
<file path=[Content_Types].xml><?xml version="1.0" encoding="utf-8"?>
<Types xmlns="http://schemas.openxmlformats.org/package/2006/content-types">
  <Default Extension="glb" ContentType="model/gltf.binary"/>
  <Default Extension="jpeg" ContentType="image/jpeg"/>
  <Default Extension="jpg" ContentType="image/jpeg"/>
  <Default Extension="mp3" ContentType="audio/m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20"/>
  </p:notesMasterIdLst>
  <p:sldIdLst>
    <p:sldId id="256" r:id="rId3"/>
    <p:sldId id="266" r:id="rId4"/>
    <p:sldId id="264" r:id="rId5"/>
    <p:sldId id="281" r:id="rId6"/>
    <p:sldId id="265" r:id="rId7"/>
    <p:sldId id="267" r:id="rId8"/>
    <p:sldId id="268" r:id="rId9"/>
    <p:sldId id="269" r:id="rId10"/>
    <p:sldId id="270" r:id="rId11"/>
    <p:sldId id="275" r:id="rId12"/>
    <p:sldId id="279" r:id="rId13"/>
    <p:sldId id="276" r:id="rId14"/>
    <p:sldId id="277" r:id="rId15"/>
    <p:sldId id="280" r:id="rId16"/>
    <p:sldId id="278" r:id="rId17"/>
    <p:sldId id="274" r:id="rId18"/>
    <p:sldId id="272"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6D7FF"/>
    <a:srgbClr val="FFD5CF"/>
    <a:srgbClr val="FF725E"/>
    <a:srgbClr val="7AA3FF"/>
    <a:srgbClr val="FFC7BF"/>
    <a:srgbClr val="9CD0C3"/>
    <a:srgbClr val="F27C3E"/>
    <a:srgbClr val="EF7B41"/>
    <a:srgbClr val="FFFFFF"/>
    <a:srgbClr val="FFB96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7AC3995-E7FD-4374-B56A-88CC8C4BD0B1}" v="319" dt="2022-12-21T18:33:28.71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651" autoAdjust="0"/>
    <p:restoredTop sz="94660"/>
  </p:normalViewPr>
  <p:slideViewPr>
    <p:cSldViewPr snapToGrid="0">
      <p:cViewPr varScale="1">
        <p:scale>
          <a:sx n="79" d="100"/>
          <a:sy n="79" d="100"/>
        </p:scale>
        <p:origin x="926"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 Type="http://schemas.openxmlformats.org/officeDocument/2006/relationships/slide" Target="slides/slide1.xml"/><Relationship Id="rId21"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microsoft.com/office/2015/10/relationships/revisionInfo" Target="revisionInfo.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F006070-65C7-40F6-9A04-E020D17E008C}" type="datetimeFigureOut">
              <a:rPr lang="en-IN" smtClean="0"/>
              <a:t>22-12-2022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398A81F-07FB-464F-B98E-D6B01EB36FBD}" type="slidenum">
              <a:rPr lang="en-IN" smtClean="0"/>
              <a:t>‹#›</a:t>
            </a:fld>
            <a:endParaRPr lang="en-IN"/>
          </a:p>
        </p:txBody>
      </p:sp>
    </p:spTree>
    <p:extLst>
      <p:ext uri="{BB962C8B-B14F-4D97-AF65-F5344CB8AC3E}">
        <p14:creationId xmlns:p14="http://schemas.microsoft.com/office/powerpoint/2010/main" val="29145575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5A7523A-12D4-4E0F-9409-B3F845B48333}"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a:extLst>
              <a:ext uri="{FF2B5EF4-FFF2-40B4-BE49-F238E27FC236}">
                <a16:creationId xmlns:a16="http://schemas.microsoft.com/office/drawing/2014/main" id="{A599BB95-9755-4BC6-8051-C2B8CF54F2A1}"/>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a:ea typeface="+mn-ea"/>
                <a:cs typeface="+mn-cs"/>
              </a:rPr>
              <a:t>Name of the faculty [Group: G00] [Sem:2nd]</a:t>
            </a:r>
          </a:p>
        </p:txBody>
      </p:sp>
    </p:spTree>
    <p:extLst>
      <p:ext uri="{BB962C8B-B14F-4D97-AF65-F5344CB8AC3E}">
        <p14:creationId xmlns:p14="http://schemas.microsoft.com/office/powerpoint/2010/main" val="42548747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53CF7B-2DB7-15A5-D3B2-C06062B608B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333810B8-A30A-0F85-7CF8-E1B625E22E6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E56C3F6F-9AD0-9B81-7E40-EA90CA499668}"/>
              </a:ext>
            </a:extLst>
          </p:cNvPr>
          <p:cNvSpPr>
            <a:spLocks noGrp="1"/>
          </p:cNvSpPr>
          <p:nvPr>
            <p:ph type="dt" sz="half" idx="10"/>
          </p:nvPr>
        </p:nvSpPr>
        <p:spPr/>
        <p:txBody>
          <a:bodyPr/>
          <a:lstStyle/>
          <a:p>
            <a:fld id="{B8332E85-4A5B-41DE-8C2D-8658F854638F}" type="datetimeFigureOut">
              <a:rPr lang="en-IN" smtClean="0"/>
              <a:t>22-12-2022</a:t>
            </a:fld>
            <a:endParaRPr lang="en-IN"/>
          </a:p>
        </p:txBody>
      </p:sp>
      <p:sp>
        <p:nvSpPr>
          <p:cNvPr id="5" name="Footer Placeholder 4">
            <a:extLst>
              <a:ext uri="{FF2B5EF4-FFF2-40B4-BE49-F238E27FC236}">
                <a16:creationId xmlns:a16="http://schemas.microsoft.com/office/drawing/2014/main" id="{2F0023F4-84E4-A570-489E-F958870D50D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3E93112-7234-48BC-0E07-C5A4B5868FF1}"/>
              </a:ext>
            </a:extLst>
          </p:cNvPr>
          <p:cNvSpPr>
            <a:spLocks noGrp="1"/>
          </p:cNvSpPr>
          <p:nvPr>
            <p:ph type="sldNum" sz="quarter" idx="12"/>
          </p:nvPr>
        </p:nvSpPr>
        <p:spPr/>
        <p:txBody>
          <a:bodyPr/>
          <a:lstStyle/>
          <a:p>
            <a:fld id="{375327D5-41E2-434D-A28D-20BE3D24CA45}" type="slidenum">
              <a:rPr lang="en-IN" smtClean="0"/>
              <a:t>‹#›</a:t>
            </a:fld>
            <a:endParaRPr lang="en-IN"/>
          </a:p>
        </p:txBody>
      </p:sp>
    </p:spTree>
    <p:extLst>
      <p:ext uri="{BB962C8B-B14F-4D97-AF65-F5344CB8AC3E}">
        <p14:creationId xmlns:p14="http://schemas.microsoft.com/office/powerpoint/2010/main" val="25796055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8A9D97-89E0-80CD-AA98-8FBA75FBC8B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76434296-41A3-E003-D493-5769EEECDC5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BBE60CD-E0E1-F91F-3ED0-4E684938C91B}"/>
              </a:ext>
            </a:extLst>
          </p:cNvPr>
          <p:cNvSpPr>
            <a:spLocks noGrp="1"/>
          </p:cNvSpPr>
          <p:nvPr>
            <p:ph type="dt" sz="half" idx="10"/>
          </p:nvPr>
        </p:nvSpPr>
        <p:spPr/>
        <p:txBody>
          <a:bodyPr/>
          <a:lstStyle/>
          <a:p>
            <a:fld id="{B8332E85-4A5B-41DE-8C2D-8658F854638F}" type="datetimeFigureOut">
              <a:rPr lang="en-IN" smtClean="0"/>
              <a:t>22-12-2022</a:t>
            </a:fld>
            <a:endParaRPr lang="en-IN"/>
          </a:p>
        </p:txBody>
      </p:sp>
      <p:sp>
        <p:nvSpPr>
          <p:cNvPr id="5" name="Footer Placeholder 4">
            <a:extLst>
              <a:ext uri="{FF2B5EF4-FFF2-40B4-BE49-F238E27FC236}">
                <a16:creationId xmlns:a16="http://schemas.microsoft.com/office/drawing/2014/main" id="{3A204482-A936-7DFA-A90C-CACED52B03E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151F9AF-A489-A425-DE98-FFD91B145FDB}"/>
              </a:ext>
            </a:extLst>
          </p:cNvPr>
          <p:cNvSpPr>
            <a:spLocks noGrp="1"/>
          </p:cNvSpPr>
          <p:nvPr>
            <p:ph type="sldNum" sz="quarter" idx="12"/>
          </p:nvPr>
        </p:nvSpPr>
        <p:spPr/>
        <p:txBody>
          <a:bodyPr/>
          <a:lstStyle/>
          <a:p>
            <a:fld id="{375327D5-41E2-434D-A28D-20BE3D24CA45}" type="slidenum">
              <a:rPr lang="en-IN" smtClean="0"/>
              <a:t>‹#›</a:t>
            </a:fld>
            <a:endParaRPr lang="en-IN"/>
          </a:p>
        </p:txBody>
      </p:sp>
    </p:spTree>
    <p:extLst>
      <p:ext uri="{BB962C8B-B14F-4D97-AF65-F5344CB8AC3E}">
        <p14:creationId xmlns:p14="http://schemas.microsoft.com/office/powerpoint/2010/main" val="22595804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325F7B2-57FE-655C-D653-5EDBD2CEC3B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E81ABCC6-467E-F8D1-5F20-6F24507003B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C24BCF5-A42C-846A-488C-F927136F06A2}"/>
              </a:ext>
            </a:extLst>
          </p:cNvPr>
          <p:cNvSpPr>
            <a:spLocks noGrp="1"/>
          </p:cNvSpPr>
          <p:nvPr>
            <p:ph type="dt" sz="half" idx="10"/>
          </p:nvPr>
        </p:nvSpPr>
        <p:spPr/>
        <p:txBody>
          <a:bodyPr/>
          <a:lstStyle/>
          <a:p>
            <a:fld id="{B8332E85-4A5B-41DE-8C2D-8658F854638F}" type="datetimeFigureOut">
              <a:rPr lang="en-IN" smtClean="0"/>
              <a:t>22-12-2022</a:t>
            </a:fld>
            <a:endParaRPr lang="en-IN"/>
          </a:p>
        </p:txBody>
      </p:sp>
      <p:sp>
        <p:nvSpPr>
          <p:cNvPr id="5" name="Footer Placeholder 4">
            <a:extLst>
              <a:ext uri="{FF2B5EF4-FFF2-40B4-BE49-F238E27FC236}">
                <a16:creationId xmlns:a16="http://schemas.microsoft.com/office/drawing/2014/main" id="{85A92ABD-C84E-43DC-3F12-20D924E1818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3B0ADE9-48D3-7B77-F49B-CC28AAC29A27}"/>
              </a:ext>
            </a:extLst>
          </p:cNvPr>
          <p:cNvSpPr>
            <a:spLocks noGrp="1"/>
          </p:cNvSpPr>
          <p:nvPr>
            <p:ph type="sldNum" sz="quarter" idx="12"/>
          </p:nvPr>
        </p:nvSpPr>
        <p:spPr/>
        <p:txBody>
          <a:bodyPr/>
          <a:lstStyle/>
          <a:p>
            <a:fld id="{375327D5-41E2-434D-A28D-20BE3D24CA45}" type="slidenum">
              <a:rPr lang="en-IN" smtClean="0"/>
              <a:t>‹#›</a:t>
            </a:fld>
            <a:endParaRPr lang="en-IN"/>
          </a:p>
        </p:txBody>
      </p:sp>
    </p:spTree>
    <p:extLst>
      <p:ext uri="{BB962C8B-B14F-4D97-AF65-F5344CB8AC3E}">
        <p14:creationId xmlns:p14="http://schemas.microsoft.com/office/powerpoint/2010/main" val="30827795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25282014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0" name="PlaceHolder 1"/>
          <p:cNvSpPr>
            <a:spLocks noGrp="1"/>
          </p:cNvSpPr>
          <p:nvPr>
            <p:ph type="title"/>
          </p:nvPr>
        </p:nvSpPr>
        <p:spPr>
          <a:xfrm>
            <a:off x="0" y="0"/>
            <a:ext cx="7314720" cy="914040"/>
          </a:xfrm>
          <a:prstGeom prst="rect">
            <a:avLst/>
          </a:prstGeom>
        </p:spPr>
        <p:txBody>
          <a:bodyPr lIns="0" tIns="0" rIns="0" bIns="0" anchor="ctr">
            <a:noAutofit/>
          </a:bodyPr>
          <a:lstStyle/>
          <a:p>
            <a:endParaRPr lang="en-US" sz="3000" b="0" strike="noStrike" spc="-1">
              <a:solidFill>
                <a:srgbClr val="000000"/>
              </a:solidFill>
              <a:latin typeface="Arial"/>
            </a:endParaRPr>
          </a:p>
        </p:txBody>
      </p:sp>
      <p:sp>
        <p:nvSpPr>
          <p:cNvPr id="21" name="PlaceHolder 2"/>
          <p:cNvSpPr>
            <a:spLocks noGrp="1"/>
          </p:cNvSpPr>
          <p:nvPr>
            <p:ph type="subTitle"/>
          </p:nvPr>
        </p:nvSpPr>
        <p:spPr>
          <a:xfrm>
            <a:off x="609600" y="1604520"/>
            <a:ext cx="10972320" cy="3977280"/>
          </a:xfrm>
          <a:prstGeom prst="rect">
            <a:avLst/>
          </a:prstGeom>
        </p:spPr>
        <p:txBody>
          <a:bodyPr lIns="0" tIns="0" rIns="0" bIns="0" anchor="ctr">
            <a:noAutofit/>
          </a:bodyPr>
          <a:lstStyle/>
          <a:p>
            <a:pPr algn="ctr"/>
            <a:endParaRPr lang="en-GB" sz="3200" b="0" strike="noStrike" spc="-1">
              <a:latin typeface="Arial"/>
            </a:endParaRPr>
          </a:p>
        </p:txBody>
      </p:sp>
    </p:spTree>
    <p:extLst>
      <p:ext uri="{BB962C8B-B14F-4D97-AF65-F5344CB8AC3E}">
        <p14:creationId xmlns:p14="http://schemas.microsoft.com/office/powerpoint/2010/main" val="72489210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0" y="0"/>
            <a:ext cx="7314720" cy="914040"/>
          </a:xfrm>
          <a:prstGeom prst="rect">
            <a:avLst/>
          </a:prstGeom>
        </p:spPr>
        <p:txBody>
          <a:bodyPr lIns="0" tIns="0" rIns="0" bIns="0" anchor="ctr">
            <a:noAutofit/>
          </a:bodyPr>
          <a:lstStyle/>
          <a:p>
            <a:endParaRPr lang="en-US" sz="3000" b="0" strike="noStrike" spc="-1">
              <a:solidFill>
                <a:srgbClr val="000000"/>
              </a:solidFill>
              <a:latin typeface="Arial"/>
            </a:endParaRPr>
          </a:p>
        </p:txBody>
      </p:sp>
      <p:sp>
        <p:nvSpPr>
          <p:cNvPr id="23" name="PlaceHolder 2"/>
          <p:cNvSpPr>
            <a:spLocks noGrp="1"/>
          </p:cNvSpPr>
          <p:nvPr>
            <p:ph type="body"/>
          </p:nvPr>
        </p:nvSpPr>
        <p:spPr>
          <a:xfrm>
            <a:off x="609600" y="1604520"/>
            <a:ext cx="10972320" cy="3977280"/>
          </a:xfrm>
          <a:prstGeom prst="rect">
            <a:avLst/>
          </a:prstGeom>
        </p:spPr>
        <p:txBody>
          <a:bodyPr lIns="0" tIns="0" rIns="0" bIns="0">
            <a:normAutofit/>
          </a:bodyPr>
          <a:lstStyle/>
          <a:p>
            <a:endParaRPr lang="en-US" sz="3200" b="0" strike="noStrike" spc="-1">
              <a:solidFill>
                <a:srgbClr val="000000"/>
              </a:solidFill>
              <a:latin typeface="Calibri"/>
            </a:endParaRPr>
          </a:p>
        </p:txBody>
      </p:sp>
    </p:spTree>
    <p:extLst>
      <p:ext uri="{BB962C8B-B14F-4D97-AF65-F5344CB8AC3E}">
        <p14:creationId xmlns:p14="http://schemas.microsoft.com/office/powerpoint/2010/main" val="28583886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24" name="PlaceHolder 1"/>
          <p:cNvSpPr>
            <a:spLocks noGrp="1"/>
          </p:cNvSpPr>
          <p:nvPr>
            <p:ph type="title"/>
          </p:nvPr>
        </p:nvSpPr>
        <p:spPr>
          <a:xfrm>
            <a:off x="0" y="0"/>
            <a:ext cx="7314720" cy="914040"/>
          </a:xfrm>
          <a:prstGeom prst="rect">
            <a:avLst/>
          </a:prstGeom>
        </p:spPr>
        <p:txBody>
          <a:bodyPr lIns="0" tIns="0" rIns="0" bIns="0" anchor="ctr">
            <a:noAutofit/>
          </a:bodyPr>
          <a:lstStyle/>
          <a:p>
            <a:endParaRPr lang="en-US" sz="3000" b="0" strike="noStrike" spc="-1">
              <a:solidFill>
                <a:srgbClr val="000000"/>
              </a:solidFill>
              <a:latin typeface="Arial"/>
            </a:endParaRPr>
          </a:p>
        </p:txBody>
      </p:sp>
      <p:sp>
        <p:nvSpPr>
          <p:cNvPr id="25" name="PlaceHolder 2"/>
          <p:cNvSpPr>
            <a:spLocks noGrp="1"/>
          </p:cNvSpPr>
          <p:nvPr>
            <p:ph type="body"/>
          </p:nvPr>
        </p:nvSpPr>
        <p:spPr>
          <a:xfrm>
            <a:off x="609600" y="1604520"/>
            <a:ext cx="5354400" cy="3977280"/>
          </a:xfrm>
          <a:prstGeom prst="rect">
            <a:avLst/>
          </a:prstGeom>
        </p:spPr>
        <p:txBody>
          <a:bodyPr lIns="0" tIns="0" rIns="0" bIns="0">
            <a:normAutofit/>
          </a:bodyPr>
          <a:lstStyle/>
          <a:p>
            <a:endParaRPr lang="en-US" sz="3200" b="0" strike="noStrike" spc="-1">
              <a:solidFill>
                <a:srgbClr val="000000"/>
              </a:solidFill>
              <a:latin typeface="Calibri"/>
            </a:endParaRPr>
          </a:p>
        </p:txBody>
      </p:sp>
      <p:sp>
        <p:nvSpPr>
          <p:cNvPr id="26" name="PlaceHolder 3"/>
          <p:cNvSpPr>
            <a:spLocks noGrp="1"/>
          </p:cNvSpPr>
          <p:nvPr>
            <p:ph type="body"/>
          </p:nvPr>
        </p:nvSpPr>
        <p:spPr>
          <a:xfrm>
            <a:off x="6232320" y="1604520"/>
            <a:ext cx="5354400" cy="3977280"/>
          </a:xfrm>
          <a:prstGeom prst="rect">
            <a:avLst/>
          </a:prstGeom>
        </p:spPr>
        <p:txBody>
          <a:bodyPr lIns="0" tIns="0" rIns="0" bIns="0">
            <a:normAutofit/>
          </a:bodyPr>
          <a:lstStyle/>
          <a:p>
            <a:endParaRPr lang="en-US" sz="3200" b="0" strike="noStrike" spc="-1">
              <a:solidFill>
                <a:srgbClr val="000000"/>
              </a:solidFill>
              <a:latin typeface="Calibri"/>
            </a:endParaRPr>
          </a:p>
        </p:txBody>
      </p:sp>
    </p:spTree>
    <p:extLst>
      <p:ext uri="{BB962C8B-B14F-4D97-AF65-F5344CB8AC3E}">
        <p14:creationId xmlns:p14="http://schemas.microsoft.com/office/powerpoint/2010/main" val="410934510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7" name="PlaceHolder 1"/>
          <p:cNvSpPr>
            <a:spLocks noGrp="1"/>
          </p:cNvSpPr>
          <p:nvPr>
            <p:ph type="title"/>
          </p:nvPr>
        </p:nvSpPr>
        <p:spPr>
          <a:xfrm>
            <a:off x="0" y="0"/>
            <a:ext cx="7314720" cy="914040"/>
          </a:xfrm>
          <a:prstGeom prst="rect">
            <a:avLst/>
          </a:prstGeom>
        </p:spPr>
        <p:txBody>
          <a:bodyPr lIns="0" tIns="0" rIns="0" bIns="0" anchor="ctr">
            <a:noAutofit/>
          </a:bodyPr>
          <a:lstStyle/>
          <a:p>
            <a:endParaRPr lang="en-US" sz="3000" b="0" strike="noStrike" spc="-1">
              <a:solidFill>
                <a:srgbClr val="000000"/>
              </a:solidFill>
              <a:latin typeface="Arial"/>
            </a:endParaRPr>
          </a:p>
        </p:txBody>
      </p:sp>
    </p:spTree>
    <p:extLst>
      <p:ext uri="{BB962C8B-B14F-4D97-AF65-F5344CB8AC3E}">
        <p14:creationId xmlns:p14="http://schemas.microsoft.com/office/powerpoint/2010/main" val="200492788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8" name="PlaceHolder 1"/>
          <p:cNvSpPr>
            <a:spLocks noGrp="1"/>
          </p:cNvSpPr>
          <p:nvPr>
            <p:ph type="subTitle"/>
          </p:nvPr>
        </p:nvSpPr>
        <p:spPr>
          <a:xfrm>
            <a:off x="0" y="0"/>
            <a:ext cx="7314720" cy="4238280"/>
          </a:xfrm>
          <a:prstGeom prst="rect">
            <a:avLst/>
          </a:prstGeom>
        </p:spPr>
        <p:txBody>
          <a:bodyPr lIns="0" tIns="0" rIns="0" bIns="0" anchor="ctr">
            <a:noAutofit/>
          </a:bodyPr>
          <a:lstStyle/>
          <a:p>
            <a:pPr algn="ctr"/>
            <a:endParaRPr lang="en-GB" sz="3200" b="0" strike="noStrike" spc="-1">
              <a:latin typeface="Arial"/>
            </a:endParaRPr>
          </a:p>
        </p:txBody>
      </p:sp>
    </p:spTree>
    <p:extLst>
      <p:ext uri="{BB962C8B-B14F-4D97-AF65-F5344CB8AC3E}">
        <p14:creationId xmlns:p14="http://schemas.microsoft.com/office/powerpoint/2010/main" val="232069506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0" y="0"/>
            <a:ext cx="7314720" cy="914040"/>
          </a:xfrm>
          <a:prstGeom prst="rect">
            <a:avLst/>
          </a:prstGeom>
        </p:spPr>
        <p:txBody>
          <a:bodyPr lIns="0" tIns="0" rIns="0" bIns="0" anchor="ctr">
            <a:noAutofit/>
          </a:bodyPr>
          <a:lstStyle/>
          <a:p>
            <a:endParaRPr lang="en-US" sz="3000" b="0" strike="noStrike" spc="-1">
              <a:solidFill>
                <a:srgbClr val="000000"/>
              </a:solidFill>
              <a:latin typeface="Arial"/>
            </a:endParaRPr>
          </a:p>
        </p:txBody>
      </p:sp>
      <p:sp>
        <p:nvSpPr>
          <p:cNvPr id="30" name="PlaceHolder 2"/>
          <p:cNvSpPr>
            <a:spLocks noGrp="1"/>
          </p:cNvSpPr>
          <p:nvPr>
            <p:ph type="body"/>
          </p:nvPr>
        </p:nvSpPr>
        <p:spPr>
          <a:xfrm>
            <a:off x="609600" y="1604520"/>
            <a:ext cx="5354400" cy="1896840"/>
          </a:xfrm>
          <a:prstGeom prst="rect">
            <a:avLst/>
          </a:prstGeom>
        </p:spPr>
        <p:txBody>
          <a:bodyPr lIns="0" tIns="0" rIns="0" bIns="0">
            <a:normAutofit/>
          </a:bodyPr>
          <a:lstStyle/>
          <a:p>
            <a:endParaRPr lang="en-US" sz="3200" b="0" strike="noStrike" spc="-1">
              <a:solidFill>
                <a:srgbClr val="000000"/>
              </a:solidFill>
              <a:latin typeface="Calibri"/>
            </a:endParaRPr>
          </a:p>
        </p:txBody>
      </p:sp>
      <p:sp>
        <p:nvSpPr>
          <p:cNvPr id="31" name="PlaceHolder 3"/>
          <p:cNvSpPr>
            <a:spLocks noGrp="1"/>
          </p:cNvSpPr>
          <p:nvPr>
            <p:ph type="body"/>
          </p:nvPr>
        </p:nvSpPr>
        <p:spPr>
          <a:xfrm>
            <a:off x="6232320" y="1604520"/>
            <a:ext cx="5354400" cy="3977280"/>
          </a:xfrm>
          <a:prstGeom prst="rect">
            <a:avLst/>
          </a:prstGeom>
        </p:spPr>
        <p:txBody>
          <a:bodyPr lIns="0" tIns="0" rIns="0" bIns="0">
            <a:normAutofit/>
          </a:bodyPr>
          <a:lstStyle/>
          <a:p>
            <a:endParaRPr lang="en-US" sz="3200" b="0" strike="noStrike" spc="-1">
              <a:solidFill>
                <a:srgbClr val="000000"/>
              </a:solidFill>
              <a:latin typeface="Calibri"/>
            </a:endParaRPr>
          </a:p>
        </p:txBody>
      </p:sp>
      <p:sp>
        <p:nvSpPr>
          <p:cNvPr id="32" name="PlaceHolder 4"/>
          <p:cNvSpPr>
            <a:spLocks noGrp="1"/>
          </p:cNvSpPr>
          <p:nvPr>
            <p:ph type="body"/>
          </p:nvPr>
        </p:nvSpPr>
        <p:spPr>
          <a:xfrm>
            <a:off x="609600" y="3682080"/>
            <a:ext cx="5354400" cy="1896840"/>
          </a:xfrm>
          <a:prstGeom prst="rect">
            <a:avLst/>
          </a:prstGeom>
        </p:spPr>
        <p:txBody>
          <a:bodyPr lIns="0" tIns="0" rIns="0" bIns="0">
            <a:normAutofit/>
          </a:bodyPr>
          <a:lstStyle/>
          <a:p>
            <a:endParaRPr lang="en-US" sz="3200" b="0" strike="noStrike" spc="-1">
              <a:solidFill>
                <a:srgbClr val="000000"/>
              </a:solidFill>
              <a:latin typeface="Calibri"/>
            </a:endParaRPr>
          </a:p>
        </p:txBody>
      </p:sp>
    </p:spTree>
    <p:extLst>
      <p:ext uri="{BB962C8B-B14F-4D97-AF65-F5344CB8AC3E}">
        <p14:creationId xmlns:p14="http://schemas.microsoft.com/office/powerpoint/2010/main" val="402404020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33" name="PlaceHolder 1"/>
          <p:cNvSpPr>
            <a:spLocks noGrp="1"/>
          </p:cNvSpPr>
          <p:nvPr>
            <p:ph type="title"/>
          </p:nvPr>
        </p:nvSpPr>
        <p:spPr>
          <a:xfrm>
            <a:off x="0" y="0"/>
            <a:ext cx="7314720" cy="914040"/>
          </a:xfrm>
          <a:prstGeom prst="rect">
            <a:avLst/>
          </a:prstGeom>
        </p:spPr>
        <p:txBody>
          <a:bodyPr lIns="0" tIns="0" rIns="0" bIns="0" anchor="ctr">
            <a:noAutofit/>
          </a:bodyPr>
          <a:lstStyle/>
          <a:p>
            <a:endParaRPr lang="en-US" sz="3000" b="0" strike="noStrike" spc="-1">
              <a:solidFill>
                <a:srgbClr val="000000"/>
              </a:solidFill>
              <a:latin typeface="Arial"/>
            </a:endParaRPr>
          </a:p>
        </p:txBody>
      </p:sp>
      <p:sp>
        <p:nvSpPr>
          <p:cNvPr id="34" name="PlaceHolder 2"/>
          <p:cNvSpPr>
            <a:spLocks noGrp="1"/>
          </p:cNvSpPr>
          <p:nvPr>
            <p:ph type="body"/>
          </p:nvPr>
        </p:nvSpPr>
        <p:spPr>
          <a:xfrm>
            <a:off x="609600" y="1604520"/>
            <a:ext cx="5354400" cy="3977280"/>
          </a:xfrm>
          <a:prstGeom prst="rect">
            <a:avLst/>
          </a:prstGeom>
        </p:spPr>
        <p:txBody>
          <a:bodyPr lIns="0" tIns="0" rIns="0" bIns="0">
            <a:normAutofit/>
          </a:bodyPr>
          <a:lstStyle/>
          <a:p>
            <a:endParaRPr lang="en-US" sz="3200" b="0" strike="noStrike" spc="-1">
              <a:solidFill>
                <a:srgbClr val="000000"/>
              </a:solidFill>
              <a:latin typeface="Calibri"/>
            </a:endParaRPr>
          </a:p>
        </p:txBody>
      </p:sp>
      <p:sp>
        <p:nvSpPr>
          <p:cNvPr id="35" name="PlaceHolder 3"/>
          <p:cNvSpPr>
            <a:spLocks noGrp="1"/>
          </p:cNvSpPr>
          <p:nvPr>
            <p:ph type="body"/>
          </p:nvPr>
        </p:nvSpPr>
        <p:spPr>
          <a:xfrm>
            <a:off x="6232320" y="1604520"/>
            <a:ext cx="5354400" cy="1896840"/>
          </a:xfrm>
          <a:prstGeom prst="rect">
            <a:avLst/>
          </a:prstGeom>
        </p:spPr>
        <p:txBody>
          <a:bodyPr lIns="0" tIns="0" rIns="0" bIns="0">
            <a:normAutofit/>
          </a:bodyPr>
          <a:lstStyle/>
          <a:p>
            <a:endParaRPr lang="en-US" sz="3200" b="0" strike="noStrike" spc="-1">
              <a:solidFill>
                <a:srgbClr val="000000"/>
              </a:solidFill>
              <a:latin typeface="Calibri"/>
            </a:endParaRPr>
          </a:p>
        </p:txBody>
      </p:sp>
      <p:sp>
        <p:nvSpPr>
          <p:cNvPr id="36" name="PlaceHolder 4"/>
          <p:cNvSpPr>
            <a:spLocks noGrp="1"/>
          </p:cNvSpPr>
          <p:nvPr>
            <p:ph type="body"/>
          </p:nvPr>
        </p:nvSpPr>
        <p:spPr>
          <a:xfrm>
            <a:off x="6232320" y="3682080"/>
            <a:ext cx="5354400" cy="1896840"/>
          </a:xfrm>
          <a:prstGeom prst="rect">
            <a:avLst/>
          </a:prstGeom>
        </p:spPr>
        <p:txBody>
          <a:bodyPr lIns="0" tIns="0" rIns="0" bIns="0">
            <a:normAutofit/>
          </a:bodyPr>
          <a:lstStyle/>
          <a:p>
            <a:endParaRPr lang="en-US" sz="3200" b="0" strike="noStrike" spc="-1">
              <a:solidFill>
                <a:srgbClr val="000000"/>
              </a:solidFill>
              <a:latin typeface="Calibri"/>
            </a:endParaRPr>
          </a:p>
        </p:txBody>
      </p:sp>
    </p:spTree>
    <p:extLst>
      <p:ext uri="{BB962C8B-B14F-4D97-AF65-F5344CB8AC3E}">
        <p14:creationId xmlns:p14="http://schemas.microsoft.com/office/powerpoint/2010/main" val="7943789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6C4CB2-FF9A-6F39-7E8E-4744374372DE}"/>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BE9FCCC0-5D6A-1607-5719-25E06F6B737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9C3317B-C6C0-8F8B-399A-AFFB4A2526BB}"/>
              </a:ext>
            </a:extLst>
          </p:cNvPr>
          <p:cNvSpPr>
            <a:spLocks noGrp="1"/>
          </p:cNvSpPr>
          <p:nvPr>
            <p:ph type="dt" sz="half" idx="10"/>
          </p:nvPr>
        </p:nvSpPr>
        <p:spPr/>
        <p:txBody>
          <a:bodyPr/>
          <a:lstStyle/>
          <a:p>
            <a:fld id="{B8332E85-4A5B-41DE-8C2D-8658F854638F}" type="datetimeFigureOut">
              <a:rPr lang="en-IN" smtClean="0"/>
              <a:t>22-12-2022</a:t>
            </a:fld>
            <a:endParaRPr lang="en-IN"/>
          </a:p>
        </p:txBody>
      </p:sp>
      <p:sp>
        <p:nvSpPr>
          <p:cNvPr id="5" name="Footer Placeholder 4">
            <a:extLst>
              <a:ext uri="{FF2B5EF4-FFF2-40B4-BE49-F238E27FC236}">
                <a16:creationId xmlns:a16="http://schemas.microsoft.com/office/drawing/2014/main" id="{94571F4F-FD13-B879-4F40-32B8DD6637B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2631710-042B-B7EC-D52D-B9666A5E7C1F}"/>
              </a:ext>
            </a:extLst>
          </p:cNvPr>
          <p:cNvSpPr>
            <a:spLocks noGrp="1"/>
          </p:cNvSpPr>
          <p:nvPr>
            <p:ph type="sldNum" sz="quarter" idx="12"/>
          </p:nvPr>
        </p:nvSpPr>
        <p:spPr/>
        <p:txBody>
          <a:bodyPr/>
          <a:lstStyle/>
          <a:p>
            <a:fld id="{375327D5-41E2-434D-A28D-20BE3D24CA45}" type="slidenum">
              <a:rPr lang="en-IN" smtClean="0"/>
              <a:t>‹#›</a:t>
            </a:fld>
            <a:endParaRPr lang="en-IN"/>
          </a:p>
        </p:txBody>
      </p:sp>
    </p:spTree>
    <p:extLst>
      <p:ext uri="{BB962C8B-B14F-4D97-AF65-F5344CB8AC3E}">
        <p14:creationId xmlns:p14="http://schemas.microsoft.com/office/powerpoint/2010/main" val="166228961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37" name="PlaceHolder 1"/>
          <p:cNvSpPr>
            <a:spLocks noGrp="1"/>
          </p:cNvSpPr>
          <p:nvPr>
            <p:ph type="title"/>
          </p:nvPr>
        </p:nvSpPr>
        <p:spPr>
          <a:xfrm>
            <a:off x="0" y="0"/>
            <a:ext cx="7314720" cy="914040"/>
          </a:xfrm>
          <a:prstGeom prst="rect">
            <a:avLst/>
          </a:prstGeom>
        </p:spPr>
        <p:txBody>
          <a:bodyPr lIns="0" tIns="0" rIns="0" bIns="0" anchor="ctr">
            <a:noAutofit/>
          </a:bodyPr>
          <a:lstStyle/>
          <a:p>
            <a:endParaRPr lang="en-US" sz="3000" b="0" strike="noStrike" spc="-1">
              <a:solidFill>
                <a:srgbClr val="000000"/>
              </a:solidFill>
              <a:latin typeface="Arial"/>
            </a:endParaRPr>
          </a:p>
        </p:txBody>
      </p:sp>
      <p:sp>
        <p:nvSpPr>
          <p:cNvPr id="38" name="PlaceHolder 2"/>
          <p:cNvSpPr>
            <a:spLocks noGrp="1"/>
          </p:cNvSpPr>
          <p:nvPr>
            <p:ph type="body"/>
          </p:nvPr>
        </p:nvSpPr>
        <p:spPr>
          <a:xfrm>
            <a:off x="609600" y="1604520"/>
            <a:ext cx="5354400" cy="1896840"/>
          </a:xfrm>
          <a:prstGeom prst="rect">
            <a:avLst/>
          </a:prstGeom>
        </p:spPr>
        <p:txBody>
          <a:bodyPr lIns="0" tIns="0" rIns="0" bIns="0">
            <a:normAutofit/>
          </a:bodyPr>
          <a:lstStyle/>
          <a:p>
            <a:endParaRPr lang="en-US" sz="3200" b="0" strike="noStrike" spc="-1">
              <a:solidFill>
                <a:srgbClr val="000000"/>
              </a:solidFill>
              <a:latin typeface="Calibri"/>
            </a:endParaRPr>
          </a:p>
        </p:txBody>
      </p:sp>
      <p:sp>
        <p:nvSpPr>
          <p:cNvPr id="39" name="PlaceHolder 3"/>
          <p:cNvSpPr>
            <a:spLocks noGrp="1"/>
          </p:cNvSpPr>
          <p:nvPr>
            <p:ph type="body"/>
          </p:nvPr>
        </p:nvSpPr>
        <p:spPr>
          <a:xfrm>
            <a:off x="6232320" y="1604520"/>
            <a:ext cx="5354400" cy="1896840"/>
          </a:xfrm>
          <a:prstGeom prst="rect">
            <a:avLst/>
          </a:prstGeom>
        </p:spPr>
        <p:txBody>
          <a:bodyPr lIns="0" tIns="0" rIns="0" bIns="0">
            <a:normAutofit/>
          </a:bodyPr>
          <a:lstStyle/>
          <a:p>
            <a:endParaRPr lang="en-US" sz="3200" b="0" strike="noStrike" spc="-1">
              <a:solidFill>
                <a:srgbClr val="000000"/>
              </a:solidFill>
              <a:latin typeface="Calibri"/>
            </a:endParaRPr>
          </a:p>
        </p:txBody>
      </p:sp>
      <p:sp>
        <p:nvSpPr>
          <p:cNvPr id="40" name="PlaceHolder 4"/>
          <p:cNvSpPr>
            <a:spLocks noGrp="1"/>
          </p:cNvSpPr>
          <p:nvPr>
            <p:ph type="body"/>
          </p:nvPr>
        </p:nvSpPr>
        <p:spPr>
          <a:xfrm>
            <a:off x="609600" y="3682080"/>
            <a:ext cx="10972320" cy="1896840"/>
          </a:xfrm>
          <a:prstGeom prst="rect">
            <a:avLst/>
          </a:prstGeom>
        </p:spPr>
        <p:txBody>
          <a:bodyPr lIns="0" tIns="0" rIns="0" bIns="0">
            <a:normAutofit/>
          </a:bodyPr>
          <a:lstStyle/>
          <a:p>
            <a:endParaRPr lang="en-US" sz="3200" b="0" strike="noStrike" spc="-1">
              <a:solidFill>
                <a:srgbClr val="000000"/>
              </a:solidFill>
              <a:latin typeface="Calibri"/>
            </a:endParaRPr>
          </a:p>
        </p:txBody>
      </p:sp>
    </p:spTree>
    <p:extLst>
      <p:ext uri="{BB962C8B-B14F-4D97-AF65-F5344CB8AC3E}">
        <p14:creationId xmlns:p14="http://schemas.microsoft.com/office/powerpoint/2010/main" val="54656651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41" name="PlaceHolder 1"/>
          <p:cNvSpPr>
            <a:spLocks noGrp="1"/>
          </p:cNvSpPr>
          <p:nvPr>
            <p:ph type="title"/>
          </p:nvPr>
        </p:nvSpPr>
        <p:spPr>
          <a:xfrm>
            <a:off x="0" y="0"/>
            <a:ext cx="7314720" cy="914040"/>
          </a:xfrm>
          <a:prstGeom prst="rect">
            <a:avLst/>
          </a:prstGeom>
        </p:spPr>
        <p:txBody>
          <a:bodyPr lIns="0" tIns="0" rIns="0" bIns="0" anchor="ctr">
            <a:noAutofit/>
          </a:bodyPr>
          <a:lstStyle/>
          <a:p>
            <a:endParaRPr lang="en-US" sz="3000" b="0" strike="noStrike" spc="-1">
              <a:solidFill>
                <a:srgbClr val="000000"/>
              </a:solidFill>
              <a:latin typeface="Arial"/>
            </a:endParaRPr>
          </a:p>
        </p:txBody>
      </p:sp>
      <p:sp>
        <p:nvSpPr>
          <p:cNvPr id="42" name="PlaceHolder 2"/>
          <p:cNvSpPr>
            <a:spLocks noGrp="1"/>
          </p:cNvSpPr>
          <p:nvPr>
            <p:ph type="body"/>
          </p:nvPr>
        </p:nvSpPr>
        <p:spPr>
          <a:xfrm>
            <a:off x="609600" y="1604520"/>
            <a:ext cx="10972320" cy="1896840"/>
          </a:xfrm>
          <a:prstGeom prst="rect">
            <a:avLst/>
          </a:prstGeom>
        </p:spPr>
        <p:txBody>
          <a:bodyPr lIns="0" tIns="0" rIns="0" bIns="0">
            <a:normAutofit/>
          </a:bodyPr>
          <a:lstStyle/>
          <a:p>
            <a:endParaRPr lang="en-US" sz="3200" b="0" strike="noStrike" spc="-1">
              <a:solidFill>
                <a:srgbClr val="000000"/>
              </a:solidFill>
              <a:latin typeface="Calibri"/>
            </a:endParaRPr>
          </a:p>
        </p:txBody>
      </p:sp>
      <p:sp>
        <p:nvSpPr>
          <p:cNvPr id="43" name="PlaceHolder 3"/>
          <p:cNvSpPr>
            <a:spLocks noGrp="1"/>
          </p:cNvSpPr>
          <p:nvPr>
            <p:ph type="body"/>
          </p:nvPr>
        </p:nvSpPr>
        <p:spPr>
          <a:xfrm>
            <a:off x="609600" y="3682080"/>
            <a:ext cx="10972320" cy="1896840"/>
          </a:xfrm>
          <a:prstGeom prst="rect">
            <a:avLst/>
          </a:prstGeom>
        </p:spPr>
        <p:txBody>
          <a:bodyPr lIns="0" tIns="0" rIns="0" bIns="0">
            <a:normAutofit/>
          </a:bodyPr>
          <a:lstStyle/>
          <a:p>
            <a:endParaRPr lang="en-US" sz="3200" b="0" strike="noStrike" spc="-1">
              <a:solidFill>
                <a:srgbClr val="000000"/>
              </a:solidFill>
              <a:latin typeface="Calibri"/>
            </a:endParaRPr>
          </a:p>
        </p:txBody>
      </p:sp>
    </p:spTree>
    <p:extLst>
      <p:ext uri="{BB962C8B-B14F-4D97-AF65-F5344CB8AC3E}">
        <p14:creationId xmlns:p14="http://schemas.microsoft.com/office/powerpoint/2010/main" val="289926998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0" y="0"/>
            <a:ext cx="7314720" cy="914040"/>
          </a:xfrm>
          <a:prstGeom prst="rect">
            <a:avLst/>
          </a:prstGeom>
        </p:spPr>
        <p:txBody>
          <a:bodyPr lIns="0" tIns="0" rIns="0" bIns="0" anchor="ctr">
            <a:noAutofit/>
          </a:bodyPr>
          <a:lstStyle/>
          <a:p>
            <a:endParaRPr lang="en-US" sz="3000" b="0" strike="noStrike" spc="-1">
              <a:solidFill>
                <a:srgbClr val="000000"/>
              </a:solidFill>
              <a:latin typeface="Arial"/>
            </a:endParaRPr>
          </a:p>
        </p:txBody>
      </p:sp>
      <p:sp>
        <p:nvSpPr>
          <p:cNvPr id="45" name="PlaceHolder 2"/>
          <p:cNvSpPr>
            <a:spLocks noGrp="1"/>
          </p:cNvSpPr>
          <p:nvPr>
            <p:ph type="body"/>
          </p:nvPr>
        </p:nvSpPr>
        <p:spPr>
          <a:xfrm>
            <a:off x="609600" y="1604520"/>
            <a:ext cx="5354400" cy="1896840"/>
          </a:xfrm>
          <a:prstGeom prst="rect">
            <a:avLst/>
          </a:prstGeom>
        </p:spPr>
        <p:txBody>
          <a:bodyPr lIns="0" tIns="0" rIns="0" bIns="0">
            <a:normAutofit/>
          </a:bodyPr>
          <a:lstStyle/>
          <a:p>
            <a:endParaRPr lang="en-US" sz="3200" b="0" strike="noStrike" spc="-1">
              <a:solidFill>
                <a:srgbClr val="000000"/>
              </a:solidFill>
              <a:latin typeface="Calibri"/>
            </a:endParaRPr>
          </a:p>
        </p:txBody>
      </p:sp>
      <p:sp>
        <p:nvSpPr>
          <p:cNvPr id="46" name="PlaceHolder 3"/>
          <p:cNvSpPr>
            <a:spLocks noGrp="1"/>
          </p:cNvSpPr>
          <p:nvPr>
            <p:ph type="body"/>
          </p:nvPr>
        </p:nvSpPr>
        <p:spPr>
          <a:xfrm>
            <a:off x="6232320" y="1604520"/>
            <a:ext cx="5354400" cy="1896840"/>
          </a:xfrm>
          <a:prstGeom prst="rect">
            <a:avLst/>
          </a:prstGeom>
        </p:spPr>
        <p:txBody>
          <a:bodyPr lIns="0" tIns="0" rIns="0" bIns="0">
            <a:normAutofit/>
          </a:bodyPr>
          <a:lstStyle/>
          <a:p>
            <a:endParaRPr lang="en-US" sz="3200" b="0" strike="noStrike" spc="-1">
              <a:solidFill>
                <a:srgbClr val="000000"/>
              </a:solidFill>
              <a:latin typeface="Calibri"/>
            </a:endParaRPr>
          </a:p>
        </p:txBody>
      </p:sp>
      <p:sp>
        <p:nvSpPr>
          <p:cNvPr id="47" name="PlaceHolder 4"/>
          <p:cNvSpPr>
            <a:spLocks noGrp="1"/>
          </p:cNvSpPr>
          <p:nvPr>
            <p:ph type="body"/>
          </p:nvPr>
        </p:nvSpPr>
        <p:spPr>
          <a:xfrm>
            <a:off x="609600" y="3682080"/>
            <a:ext cx="5354400" cy="1896840"/>
          </a:xfrm>
          <a:prstGeom prst="rect">
            <a:avLst/>
          </a:prstGeom>
        </p:spPr>
        <p:txBody>
          <a:bodyPr lIns="0" tIns="0" rIns="0" bIns="0">
            <a:normAutofit/>
          </a:bodyPr>
          <a:lstStyle/>
          <a:p>
            <a:endParaRPr lang="en-US" sz="3200" b="0" strike="noStrike" spc="-1">
              <a:solidFill>
                <a:srgbClr val="000000"/>
              </a:solidFill>
              <a:latin typeface="Calibri"/>
            </a:endParaRPr>
          </a:p>
        </p:txBody>
      </p:sp>
      <p:sp>
        <p:nvSpPr>
          <p:cNvPr id="48" name="PlaceHolder 5"/>
          <p:cNvSpPr>
            <a:spLocks noGrp="1"/>
          </p:cNvSpPr>
          <p:nvPr>
            <p:ph type="body"/>
          </p:nvPr>
        </p:nvSpPr>
        <p:spPr>
          <a:xfrm>
            <a:off x="6232320" y="3682080"/>
            <a:ext cx="5354400" cy="1896840"/>
          </a:xfrm>
          <a:prstGeom prst="rect">
            <a:avLst/>
          </a:prstGeom>
        </p:spPr>
        <p:txBody>
          <a:bodyPr lIns="0" tIns="0" rIns="0" bIns="0">
            <a:normAutofit/>
          </a:bodyPr>
          <a:lstStyle/>
          <a:p>
            <a:endParaRPr lang="en-US" sz="3200" b="0" strike="noStrike" spc="-1">
              <a:solidFill>
                <a:srgbClr val="000000"/>
              </a:solidFill>
              <a:latin typeface="Calibri"/>
            </a:endParaRPr>
          </a:p>
        </p:txBody>
      </p:sp>
    </p:spTree>
    <p:extLst>
      <p:ext uri="{BB962C8B-B14F-4D97-AF65-F5344CB8AC3E}">
        <p14:creationId xmlns:p14="http://schemas.microsoft.com/office/powerpoint/2010/main" val="219677184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49" name="PlaceHolder 1"/>
          <p:cNvSpPr>
            <a:spLocks noGrp="1"/>
          </p:cNvSpPr>
          <p:nvPr>
            <p:ph type="title"/>
          </p:nvPr>
        </p:nvSpPr>
        <p:spPr>
          <a:xfrm>
            <a:off x="0" y="0"/>
            <a:ext cx="7314720" cy="914040"/>
          </a:xfrm>
          <a:prstGeom prst="rect">
            <a:avLst/>
          </a:prstGeom>
        </p:spPr>
        <p:txBody>
          <a:bodyPr lIns="0" tIns="0" rIns="0" bIns="0" anchor="ctr">
            <a:noAutofit/>
          </a:bodyPr>
          <a:lstStyle/>
          <a:p>
            <a:endParaRPr lang="en-US" sz="3000" b="0" strike="noStrike" spc="-1">
              <a:solidFill>
                <a:srgbClr val="000000"/>
              </a:solidFill>
              <a:latin typeface="Arial"/>
            </a:endParaRPr>
          </a:p>
        </p:txBody>
      </p:sp>
      <p:sp>
        <p:nvSpPr>
          <p:cNvPr id="50" name="PlaceHolder 2"/>
          <p:cNvSpPr>
            <a:spLocks noGrp="1"/>
          </p:cNvSpPr>
          <p:nvPr>
            <p:ph type="body"/>
          </p:nvPr>
        </p:nvSpPr>
        <p:spPr>
          <a:xfrm>
            <a:off x="609600" y="1604520"/>
            <a:ext cx="3532800" cy="1896840"/>
          </a:xfrm>
          <a:prstGeom prst="rect">
            <a:avLst/>
          </a:prstGeom>
        </p:spPr>
        <p:txBody>
          <a:bodyPr lIns="0" tIns="0" rIns="0" bIns="0">
            <a:normAutofit/>
          </a:bodyPr>
          <a:lstStyle/>
          <a:p>
            <a:endParaRPr lang="en-US" sz="3200" b="0" strike="noStrike" spc="-1">
              <a:solidFill>
                <a:srgbClr val="000000"/>
              </a:solidFill>
              <a:latin typeface="Calibri"/>
            </a:endParaRPr>
          </a:p>
        </p:txBody>
      </p:sp>
      <p:sp>
        <p:nvSpPr>
          <p:cNvPr id="51" name="PlaceHolder 3"/>
          <p:cNvSpPr>
            <a:spLocks noGrp="1"/>
          </p:cNvSpPr>
          <p:nvPr>
            <p:ph type="body"/>
          </p:nvPr>
        </p:nvSpPr>
        <p:spPr>
          <a:xfrm>
            <a:off x="4319520" y="1604520"/>
            <a:ext cx="3532800" cy="1896840"/>
          </a:xfrm>
          <a:prstGeom prst="rect">
            <a:avLst/>
          </a:prstGeom>
        </p:spPr>
        <p:txBody>
          <a:bodyPr lIns="0" tIns="0" rIns="0" bIns="0">
            <a:normAutofit/>
          </a:bodyPr>
          <a:lstStyle/>
          <a:p>
            <a:endParaRPr lang="en-US" sz="3200" b="0" strike="noStrike" spc="-1">
              <a:solidFill>
                <a:srgbClr val="000000"/>
              </a:solidFill>
              <a:latin typeface="Calibri"/>
            </a:endParaRPr>
          </a:p>
        </p:txBody>
      </p:sp>
      <p:sp>
        <p:nvSpPr>
          <p:cNvPr id="52" name="PlaceHolder 4"/>
          <p:cNvSpPr>
            <a:spLocks noGrp="1"/>
          </p:cNvSpPr>
          <p:nvPr>
            <p:ph type="body"/>
          </p:nvPr>
        </p:nvSpPr>
        <p:spPr>
          <a:xfrm>
            <a:off x="8029440" y="1604520"/>
            <a:ext cx="3532800" cy="1896840"/>
          </a:xfrm>
          <a:prstGeom prst="rect">
            <a:avLst/>
          </a:prstGeom>
        </p:spPr>
        <p:txBody>
          <a:bodyPr lIns="0" tIns="0" rIns="0" bIns="0">
            <a:normAutofit/>
          </a:bodyPr>
          <a:lstStyle/>
          <a:p>
            <a:endParaRPr lang="en-US" sz="3200" b="0" strike="noStrike" spc="-1">
              <a:solidFill>
                <a:srgbClr val="000000"/>
              </a:solidFill>
              <a:latin typeface="Calibri"/>
            </a:endParaRPr>
          </a:p>
        </p:txBody>
      </p:sp>
      <p:sp>
        <p:nvSpPr>
          <p:cNvPr id="53" name="PlaceHolder 5"/>
          <p:cNvSpPr>
            <a:spLocks noGrp="1"/>
          </p:cNvSpPr>
          <p:nvPr>
            <p:ph type="body"/>
          </p:nvPr>
        </p:nvSpPr>
        <p:spPr>
          <a:xfrm>
            <a:off x="609600" y="3682080"/>
            <a:ext cx="3532800" cy="1896840"/>
          </a:xfrm>
          <a:prstGeom prst="rect">
            <a:avLst/>
          </a:prstGeom>
        </p:spPr>
        <p:txBody>
          <a:bodyPr lIns="0" tIns="0" rIns="0" bIns="0">
            <a:normAutofit/>
          </a:bodyPr>
          <a:lstStyle/>
          <a:p>
            <a:endParaRPr lang="en-US" sz="3200" b="0" strike="noStrike" spc="-1">
              <a:solidFill>
                <a:srgbClr val="000000"/>
              </a:solidFill>
              <a:latin typeface="Calibri"/>
            </a:endParaRPr>
          </a:p>
        </p:txBody>
      </p:sp>
      <p:sp>
        <p:nvSpPr>
          <p:cNvPr id="54" name="PlaceHolder 6"/>
          <p:cNvSpPr>
            <a:spLocks noGrp="1"/>
          </p:cNvSpPr>
          <p:nvPr>
            <p:ph type="body"/>
          </p:nvPr>
        </p:nvSpPr>
        <p:spPr>
          <a:xfrm>
            <a:off x="4319520" y="3682080"/>
            <a:ext cx="3532800" cy="1896840"/>
          </a:xfrm>
          <a:prstGeom prst="rect">
            <a:avLst/>
          </a:prstGeom>
        </p:spPr>
        <p:txBody>
          <a:bodyPr lIns="0" tIns="0" rIns="0" bIns="0">
            <a:normAutofit/>
          </a:bodyPr>
          <a:lstStyle/>
          <a:p>
            <a:endParaRPr lang="en-US" sz="3200" b="0" strike="noStrike" spc="-1">
              <a:solidFill>
                <a:srgbClr val="000000"/>
              </a:solidFill>
              <a:latin typeface="Calibri"/>
            </a:endParaRPr>
          </a:p>
        </p:txBody>
      </p:sp>
      <p:sp>
        <p:nvSpPr>
          <p:cNvPr id="55" name="PlaceHolder 7"/>
          <p:cNvSpPr>
            <a:spLocks noGrp="1"/>
          </p:cNvSpPr>
          <p:nvPr>
            <p:ph type="body"/>
          </p:nvPr>
        </p:nvSpPr>
        <p:spPr>
          <a:xfrm>
            <a:off x="8029440" y="3682080"/>
            <a:ext cx="3532800" cy="1896840"/>
          </a:xfrm>
          <a:prstGeom prst="rect">
            <a:avLst/>
          </a:prstGeom>
        </p:spPr>
        <p:txBody>
          <a:bodyPr lIns="0" tIns="0" rIns="0" bIns="0">
            <a:normAutofit/>
          </a:bodyPr>
          <a:lstStyle/>
          <a:p>
            <a:endParaRPr lang="en-US" sz="3200" b="0" strike="noStrike" spc="-1">
              <a:solidFill>
                <a:srgbClr val="000000"/>
              </a:solidFill>
              <a:latin typeface="Calibri"/>
            </a:endParaRPr>
          </a:p>
        </p:txBody>
      </p:sp>
    </p:spTree>
    <p:extLst>
      <p:ext uri="{BB962C8B-B14F-4D97-AF65-F5344CB8AC3E}">
        <p14:creationId xmlns:p14="http://schemas.microsoft.com/office/powerpoint/2010/main" val="16834760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F2FA4-E5E3-D34B-276C-BFC5A75C021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35C19104-548D-2898-A068-620FD3B5403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023A9F8-B169-D231-FCB6-148E9B52D383}"/>
              </a:ext>
            </a:extLst>
          </p:cNvPr>
          <p:cNvSpPr>
            <a:spLocks noGrp="1"/>
          </p:cNvSpPr>
          <p:nvPr>
            <p:ph type="dt" sz="half" idx="10"/>
          </p:nvPr>
        </p:nvSpPr>
        <p:spPr/>
        <p:txBody>
          <a:bodyPr/>
          <a:lstStyle/>
          <a:p>
            <a:fld id="{B8332E85-4A5B-41DE-8C2D-8658F854638F}" type="datetimeFigureOut">
              <a:rPr lang="en-IN" smtClean="0"/>
              <a:t>22-12-2022</a:t>
            </a:fld>
            <a:endParaRPr lang="en-IN"/>
          </a:p>
        </p:txBody>
      </p:sp>
      <p:sp>
        <p:nvSpPr>
          <p:cNvPr id="5" name="Footer Placeholder 4">
            <a:extLst>
              <a:ext uri="{FF2B5EF4-FFF2-40B4-BE49-F238E27FC236}">
                <a16:creationId xmlns:a16="http://schemas.microsoft.com/office/drawing/2014/main" id="{A3254568-244B-2E66-D61A-DEF7897A138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946E197-F707-39BB-77E8-8FFE818A3CFF}"/>
              </a:ext>
            </a:extLst>
          </p:cNvPr>
          <p:cNvSpPr>
            <a:spLocks noGrp="1"/>
          </p:cNvSpPr>
          <p:nvPr>
            <p:ph type="sldNum" sz="quarter" idx="12"/>
          </p:nvPr>
        </p:nvSpPr>
        <p:spPr/>
        <p:txBody>
          <a:bodyPr/>
          <a:lstStyle/>
          <a:p>
            <a:fld id="{375327D5-41E2-434D-A28D-20BE3D24CA45}" type="slidenum">
              <a:rPr lang="en-IN" smtClean="0"/>
              <a:t>‹#›</a:t>
            </a:fld>
            <a:endParaRPr lang="en-IN"/>
          </a:p>
        </p:txBody>
      </p:sp>
    </p:spTree>
    <p:extLst>
      <p:ext uri="{BB962C8B-B14F-4D97-AF65-F5344CB8AC3E}">
        <p14:creationId xmlns:p14="http://schemas.microsoft.com/office/powerpoint/2010/main" val="6692608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9399FA-F00A-B9DE-D2DB-352D92C4E9ED}"/>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33AFCE31-6591-BF32-0085-A613DA66468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7D0B7B19-1E96-55A5-F588-F2AEE3FC9D2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2E3AB720-5A9E-9C0F-A4AD-681DD7BFBDBA}"/>
              </a:ext>
            </a:extLst>
          </p:cNvPr>
          <p:cNvSpPr>
            <a:spLocks noGrp="1"/>
          </p:cNvSpPr>
          <p:nvPr>
            <p:ph type="dt" sz="half" idx="10"/>
          </p:nvPr>
        </p:nvSpPr>
        <p:spPr/>
        <p:txBody>
          <a:bodyPr/>
          <a:lstStyle/>
          <a:p>
            <a:fld id="{B8332E85-4A5B-41DE-8C2D-8658F854638F}" type="datetimeFigureOut">
              <a:rPr lang="en-IN" smtClean="0"/>
              <a:t>22-12-2022</a:t>
            </a:fld>
            <a:endParaRPr lang="en-IN"/>
          </a:p>
        </p:txBody>
      </p:sp>
      <p:sp>
        <p:nvSpPr>
          <p:cNvPr id="6" name="Footer Placeholder 5">
            <a:extLst>
              <a:ext uri="{FF2B5EF4-FFF2-40B4-BE49-F238E27FC236}">
                <a16:creationId xmlns:a16="http://schemas.microsoft.com/office/drawing/2014/main" id="{557EFCC4-48CC-0680-1213-B6CDAAA57EC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3E02362-FF75-672A-2C53-E08C5978C07B}"/>
              </a:ext>
            </a:extLst>
          </p:cNvPr>
          <p:cNvSpPr>
            <a:spLocks noGrp="1"/>
          </p:cNvSpPr>
          <p:nvPr>
            <p:ph type="sldNum" sz="quarter" idx="12"/>
          </p:nvPr>
        </p:nvSpPr>
        <p:spPr/>
        <p:txBody>
          <a:bodyPr/>
          <a:lstStyle/>
          <a:p>
            <a:fld id="{375327D5-41E2-434D-A28D-20BE3D24CA45}" type="slidenum">
              <a:rPr lang="en-IN" smtClean="0"/>
              <a:t>‹#›</a:t>
            </a:fld>
            <a:endParaRPr lang="en-IN"/>
          </a:p>
        </p:txBody>
      </p:sp>
    </p:spTree>
    <p:extLst>
      <p:ext uri="{BB962C8B-B14F-4D97-AF65-F5344CB8AC3E}">
        <p14:creationId xmlns:p14="http://schemas.microsoft.com/office/powerpoint/2010/main" val="25152453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4DB3E9-BFFF-3D50-9342-15E1AD2D3059}"/>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AE3C2DF5-5C47-D8EF-98B8-7F9DC46A2A8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1A647A1-702A-69B3-0C77-F8AA052F6BB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7915853B-CF36-E2AE-2CF3-2A05DCFB908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45BC36E-C9D5-9996-CA6D-9AADE33F64E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28DAD72E-B2E8-2EC2-3C5B-6440C524762F}"/>
              </a:ext>
            </a:extLst>
          </p:cNvPr>
          <p:cNvSpPr>
            <a:spLocks noGrp="1"/>
          </p:cNvSpPr>
          <p:nvPr>
            <p:ph type="dt" sz="half" idx="10"/>
          </p:nvPr>
        </p:nvSpPr>
        <p:spPr/>
        <p:txBody>
          <a:bodyPr/>
          <a:lstStyle/>
          <a:p>
            <a:fld id="{B8332E85-4A5B-41DE-8C2D-8658F854638F}" type="datetimeFigureOut">
              <a:rPr lang="en-IN" smtClean="0"/>
              <a:t>22-12-2022</a:t>
            </a:fld>
            <a:endParaRPr lang="en-IN"/>
          </a:p>
        </p:txBody>
      </p:sp>
      <p:sp>
        <p:nvSpPr>
          <p:cNvPr id="8" name="Footer Placeholder 7">
            <a:extLst>
              <a:ext uri="{FF2B5EF4-FFF2-40B4-BE49-F238E27FC236}">
                <a16:creationId xmlns:a16="http://schemas.microsoft.com/office/drawing/2014/main" id="{4CB33094-5EF7-0E67-5D99-2901F215DB98}"/>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628A077D-3958-8F6E-B688-93A6ED2A7235}"/>
              </a:ext>
            </a:extLst>
          </p:cNvPr>
          <p:cNvSpPr>
            <a:spLocks noGrp="1"/>
          </p:cNvSpPr>
          <p:nvPr>
            <p:ph type="sldNum" sz="quarter" idx="12"/>
          </p:nvPr>
        </p:nvSpPr>
        <p:spPr/>
        <p:txBody>
          <a:bodyPr/>
          <a:lstStyle/>
          <a:p>
            <a:fld id="{375327D5-41E2-434D-A28D-20BE3D24CA45}" type="slidenum">
              <a:rPr lang="en-IN" smtClean="0"/>
              <a:t>‹#›</a:t>
            </a:fld>
            <a:endParaRPr lang="en-IN"/>
          </a:p>
        </p:txBody>
      </p:sp>
    </p:spTree>
    <p:extLst>
      <p:ext uri="{BB962C8B-B14F-4D97-AF65-F5344CB8AC3E}">
        <p14:creationId xmlns:p14="http://schemas.microsoft.com/office/powerpoint/2010/main" val="25409485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2085D5-B392-886E-4342-DC0FD7DA0650}"/>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1C1A362F-5CEC-6CBA-A0C6-39E7DA7C4BCF}"/>
              </a:ext>
            </a:extLst>
          </p:cNvPr>
          <p:cNvSpPr>
            <a:spLocks noGrp="1"/>
          </p:cNvSpPr>
          <p:nvPr>
            <p:ph type="dt" sz="half" idx="10"/>
          </p:nvPr>
        </p:nvSpPr>
        <p:spPr/>
        <p:txBody>
          <a:bodyPr/>
          <a:lstStyle/>
          <a:p>
            <a:fld id="{B8332E85-4A5B-41DE-8C2D-8658F854638F}" type="datetimeFigureOut">
              <a:rPr lang="en-IN" smtClean="0"/>
              <a:t>22-12-2022</a:t>
            </a:fld>
            <a:endParaRPr lang="en-IN"/>
          </a:p>
        </p:txBody>
      </p:sp>
      <p:sp>
        <p:nvSpPr>
          <p:cNvPr id="4" name="Footer Placeholder 3">
            <a:extLst>
              <a:ext uri="{FF2B5EF4-FFF2-40B4-BE49-F238E27FC236}">
                <a16:creationId xmlns:a16="http://schemas.microsoft.com/office/drawing/2014/main" id="{01C21698-AD20-7864-F550-44D132104D99}"/>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07485412-72CB-0F4F-04FE-BAFCF319D916}"/>
              </a:ext>
            </a:extLst>
          </p:cNvPr>
          <p:cNvSpPr>
            <a:spLocks noGrp="1"/>
          </p:cNvSpPr>
          <p:nvPr>
            <p:ph type="sldNum" sz="quarter" idx="12"/>
          </p:nvPr>
        </p:nvSpPr>
        <p:spPr/>
        <p:txBody>
          <a:bodyPr/>
          <a:lstStyle/>
          <a:p>
            <a:fld id="{375327D5-41E2-434D-A28D-20BE3D24CA45}" type="slidenum">
              <a:rPr lang="en-IN" smtClean="0"/>
              <a:t>‹#›</a:t>
            </a:fld>
            <a:endParaRPr lang="en-IN"/>
          </a:p>
        </p:txBody>
      </p:sp>
    </p:spTree>
    <p:extLst>
      <p:ext uri="{BB962C8B-B14F-4D97-AF65-F5344CB8AC3E}">
        <p14:creationId xmlns:p14="http://schemas.microsoft.com/office/powerpoint/2010/main" val="22808708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EB50F33-20C4-7CCA-905C-0090A7EE874B}"/>
              </a:ext>
            </a:extLst>
          </p:cNvPr>
          <p:cNvSpPr>
            <a:spLocks noGrp="1"/>
          </p:cNvSpPr>
          <p:nvPr>
            <p:ph type="dt" sz="half" idx="10"/>
          </p:nvPr>
        </p:nvSpPr>
        <p:spPr/>
        <p:txBody>
          <a:bodyPr/>
          <a:lstStyle/>
          <a:p>
            <a:fld id="{B8332E85-4A5B-41DE-8C2D-8658F854638F}" type="datetimeFigureOut">
              <a:rPr lang="en-IN" smtClean="0"/>
              <a:t>22-12-2022</a:t>
            </a:fld>
            <a:endParaRPr lang="en-IN"/>
          </a:p>
        </p:txBody>
      </p:sp>
      <p:sp>
        <p:nvSpPr>
          <p:cNvPr id="3" name="Footer Placeholder 2">
            <a:extLst>
              <a:ext uri="{FF2B5EF4-FFF2-40B4-BE49-F238E27FC236}">
                <a16:creationId xmlns:a16="http://schemas.microsoft.com/office/drawing/2014/main" id="{8351F4FD-82ED-AF8B-C7BF-7D49C45B9D4C}"/>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2671411B-ADE1-4BAD-E7E7-D74CF80F4B9E}"/>
              </a:ext>
            </a:extLst>
          </p:cNvPr>
          <p:cNvSpPr>
            <a:spLocks noGrp="1"/>
          </p:cNvSpPr>
          <p:nvPr>
            <p:ph type="sldNum" sz="quarter" idx="12"/>
          </p:nvPr>
        </p:nvSpPr>
        <p:spPr/>
        <p:txBody>
          <a:bodyPr/>
          <a:lstStyle/>
          <a:p>
            <a:fld id="{375327D5-41E2-434D-A28D-20BE3D24CA45}" type="slidenum">
              <a:rPr lang="en-IN" smtClean="0"/>
              <a:t>‹#›</a:t>
            </a:fld>
            <a:endParaRPr lang="en-IN"/>
          </a:p>
        </p:txBody>
      </p:sp>
    </p:spTree>
    <p:extLst>
      <p:ext uri="{BB962C8B-B14F-4D97-AF65-F5344CB8AC3E}">
        <p14:creationId xmlns:p14="http://schemas.microsoft.com/office/powerpoint/2010/main" val="2472948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202CCB-8BD7-2108-E893-EEB6B057DCE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7DABD2B5-0DA0-2CB0-D752-CB2FC16B705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6E2E0221-1609-240D-AA3A-2BB42AAC1C7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E168E04-9205-2A43-B11D-0DFC877ED39E}"/>
              </a:ext>
            </a:extLst>
          </p:cNvPr>
          <p:cNvSpPr>
            <a:spLocks noGrp="1"/>
          </p:cNvSpPr>
          <p:nvPr>
            <p:ph type="dt" sz="half" idx="10"/>
          </p:nvPr>
        </p:nvSpPr>
        <p:spPr/>
        <p:txBody>
          <a:bodyPr/>
          <a:lstStyle/>
          <a:p>
            <a:fld id="{B8332E85-4A5B-41DE-8C2D-8658F854638F}" type="datetimeFigureOut">
              <a:rPr lang="en-IN" smtClean="0"/>
              <a:t>22-12-2022</a:t>
            </a:fld>
            <a:endParaRPr lang="en-IN"/>
          </a:p>
        </p:txBody>
      </p:sp>
      <p:sp>
        <p:nvSpPr>
          <p:cNvPr id="6" name="Footer Placeholder 5">
            <a:extLst>
              <a:ext uri="{FF2B5EF4-FFF2-40B4-BE49-F238E27FC236}">
                <a16:creationId xmlns:a16="http://schemas.microsoft.com/office/drawing/2014/main" id="{2E6F95B0-49BD-0AAC-A6B6-465F7062964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5C81F9A-13DA-F048-D4A0-BA459F2D5E06}"/>
              </a:ext>
            </a:extLst>
          </p:cNvPr>
          <p:cNvSpPr>
            <a:spLocks noGrp="1"/>
          </p:cNvSpPr>
          <p:nvPr>
            <p:ph type="sldNum" sz="quarter" idx="12"/>
          </p:nvPr>
        </p:nvSpPr>
        <p:spPr/>
        <p:txBody>
          <a:bodyPr/>
          <a:lstStyle/>
          <a:p>
            <a:fld id="{375327D5-41E2-434D-A28D-20BE3D24CA45}" type="slidenum">
              <a:rPr lang="en-IN" smtClean="0"/>
              <a:t>‹#›</a:t>
            </a:fld>
            <a:endParaRPr lang="en-IN"/>
          </a:p>
        </p:txBody>
      </p:sp>
    </p:spTree>
    <p:extLst>
      <p:ext uri="{BB962C8B-B14F-4D97-AF65-F5344CB8AC3E}">
        <p14:creationId xmlns:p14="http://schemas.microsoft.com/office/powerpoint/2010/main" val="3184994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512168-8D76-B2A2-70AE-3C689839166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13BBEDBC-AF38-EC0B-D479-CDD5AB45277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7D8DEAC5-9542-F336-BCDA-FAD49506F55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015F43F-E35D-E743-9F7E-3227152ACA0A}"/>
              </a:ext>
            </a:extLst>
          </p:cNvPr>
          <p:cNvSpPr>
            <a:spLocks noGrp="1"/>
          </p:cNvSpPr>
          <p:nvPr>
            <p:ph type="dt" sz="half" idx="10"/>
          </p:nvPr>
        </p:nvSpPr>
        <p:spPr/>
        <p:txBody>
          <a:bodyPr/>
          <a:lstStyle/>
          <a:p>
            <a:fld id="{B8332E85-4A5B-41DE-8C2D-8658F854638F}" type="datetimeFigureOut">
              <a:rPr lang="en-IN" smtClean="0"/>
              <a:t>22-12-2022</a:t>
            </a:fld>
            <a:endParaRPr lang="en-IN"/>
          </a:p>
        </p:txBody>
      </p:sp>
      <p:sp>
        <p:nvSpPr>
          <p:cNvPr id="6" name="Footer Placeholder 5">
            <a:extLst>
              <a:ext uri="{FF2B5EF4-FFF2-40B4-BE49-F238E27FC236}">
                <a16:creationId xmlns:a16="http://schemas.microsoft.com/office/drawing/2014/main" id="{8F91E4E0-94B0-657D-C707-82E942BA03CB}"/>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D150A31-E8E5-F679-8695-079AE543C446}"/>
              </a:ext>
            </a:extLst>
          </p:cNvPr>
          <p:cNvSpPr>
            <a:spLocks noGrp="1"/>
          </p:cNvSpPr>
          <p:nvPr>
            <p:ph type="sldNum" sz="quarter" idx="12"/>
          </p:nvPr>
        </p:nvSpPr>
        <p:spPr/>
        <p:txBody>
          <a:bodyPr/>
          <a:lstStyle/>
          <a:p>
            <a:fld id="{375327D5-41E2-434D-A28D-20BE3D24CA45}" type="slidenum">
              <a:rPr lang="en-IN" smtClean="0"/>
              <a:t>‹#›</a:t>
            </a:fld>
            <a:endParaRPr lang="en-IN"/>
          </a:p>
        </p:txBody>
      </p:sp>
    </p:spTree>
    <p:extLst>
      <p:ext uri="{BB962C8B-B14F-4D97-AF65-F5344CB8AC3E}">
        <p14:creationId xmlns:p14="http://schemas.microsoft.com/office/powerpoint/2010/main" val="18317130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image" Target="../media/image2.jpeg"/><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3858A5F-C42E-28D5-F7B4-CDA6FEBFE19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2C98D4A3-0F81-7E18-EE23-25602B1BA56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B5D9F27-90EF-66DB-44A6-B0201AF7636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8332E85-4A5B-41DE-8C2D-8658F854638F}" type="datetimeFigureOut">
              <a:rPr lang="en-IN" smtClean="0"/>
              <a:t>22-12-2022</a:t>
            </a:fld>
            <a:endParaRPr lang="en-IN"/>
          </a:p>
        </p:txBody>
      </p:sp>
      <p:sp>
        <p:nvSpPr>
          <p:cNvPr id="5" name="Footer Placeholder 4">
            <a:extLst>
              <a:ext uri="{FF2B5EF4-FFF2-40B4-BE49-F238E27FC236}">
                <a16:creationId xmlns:a16="http://schemas.microsoft.com/office/drawing/2014/main" id="{97498F4D-0E6B-9F0C-7F8B-8B77C03D7CD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067FD3C9-48EF-21ED-71F2-46D8A8B40F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5327D5-41E2-434D-A28D-20BE3D24CA45}" type="slidenum">
              <a:rPr lang="en-IN" smtClean="0"/>
              <a:t>‹#›</a:t>
            </a:fld>
            <a:endParaRPr lang="en-IN"/>
          </a:p>
        </p:txBody>
      </p:sp>
    </p:spTree>
    <p:extLst>
      <p:ext uri="{BB962C8B-B14F-4D97-AF65-F5344CB8AC3E}">
        <p14:creationId xmlns:p14="http://schemas.microsoft.com/office/powerpoint/2010/main" val="1751499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 name="CustomShape 1"/>
          <p:cNvSpPr/>
          <p:nvPr/>
        </p:nvSpPr>
        <p:spPr>
          <a:xfrm>
            <a:off x="0" y="0"/>
            <a:ext cx="12191520" cy="837720"/>
          </a:xfrm>
          <a:prstGeom prst="rect">
            <a:avLst/>
          </a:prstGeom>
          <a:solidFill>
            <a:srgbClr val="FF3300"/>
          </a:solidFill>
          <a:ln w="9360">
            <a:noFill/>
          </a:ln>
        </p:spPr>
        <p:style>
          <a:lnRef idx="0">
            <a:scrgbClr r="0" g="0" b="0"/>
          </a:lnRef>
          <a:fillRef idx="0">
            <a:scrgbClr r="0" g="0" b="0"/>
          </a:fillRef>
          <a:effectRef idx="0">
            <a:scrgbClr r="0" g="0" b="0"/>
          </a:effectRef>
          <a:fontRef idx="minor"/>
        </p:style>
      </p:sp>
      <p:sp>
        <p:nvSpPr>
          <p:cNvPr id="21" name="CustomShape 2"/>
          <p:cNvSpPr/>
          <p:nvPr/>
        </p:nvSpPr>
        <p:spPr>
          <a:xfrm flipV="1">
            <a:off x="0" y="6704640"/>
            <a:ext cx="12191520" cy="197640"/>
          </a:xfrm>
          <a:prstGeom prst="rect">
            <a:avLst/>
          </a:prstGeom>
          <a:solidFill>
            <a:srgbClr val="FF0000"/>
          </a:solidFill>
          <a:ln w="9360">
            <a:noFill/>
          </a:ln>
          <a:scene3d>
            <a:camera prst="orthographicFront"/>
            <a:lightRig rig="threePt" dir="t"/>
          </a:scene3d>
          <a:sp3d/>
        </p:spPr>
        <p:style>
          <a:lnRef idx="0">
            <a:scrgbClr r="0" g="0" b="0"/>
          </a:lnRef>
          <a:fillRef idx="0">
            <a:scrgbClr r="0" g="0" b="0"/>
          </a:fillRef>
          <a:effectRef idx="0">
            <a:scrgbClr r="0" g="0" b="0"/>
          </a:effectRef>
          <a:fontRef idx="minor"/>
        </p:style>
      </p:sp>
      <p:pic>
        <p:nvPicPr>
          <p:cNvPr id="2" name="Picture 10" descr="LOGO.gif"/>
          <p:cNvPicPr/>
          <p:nvPr/>
        </p:nvPicPr>
        <p:blipFill>
          <a:blip r:embed="rId14"/>
          <a:srcRect b="10718"/>
          <a:stretch/>
        </p:blipFill>
        <p:spPr>
          <a:xfrm>
            <a:off x="8737440" y="228600"/>
            <a:ext cx="2742720" cy="634680"/>
          </a:xfrm>
          <a:prstGeom prst="rect">
            <a:avLst/>
          </a:prstGeom>
          <a:ln w="9360">
            <a:noFill/>
          </a:ln>
        </p:spPr>
      </p:pic>
      <p:pic>
        <p:nvPicPr>
          <p:cNvPr id="3" name="Picture 10" descr="LOGO.gif"/>
          <p:cNvPicPr/>
          <p:nvPr/>
        </p:nvPicPr>
        <p:blipFill>
          <a:blip r:embed="rId14"/>
          <a:srcRect b="10718"/>
          <a:stretch/>
        </p:blipFill>
        <p:spPr>
          <a:xfrm>
            <a:off x="8737440" y="228600"/>
            <a:ext cx="2742720" cy="634680"/>
          </a:xfrm>
          <a:prstGeom prst="rect">
            <a:avLst/>
          </a:prstGeom>
          <a:ln w="9360">
            <a:noFill/>
          </a:ln>
        </p:spPr>
      </p:pic>
      <p:grpSp>
        <p:nvGrpSpPr>
          <p:cNvPr id="4" name="Group 3"/>
          <p:cNvGrpSpPr/>
          <p:nvPr/>
        </p:nvGrpSpPr>
        <p:grpSpPr>
          <a:xfrm>
            <a:off x="8195520" y="0"/>
            <a:ext cx="3996000" cy="875880"/>
            <a:chOff x="6146640" y="0"/>
            <a:chExt cx="2997000" cy="875880"/>
          </a:xfrm>
        </p:grpSpPr>
        <p:sp>
          <p:nvSpPr>
            <p:cNvPr id="5" name="CustomShape 4"/>
            <p:cNvSpPr/>
            <p:nvPr/>
          </p:nvSpPr>
          <p:spPr>
            <a:xfrm>
              <a:off x="6146640" y="0"/>
              <a:ext cx="2997000" cy="837720"/>
            </a:xfrm>
            <a:prstGeom prst="rect">
              <a:avLst/>
            </a:prstGeom>
            <a:solidFill>
              <a:srgbClr val="FF3300"/>
            </a:solidFill>
            <a:ln w="9360">
              <a:noFill/>
            </a:ln>
          </p:spPr>
          <p:style>
            <a:lnRef idx="0">
              <a:scrgbClr r="0" g="0" b="0"/>
            </a:lnRef>
            <a:fillRef idx="0">
              <a:scrgbClr r="0" g="0" b="0"/>
            </a:fillRef>
            <a:effectRef idx="0">
              <a:scrgbClr r="0" g="0" b="0"/>
            </a:effectRef>
            <a:fontRef idx="minor"/>
          </p:style>
        </p:sp>
        <p:pic>
          <p:nvPicPr>
            <p:cNvPr id="6" name="Picture 9" descr="LOGO.gif"/>
            <p:cNvPicPr/>
            <p:nvPr/>
          </p:nvPicPr>
          <p:blipFill>
            <a:blip r:embed="rId14"/>
            <a:srcRect b="10718"/>
            <a:stretch/>
          </p:blipFill>
          <p:spPr>
            <a:xfrm>
              <a:off x="6553080" y="228600"/>
              <a:ext cx="2057040" cy="634680"/>
            </a:xfrm>
            <a:prstGeom prst="rect">
              <a:avLst/>
            </a:prstGeom>
            <a:ln w="9360">
              <a:noFill/>
            </a:ln>
          </p:spPr>
        </p:pic>
        <p:sp>
          <p:nvSpPr>
            <p:cNvPr id="7" name="CustomShape 5"/>
            <p:cNvSpPr/>
            <p:nvPr/>
          </p:nvSpPr>
          <p:spPr>
            <a:xfrm>
              <a:off x="6527880" y="190440"/>
              <a:ext cx="2076120" cy="6854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pic>
        <p:nvPicPr>
          <p:cNvPr id="8" name="Picture 15" descr="logo.jpg"/>
          <p:cNvPicPr/>
          <p:nvPr/>
        </p:nvPicPr>
        <p:blipFill>
          <a:blip r:embed="rId15"/>
          <a:stretch/>
        </p:blipFill>
        <p:spPr>
          <a:xfrm>
            <a:off x="8737440" y="228600"/>
            <a:ext cx="2560800" cy="609120"/>
          </a:xfrm>
          <a:prstGeom prst="rect">
            <a:avLst/>
          </a:prstGeom>
          <a:ln w="9360">
            <a:noFill/>
          </a:ln>
        </p:spPr>
      </p:pic>
      <p:pic>
        <p:nvPicPr>
          <p:cNvPr id="9" name="Picture 10" descr="LOGO.gif"/>
          <p:cNvPicPr/>
          <p:nvPr/>
        </p:nvPicPr>
        <p:blipFill>
          <a:blip r:embed="rId14"/>
          <a:srcRect b="10718"/>
          <a:stretch/>
        </p:blipFill>
        <p:spPr>
          <a:xfrm>
            <a:off x="8737440" y="228600"/>
            <a:ext cx="2742720" cy="634680"/>
          </a:xfrm>
          <a:prstGeom prst="rect">
            <a:avLst/>
          </a:prstGeom>
          <a:ln w="9360">
            <a:noFill/>
          </a:ln>
        </p:spPr>
      </p:pic>
      <p:grpSp>
        <p:nvGrpSpPr>
          <p:cNvPr id="10" name="Group 6"/>
          <p:cNvGrpSpPr/>
          <p:nvPr/>
        </p:nvGrpSpPr>
        <p:grpSpPr>
          <a:xfrm>
            <a:off x="8195520" y="0"/>
            <a:ext cx="3996000" cy="875880"/>
            <a:chOff x="6146640" y="0"/>
            <a:chExt cx="2997000" cy="875880"/>
          </a:xfrm>
        </p:grpSpPr>
        <p:sp>
          <p:nvSpPr>
            <p:cNvPr id="11" name="CustomShape 7"/>
            <p:cNvSpPr/>
            <p:nvPr/>
          </p:nvSpPr>
          <p:spPr>
            <a:xfrm>
              <a:off x="6146640" y="0"/>
              <a:ext cx="2997000" cy="837720"/>
            </a:xfrm>
            <a:prstGeom prst="rect">
              <a:avLst/>
            </a:prstGeom>
            <a:solidFill>
              <a:srgbClr val="FF3300"/>
            </a:solidFill>
            <a:ln w="9360">
              <a:noFill/>
            </a:ln>
          </p:spPr>
          <p:style>
            <a:lnRef idx="0">
              <a:scrgbClr r="0" g="0" b="0"/>
            </a:lnRef>
            <a:fillRef idx="0">
              <a:scrgbClr r="0" g="0" b="0"/>
            </a:fillRef>
            <a:effectRef idx="0">
              <a:scrgbClr r="0" g="0" b="0"/>
            </a:effectRef>
            <a:fontRef idx="minor"/>
          </p:style>
        </p:sp>
        <p:pic>
          <p:nvPicPr>
            <p:cNvPr id="12" name="Picture 9" descr="LOGO.gif"/>
            <p:cNvPicPr/>
            <p:nvPr/>
          </p:nvPicPr>
          <p:blipFill>
            <a:blip r:embed="rId14"/>
            <a:srcRect b="10718"/>
            <a:stretch/>
          </p:blipFill>
          <p:spPr>
            <a:xfrm>
              <a:off x="6553080" y="228600"/>
              <a:ext cx="2057040" cy="634680"/>
            </a:xfrm>
            <a:prstGeom prst="rect">
              <a:avLst/>
            </a:prstGeom>
            <a:ln w="9360">
              <a:noFill/>
            </a:ln>
          </p:spPr>
        </p:pic>
        <p:sp>
          <p:nvSpPr>
            <p:cNvPr id="13" name="CustomShape 8"/>
            <p:cNvSpPr/>
            <p:nvPr/>
          </p:nvSpPr>
          <p:spPr>
            <a:xfrm>
              <a:off x="6527880" y="190440"/>
              <a:ext cx="2076120" cy="6854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pic>
        <p:nvPicPr>
          <p:cNvPr id="14" name="Picture 15" descr="logo.jpg"/>
          <p:cNvPicPr/>
          <p:nvPr/>
        </p:nvPicPr>
        <p:blipFill>
          <a:blip r:embed="rId15"/>
          <a:stretch/>
        </p:blipFill>
        <p:spPr>
          <a:xfrm>
            <a:off x="8737440" y="228600"/>
            <a:ext cx="2560800" cy="609120"/>
          </a:xfrm>
          <a:prstGeom prst="rect">
            <a:avLst/>
          </a:prstGeom>
          <a:ln w="9360">
            <a:noFill/>
          </a:ln>
        </p:spPr>
      </p:pic>
      <p:sp>
        <p:nvSpPr>
          <p:cNvPr id="15" name="PlaceHolder 9"/>
          <p:cNvSpPr>
            <a:spLocks noGrp="1"/>
          </p:cNvSpPr>
          <p:nvPr>
            <p:ph type="title"/>
          </p:nvPr>
        </p:nvSpPr>
        <p:spPr>
          <a:xfrm>
            <a:off x="0" y="0"/>
            <a:ext cx="8635680" cy="837720"/>
          </a:xfrm>
          <a:prstGeom prst="rect">
            <a:avLst/>
          </a:prstGeom>
        </p:spPr>
        <p:txBody>
          <a:bodyPr anchor="ctr">
            <a:noAutofit/>
          </a:bodyPr>
          <a:lstStyle/>
          <a:p>
            <a:pPr algn="ctr">
              <a:lnSpc>
                <a:spcPct val="100000"/>
              </a:lnSpc>
            </a:pPr>
            <a:r>
              <a:rPr lang="en-US" sz="3000" b="0" strike="noStrike" spc="-1">
                <a:solidFill>
                  <a:srgbClr val="000000"/>
                </a:solidFill>
                <a:latin typeface="Calibri"/>
                <a:ea typeface="MS PGothic"/>
              </a:rPr>
              <a:t>Click to edit Master title style</a:t>
            </a:r>
            <a:endParaRPr lang="en-US" sz="3000" b="0" strike="noStrike" spc="-1">
              <a:solidFill>
                <a:srgbClr val="000000"/>
              </a:solidFill>
              <a:latin typeface="Arial"/>
            </a:endParaRPr>
          </a:p>
        </p:txBody>
      </p:sp>
      <p:sp>
        <p:nvSpPr>
          <p:cNvPr id="16" name="PlaceHolder 10"/>
          <p:cNvSpPr>
            <a:spLocks noGrp="1"/>
          </p:cNvSpPr>
          <p:nvPr>
            <p:ph type="body"/>
          </p:nvPr>
        </p:nvSpPr>
        <p:spPr>
          <a:xfrm>
            <a:off x="609600" y="1371600"/>
            <a:ext cx="10972320" cy="4525560"/>
          </a:xfrm>
          <a:prstGeom prst="rect">
            <a:avLst/>
          </a:prstGeom>
        </p:spPr>
        <p:txBody>
          <a:bodyPr>
            <a:noAutofit/>
          </a:bodyPr>
          <a:lstStyle/>
          <a:p>
            <a:pPr marL="343080" indent="-342720">
              <a:lnSpc>
                <a:spcPct val="100000"/>
              </a:lnSpc>
              <a:spcBef>
                <a:spcPts val="641"/>
              </a:spcBef>
              <a:buClr>
                <a:srgbClr val="000000"/>
              </a:buClr>
              <a:buFont typeface="Arial"/>
              <a:buChar char="•"/>
            </a:pPr>
            <a:r>
              <a:rPr lang="en-US" sz="3200" b="0" strike="noStrike" spc="-1">
                <a:solidFill>
                  <a:srgbClr val="000000"/>
                </a:solidFill>
                <a:latin typeface="Calibri"/>
                <a:ea typeface="MS PGothic"/>
              </a:rPr>
              <a:t>Click to edit Master text styles</a:t>
            </a:r>
            <a:endParaRPr lang="en-US" sz="3200" b="0" strike="noStrike" spc="-1">
              <a:solidFill>
                <a:srgbClr val="000000"/>
              </a:solidFill>
              <a:latin typeface="Calibri"/>
            </a:endParaRPr>
          </a:p>
          <a:p>
            <a:pPr marL="743040" lvl="1" indent="-285480">
              <a:lnSpc>
                <a:spcPct val="100000"/>
              </a:lnSpc>
              <a:spcBef>
                <a:spcPts val="561"/>
              </a:spcBef>
              <a:buClr>
                <a:srgbClr val="000000"/>
              </a:buClr>
              <a:buFont typeface="Arial"/>
              <a:buChar char="–"/>
            </a:pPr>
            <a:r>
              <a:rPr lang="en-US" sz="2800" b="0" strike="noStrike" spc="-1">
                <a:solidFill>
                  <a:srgbClr val="000000"/>
                </a:solidFill>
                <a:latin typeface="Calibri"/>
                <a:ea typeface="MS PGothic"/>
              </a:rPr>
              <a:t>Second level</a:t>
            </a:r>
            <a:endParaRPr lang="en-US" sz="2800" b="0" strike="noStrike" spc="-1">
              <a:solidFill>
                <a:srgbClr val="000000"/>
              </a:solidFill>
              <a:latin typeface="Calibri"/>
            </a:endParaRPr>
          </a:p>
          <a:p>
            <a:pPr marL="1143000" lvl="2" indent="-228240">
              <a:lnSpc>
                <a:spcPct val="100000"/>
              </a:lnSpc>
              <a:spcBef>
                <a:spcPts val="479"/>
              </a:spcBef>
              <a:buClr>
                <a:srgbClr val="000000"/>
              </a:buClr>
              <a:buFont typeface="Arial"/>
              <a:buChar char="•"/>
            </a:pPr>
            <a:r>
              <a:rPr lang="en-US" sz="2400" b="0" strike="noStrike" spc="-1">
                <a:solidFill>
                  <a:srgbClr val="000000"/>
                </a:solidFill>
                <a:latin typeface="Calibri"/>
                <a:ea typeface="MS PGothic"/>
              </a:rPr>
              <a:t>Third level</a:t>
            </a:r>
            <a:endParaRPr lang="en-US" sz="2400" b="0" strike="noStrike" spc="-1">
              <a:solidFill>
                <a:srgbClr val="000000"/>
              </a:solidFill>
              <a:latin typeface="Calibri"/>
            </a:endParaRPr>
          </a:p>
          <a:p>
            <a:pPr marL="1600200" lvl="3" indent="-228240">
              <a:lnSpc>
                <a:spcPct val="100000"/>
              </a:lnSpc>
              <a:spcBef>
                <a:spcPts val="400"/>
              </a:spcBef>
              <a:buClr>
                <a:srgbClr val="000000"/>
              </a:buClr>
              <a:buFont typeface="Arial"/>
              <a:buChar char="–"/>
            </a:pPr>
            <a:r>
              <a:rPr lang="en-US" sz="2000" b="0" strike="noStrike" spc="-1">
                <a:solidFill>
                  <a:srgbClr val="000000"/>
                </a:solidFill>
                <a:latin typeface="Calibri"/>
                <a:ea typeface="MS PGothic"/>
              </a:rPr>
              <a:t>Fourth level</a:t>
            </a:r>
            <a:endParaRPr lang="en-US" sz="2000" b="0" strike="noStrike" spc="-1">
              <a:solidFill>
                <a:srgbClr val="000000"/>
              </a:solidFill>
              <a:latin typeface="Calibri"/>
            </a:endParaRPr>
          </a:p>
          <a:p>
            <a:pPr marL="2057400" lvl="4" indent="-228240">
              <a:lnSpc>
                <a:spcPct val="100000"/>
              </a:lnSpc>
              <a:spcBef>
                <a:spcPts val="400"/>
              </a:spcBef>
              <a:buClr>
                <a:srgbClr val="000000"/>
              </a:buClr>
              <a:buFont typeface="Arial"/>
              <a:buChar char="»"/>
            </a:pPr>
            <a:r>
              <a:rPr lang="en-US" sz="2000" b="0" strike="noStrike" spc="-1">
                <a:solidFill>
                  <a:srgbClr val="000000"/>
                </a:solidFill>
                <a:latin typeface="Calibri"/>
                <a:ea typeface="MS PGothic"/>
              </a:rPr>
              <a:t>Fifth level</a:t>
            </a:r>
            <a:endParaRPr lang="en-US" sz="2000" b="0" strike="noStrike" spc="-1">
              <a:solidFill>
                <a:srgbClr val="000000"/>
              </a:solidFill>
              <a:latin typeface="Calibri"/>
            </a:endParaRPr>
          </a:p>
        </p:txBody>
      </p:sp>
      <p:sp>
        <p:nvSpPr>
          <p:cNvPr id="17" name="PlaceHolder 11"/>
          <p:cNvSpPr>
            <a:spLocks noGrp="1"/>
          </p:cNvSpPr>
          <p:nvPr>
            <p:ph type="dt"/>
          </p:nvPr>
        </p:nvSpPr>
        <p:spPr>
          <a:xfrm>
            <a:off x="609600" y="6356520"/>
            <a:ext cx="2844480" cy="364680"/>
          </a:xfrm>
          <a:prstGeom prst="rect">
            <a:avLst/>
          </a:prstGeom>
        </p:spPr>
        <p:txBody>
          <a:bodyPr anchor="ctr">
            <a:noAutofit/>
          </a:bodyPr>
          <a:lstStyle/>
          <a:p>
            <a:pPr>
              <a:lnSpc>
                <a:spcPct val="100000"/>
              </a:lnSpc>
            </a:pPr>
            <a:endParaRPr lang="en-GB" sz="1200" b="0" strike="noStrike" spc="-1">
              <a:latin typeface="Times New Roman"/>
            </a:endParaRPr>
          </a:p>
        </p:txBody>
      </p:sp>
      <p:sp>
        <p:nvSpPr>
          <p:cNvPr id="18" name="PlaceHolder 12"/>
          <p:cNvSpPr>
            <a:spLocks noGrp="1"/>
          </p:cNvSpPr>
          <p:nvPr>
            <p:ph type="ftr"/>
          </p:nvPr>
        </p:nvSpPr>
        <p:spPr>
          <a:xfrm>
            <a:off x="4165440" y="6356520"/>
            <a:ext cx="3860160" cy="364680"/>
          </a:xfrm>
          <a:prstGeom prst="rect">
            <a:avLst/>
          </a:prstGeom>
        </p:spPr>
        <p:txBody>
          <a:bodyPr anchor="ctr">
            <a:noAutofit/>
          </a:bodyPr>
          <a:lstStyle/>
          <a:p>
            <a:endParaRPr lang="en-GB" sz="2400" b="0" strike="noStrike" spc="-1">
              <a:latin typeface="Times New Roman"/>
            </a:endParaRPr>
          </a:p>
        </p:txBody>
      </p:sp>
      <p:sp>
        <p:nvSpPr>
          <p:cNvPr id="19" name="PlaceHolder 13"/>
          <p:cNvSpPr>
            <a:spLocks noGrp="1"/>
          </p:cNvSpPr>
          <p:nvPr>
            <p:ph type="sldNum"/>
          </p:nvPr>
        </p:nvSpPr>
        <p:spPr>
          <a:xfrm>
            <a:off x="8737440" y="6356520"/>
            <a:ext cx="2844480" cy="364680"/>
          </a:xfrm>
          <a:prstGeom prst="rect">
            <a:avLst/>
          </a:prstGeom>
        </p:spPr>
        <p:txBody>
          <a:bodyPr anchor="ctr">
            <a:noAutofit/>
          </a:bodyPr>
          <a:lstStyle/>
          <a:p>
            <a:pPr algn="r">
              <a:lnSpc>
                <a:spcPct val="100000"/>
              </a:lnSpc>
            </a:pPr>
            <a:fld id="{1CFDC92E-FF5D-4613-8499-B15BC16E50D9}" type="slidenum">
              <a:rPr lang="en-US" sz="1200" b="0" strike="noStrike" spc="-1">
                <a:solidFill>
                  <a:srgbClr val="898989"/>
                </a:solidFill>
                <a:latin typeface="Calibri"/>
                <a:ea typeface="MS PGothic"/>
              </a:rPr>
              <a:t>‹#›</a:t>
            </a:fld>
            <a:endParaRPr lang="en-GB" sz="1200" b="0" strike="noStrike" spc="-1">
              <a:latin typeface="Times New Roman"/>
            </a:endParaRPr>
          </a:p>
        </p:txBody>
      </p:sp>
    </p:spTree>
    <p:extLst>
      <p:ext uri="{BB962C8B-B14F-4D97-AF65-F5344CB8AC3E}">
        <p14:creationId xmlns:p14="http://schemas.microsoft.com/office/powerpoint/2010/main" val="418735297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343080" indent="-342720" algn="l" defTabSz="914400" rtl="0" eaLnBrk="1" latinLnBrk="0" hangingPunct="1">
        <a:lnSpc>
          <a:spcPct val="100000"/>
        </a:lnSpc>
        <a:spcBef>
          <a:spcPts val="641"/>
        </a:spcBef>
        <a:buClr>
          <a:srgbClr val="000000"/>
        </a:buClr>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microsoft.com/office/2017/06/relationships/model3d" Target="../media/model3d2.glb"/><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microsoft.com/office/2017/06/relationships/model3d" Target="../media/model3d2.glb"/><Relationship Id="rId1" Type="http://schemas.openxmlformats.org/officeDocument/2006/relationships/slideLayout" Target="../slideLayouts/slideLayout7.xml"/><Relationship Id="rId5" Type="http://schemas.openxmlformats.org/officeDocument/2006/relationships/image" Target="../media/image27.svg"/><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Layout" Target="../slideLayouts/slideLayout7.xml"/><Relationship Id="rId5" Type="http://schemas.openxmlformats.org/officeDocument/2006/relationships/image" Target="../media/image5.png"/><Relationship Id="rId4" Type="http://schemas.microsoft.com/office/2017/06/relationships/model3d" Target="../media/model3d1.glb"/></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slideLayout" Target="../slideLayouts/slideLayout7.xml"/><Relationship Id="rId7" Type="http://schemas.openxmlformats.org/officeDocument/2006/relationships/image" Target="../media/image6.png"/><Relationship Id="rId2" Type="http://schemas.openxmlformats.org/officeDocument/2006/relationships/audio" Target="../media/media1.mp3"/><Relationship Id="rId1" Type="http://schemas.microsoft.com/office/2007/relationships/media" Target="../media/media1.mp3"/><Relationship Id="rId6" Type="http://schemas.microsoft.com/office/2017/06/relationships/model3d" Target="../media/model3d1.glb"/><Relationship Id="rId5" Type="http://schemas.openxmlformats.org/officeDocument/2006/relationships/image" Target="../media/image4.jpg"/><Relationship Id="rId4" Type="http://schemas.openxmlformats.org/officeDocument/2006/relationships/image" Target="../media/image3.jpg"/></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slide" Target="slide9.xml"/><Relationship Id="rId3" Type="http://schemas.openxmlformats.org/officeDocument/2006/relationships/image" Target="../media/image10.svg"/><Relationship Id="rId7" Type="http://schemas.openxmlformats.org/officeDocument/2006/relationships/slide" Target="slide8.xml"/><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slide" Target="slide7.xml"/></Relationships>
</file>

<file path=ppt/slides/_rels/slide8.xml.rels><?xml version="1.0" encoding="UTF-8" standalone="yes"?>
<Relationships xmlns="http://schemas.openxmlformats.org/package/2006/relationships"><Relationship Id="rId8" Type="http://schemas.openxmlformats.org/officeDocument/2006/relationships/slide" Target="slide9.xml"/><Relationship Id="rId3" Type="http://schemas.openxmlformats.org/officeDocument/2006/relationships/image" Target="../media/image10.svg"/><Relationship Id="rId7" Type="http://schemas.openxmlformats.org/officeDocument/2006/relationships/slide" Target="slide6.xml"/><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slide" Target="slide7.xml"/></Relationships>
</file>

<file path=ppt/slides/_rels/slide9.xml.rels><?xml version="1.0" encoding="UTF-8" standalone="yes"?>
<Relationships xmlns="http://schemas.openxmlformats.org/package/2006/relationships"><Relationship Id="rId8" Type="http://schemas.openxmlformats.org/officeDocument/2006/relationships/slide" Target="slide9.xml"/><Relationship Id="rId3" Type="http://schemas.openxmlformats.org/officeDocument/2006/relationships/image" Target="../media/image10.svg"/><Relationship Id="rId7" Type="http://schemas.openxmlformats.org/officeDocument/2006/relationships/slide" Target="slide8.xml"/><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slide" Target="slid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Shape 1"/>
          <p:cNvSpPr txBox="1"/>
          <p:nvPr/>
        </p:nvSpPr>
        <p:spPr>
          <a:xfrm>
            <a:off x="1634359" y="947084"/>
            <a:ext cx="8957441" cy="5638800"/>
          </a:xfrm>
          <a:prstGeom prst="rect">
            <a:avLst/>
          </a:prstGeom>
          <a:noFill/>
          <a:ln w="9360">
            <a:noFill/>
          </a:ln>
        </p:spPr>
        <p:txBody>
          <a:bodyPr lIns="91440" tIns="45720" rIns="91440" bIns="45720" anchor="t">
            <a:noAutofit/>
          </a:bodyPr>
          <a:lstStyle/>
          <a:p>
            <a:pPr algn="ctr">
              <a:spcBef>
                <a:spcPts val="400"/>
              </a:spcBef>
            </a:pPr>
            <a:r>
              <a:rPr lang="en-US" sz="3600" b="1" u="sng" spc="-1" dirty="0">
                <a:solidFill>
                  <a:prstClr val="black"/>
                </a:solidFill>
                <a:latin typeface="Times New Roman" panose="02020603050405020304" pitchFamily="18" charset="0"/>
                <a:ea typeface="MS PGothic"/>
                <a:cs typeface="Times New Roman" panose="02020603050405020304" pitchFamily="18" charset="0"/>
              </a:rPr>
              <a:t>PROJECT  VIVA</a:t>
            </a:r>
          </a:p>
          <a:p>
            <a:pPr algn="ctr">
              <a:spcBef>
                <a:spcPts val="400"/>
              </a:spcBef>
            </a:pPr>
            <a:r>
              <a:rPr lang="en-US" sz="2000" spc="-1" dirty="0">
                <a:solidFill>
                  <a:srgbClr val="000000"/>
                </a:solidFill>
                <a:latin typeface="Times New Roman" panose="02020603050405020304" pitchFamily="18" charset="0"/>
                <a:ea typeface="MS PGothic"/>
                <a:cs typeface="Times New Roman" panose="02020603050405020304" pitchFamily="18" charset="0"/>
              </a:rPr>
              <a:t>Python Programming Lab (22CS001)</a:t>
            </a:r>
          </a:p>
          <a:p>
            <a:pPr algn="ctr">
              <a:spcBef>
                <a:spcPts val="400"/>
              </a:spcBef>
            </a:pPr>
            <a:endParaRPr lang="en-US" sz="2000" spc="-1" dirty="0">
              <a:solidFill>
                <a:srgbClr val="000000"/>
              </a:solidFill>
              <a:latin typeface="Times New Roman" panose="02020603050405020304" pitchFamily="18" charset="0"/>
              <a:ea typeface="MS PGothic"/>
              <a:cs typeface="Times New Roman" panose="02020603050405020304" pitchFamily="18" charset="0"/>
            </a:endParaRPr>
          </a:p>
          <a:p>
            <a:pPr algn="ctr">
              <a:spcBef>
                <a:spcPts val="400"/>
              </a:spcBef>
            </a:pPr>
            <a:endParaRPr lang="en-US" sz="2000" spc="-1" dirty="0">
              <a:solidFill>
                <a:srgbClr val="000000"/>
              </a:solidFill>
              <a:latin typeface="Times New Roman" panose="02020603050405020304" pitchFamily="18" charset="0"/>
              <a:ea typeface="MS PGothic"/>
              <a:cs typeface="Times New Roman" panose="02020603050405020304" pitchFamily="18" charset="0"/>
            </a:endParaRPr>
          </a:p>
          <a:p>
            <a:pPr algn="ctr">
              <a:spcBef>
                <a:spcPts val="400"/>
              </a:spcBef>
            </a:pPr>
            <a:r>
              <a:rPr lang="en-US" sz="2000" b="1" spc="-1" dirty="0">
                <a:solidFill>
                  <a:srgbClr val="000000"/>
                </a:solidFill>
                <a:latin typeface="Times New Roman"/>
                <a:ea typeface="MS PGothic"/>
                <a:cs typeface="Times New Roman"/>
              </a:rPr>
              <a:t>Dated: 10</a:t>
            </a:r>
            <a:r>
              <a:rPr lang="en-US" sz="2000" b="1" spc="-1" baseline="30000" dirty="0">
                <a:solidFill>
                  <a:srgbClr val="000000"/>
                </a:solidFill>
                <a:latin typeface="Times New Roman"/>
                <a:ea typeface="MS PGothic"/>
                <a:cs typeface="Times New Roman"/>
              </a:rPr>
              <a:t>th</a:t>
            </a:r>
            <a:r>
              <a:rPr lang="en-US" sz="2000" b="1" spc="-1" dirty="0">
                <a:solidFill>
                  <a:srgbClr val="000000"/>
                </a:solidFill>
                <a:latin typeface="Times New Roman"/>
                <a:ea typeface="MS PGothic"/>
                <a:cs typeface="Times New Roman"/>
              </a:rPr>
              <a:t> November 2022</a:t>
            </a:r>
          </a:p>
          <a:p>
            <a:pPr algn="ctr">
              <a:spcBef>
                <a:spcPts val="400"/>
              </a:spcBef>
            </a:pPr>
            <a:endParaRPr lang="en-US" sz="2000" spc="-1" dirty="0">
              <a:solidFill>
                <a:prstClr val="black"/>
              </a:solidFill>
              <a:latin typeface="Times New Roman" panose="02020603050405020304" pitchFamily="18" charset="0"/>
              <a:ea typeface="MS PGothic"/>
              <a:cs typeface="Times New Roman" panose="02020603050405020304" pitchFamily="18" charset="0"/>
            </a:endParaRPr>
          </a:p>
          <a:p>
            <a:pPr algn="ctr">
              <a:spcBef>
                <a:spcPts val="400"/>
              </a:spcBef>
            </a:pPr>
            <a:r>
              <a:rPr lang="en-US" sz="2000" spc="-1" dirty="0">
                <a:solidFill>
                  <a:prstClr val="black"/>
                </a:solidFill>
                <a:latin typeface="Times New Roman" panose="02020603050405020304" pitchFamily="18" charset="0"/>
                <a:ea typeface="MS PGothic"/>
                <a:cs typeface="Times New Roman" panose="02020603050405020304" pitchFamily="18" charset="0"/>
              </a:rPr>
              <a:t>Department of Computer Science and Engineering, </a:t>
            </a:r>
          </a:p>
          <a:p>
            <a:pPr algn="ctr">
              <a:spcBef>
                <a:spcPts val="400"/>
              </a:spcBef>
            </a:pPr>
            <a:r>
              <a:rPr lang="en-US" sz="2000" spc="-1" dirty="0">
                <a:solidFill>
                  <a:prstClr val="black"/>
                </a:solidFill>
                <a:latin typeface="Times New Roman" panose="02020603050405020304" pitchFamily="18" charset="0"/>
                <a:ea typeface="MS PGothic"/>
                <a:cs typeface="Times New Roman" panose="02020603050405020304" pitchFamily="18" charset="0"/>
              </a:rPr>
              <a:t>Chitkara University, Punjab</a:t>
            </a:r>
          </a:p>
          <a:p>
            <a:pPr algn="ctr">
              <a:lnSpc>
                <a:spcPct val="150000"/>
              </a:lnSpc>
              <a:spcBef>
                <a:spcPts val="400"/>
              </a:spcBef>
            </a:pPr>
            <a:endParaRPr lang="en-US" sz="2000" spc="-1" dirty="0">
              <a:solidFill>
                <a:srgbClr val="000000"/>
              </a:solidFill>
              <a:latin typeface="Times New Roman" panose="02020603050405020304" pitchFamily="18" charset="0"/>
              <a:cs typeface="Times New Roman" panose="02020603050405020304" pitchFamily="18" charset="0"/>
            </a:endParaRPr>
          </a:p>
          <a:p>
            <a:pPr>
              <a:spcBef>
                <a:spcPts val="641"/>
              </a:spcBef>
            </a:pPr>
            <a:endParaRPr lang="en-US" sz="2000" spc="-1" dirty="0">
              <a:solidFill>
                <a:srgbClr val="000000"/>
              </a:solidFill>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7F841CDC-C692-447D-AAD2-B38A302E7D92}"/>
              </a:ext>
            </a:extLst>
          </p:cNvPr>
          <p:cNvSpPr txBox="1"/>
          <p:nvPr/>
        </p:nvSpPr>
        <p:spPr>
          <a:xfrm>
            <a:off x="1996967" y="5260568"/>
            <a:ext cx="8261131" cy="1477328"/>
          </a:xfrm>
          <a:prstGeom prst="rect">
            <a:avLst/>
          </a:prstGeom>
          <a:noFill/>
        </p:spPr>
        <p:txBody>
          <a:bodyPr wrap="square" lIns="91440" tIns="45720" rIns="91440" bIns="45720" rtlCol="0" anchor="t">
            <a:spAutoFit/>
          </a:bodyPr>
          <a:lstStyle/>
          <a:p>
            <a:r>
              <a:rPr lang="en-US" b="1" dirty="0">
                <a:solidFill>
                  <a:prstClr val="black"/>
                </a:solidFill>
                <a:latin typeface="Times New Roman" panose="02020603050405020304" pitchFamily="18" charset="0"/>
                <a:cs typeface="Times New Roman" panose="02020603050405020304" pitchFamily="18" charset="0"/>
              </a:rPr>
              <a:t>Submitted By:</a:t>
            </a:r>
          </a:p>
          <a:p>
            <a:r>
              <a:rPr lang="en-US" dirty="0">
                <a:solidFill>
                  <a:prstClr val="black"/>
                </a:solidFill>
                <a:latin typeface="Times New Roman"/>
                <a:cs typeface="Times New Roman"/>
              </a:rPr>
              <a:t>Student Name:</a:t>
            </a:r>
          </a:p>
          <a:p>
            <a:r>
              <a:rPr lang="en-US" dirty="0" err="1">
                <a:solidFill>
                  <a:prstClr val="black"/>
                </a:solidFill>
                <a:latin typeface="Times New Roman"/>
                <a:cs typeface="Times New Roman"/>
              </a:rPr>
              <a:t>Rollno</a:t>
            </a:r>
            <a:r>
              <a:rPr lang="en-US" dirty="0">
                <a:solidFill>
                  <a:prstClr val="black"/>
                </a:solidFill>
                <a:latin typeface="Times New Roman"/>
                <a:cs typeface="Times New Roman"/>
              </a:rPr>
              <a:t> :</a:t>
            </a:r>
          </a:p>
          <a:p>
            <a:r>
              <a:rPr lang="en-US" dirty="0">
                <a:solidFill>
                  <a:prstClr val="black"/>
                </a:solidFill>
                <a:latin typeface="Times New Roman"/>
                <a:cs typeface="Times New Roman"/>
              </a:rPr>
              <a:t>Group: CSE-G21(A/B) </a:t>
            </a:r>
          </a:p>
          <a:p>
            <a:r>
              <a:rPr lang="en-IN" dirty="0" err="1">
                <a:solidFill>
                  <a:prstClr val="black"/>
                </a:solidFill>
                <a:latin typeface="Times New Roman" panose="02020603050405020304" pitchFamily="18" charset="0"/>
                <a:cs typeface="Times New Roman" panose="02020603050405020304" pitchFamily="18" charset="0"/>
              </a:rPr>
              <a:t>Sem</a:t>
            </a:r>
            <a:r>
              <a:rPr lang="en-IN" dirty="0">
                <a:solidFill>
                  <a:prstClr val="black"/>
                </a:solidFill>
                <a:latin typeface="Times New Roman" panose="02020603050405020304" pitchFamily="18" charset="0"/>
                <a:cs typeface="Times New Roman" panose="02020603050405020304" pitchFamily="18" charset="0"/>
              </a:rPr>
              <a:t>: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aphic 2">
            <a:extLst>
              <a:ext uri="{FF2B5EF4-FFF2-40B4-BE49-F238E27FC236}">
                <a16:creationId xmlns:a16="http://schemas.microsoft.com/office/drawing/2014/main" id="{9EE224E9-D825-35ED-89E6-AEDBB6587755}"/>
              </a:ext>
            </a:extLst>
          </p:cNvPr>
          <p:cNvGrpSpPr/>
          <p:nvPr/>
        </p:nvGrpSpPr>
        <p:grpSpPr>
          <a:xfrm>
            <a:off x="7761200" y="2474214"/>
            <a:ext cx="4061666" cy="4019674"/>
            <a:chOff x="7761200" y="2474214"/>
            <a:chExt cx="4061666" cy="4019674"/>
          </a:xfrm>
        </p:grpSpPr>
        <p:sp>
          <p:nvSpPr>
            <p:cNvPr id="6" name="Freeform: Shape 5">
              <a:extLst>
                <a:ext uri="{FF2B5EF4-FFF2-40B4-BE49-F238E27FC236}">
                  <a16:creationId xmlns:a16="http://schemas.microsoft.com/office/drawing/2014/main" id="{DC4C2428-23B3-B845-4FC9-0BEFFFE7F15E}"/>
                </a:ext>
              </a:extLst>
            </p:cNvPr>
            <p:cNvSpPr/>
            <p:nvPr/>
          </p:nvSpPr>
          <p:spPr>
            <a:xfrm>
              <a:off x="7761200" y="2474214"/>
              <a:ext cx="4061666" cy="4019674"/>
            </a:xfrm>
            <a:custGeom>
              <a:avLst/>
              <a:gdLst>
                <a:gd name="connsiteX0" fmla="*/ 1032279 w 4061666"/>
                <a:gd name="connsiteY0" fmla="*/ 3838574 h 4019674"/>
                <a:gd name="connsiteX1" fmla="*/ 2139370 w 4061666"/>
                <a:gd name="connsiteY1" fmla="*/ 3927538 h 4019674"/>
                <a:gd name="connsiteX2" fmla="*/ 3144162 w 4061666"/>
                <a:gd name="connsiteY2" fmla="*/ 2684716 h 4019674"/>
                <a:gd name="connsiteX3" fmla="*/ 3732903 w 4061666"/>
                <a:gd name="connsiteY3" fmla="*/ 2183701 h 4019674"/>
                <a:gd name="connsiteX4" fmla="*/ 3432484 w 4061666"/>
                <a:gd name="connsiteY4" fmla="*/ 201262 h 4019674"/>
                <a:gd name="connsiteX5" fmla="*/ 1627973 w 4061666"/>
                <a:gd name="connsiteY5" fmla="*/ 291369 h 4019674"/>
                <a:gd name="connsiteX6" fmla="*/ 92733 w 4061666"/>
                <a:gd name="connsiteY6" fmla="*/ 1673066 h 4019674"/>
                <a:gd name="connsiteX7" fmla="*/ 1032279 w 4061666"/>
                <a:gd name="connsiteY7" fmla="*/ 3838574 h 4019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61666" h="4019674">
                  <a:moveTo>
                    <a:pt x="1032279" y="3838574"/>
                  </a:moveTo>
                  <a:cubicBezTo>
                    <a:pt x="1032279" y="3838574"/>
                    <a:pt x="1567679" y="4177950"/>
                    <a:pt x="2139370" y="3927538"/>
                  </a:cubicBezTo>
                  <a:cubicBezTo>
                    <a:pt x="2711061" y="3677126"/>
                    <a:pt x="2865556" y="3101625"/>
                    <a:pt x="3144162" y="2684716"/>
                  </a:cubicBezTo>
                  <a:cubicBezTo>
                    <a:pt x="3290085" y="2466403"/>
                    <a:pt x="3544784" y="2360866"/>
                    <a:pt x="3732903" y="2183701"/>
                  </a:cubicBezTo>
                  <a:cubicBezTo>
                    <a:pt x="4334311" y="1616392"/>
                    <a:pt x="4037036" y="545210"/>
                    <a:pt x="3432484" y="201262"/>
                  </a:cubicBezTo>
                  <a:cubicBezTo>
                    <a:pt x="2909085" y="-96108"/>
                    <a:pt x="2328155" y="-62199"/>
                    <a:pt x="1627973" y="291369"/>
                  </a:cubicBezTo>
                  <a:cubicBezTo>
                    <a:pt x="927790" y="644937"/>
                    <a:pt x="421346" y="867727"/>
                    <a:pt x="92733" y="1673066"/>
                  </a:cubicBezTo>
                  <a:cubicBezTo>
                    <a:pt x="-235879" y="2478404"/>
                    <a:pt x="363624" y="3370707"/>
                    <a:pt x="1032279" y="3838574"/>
                  </a:cubicBezTo>
                  <a:close/>
                </a:path>
              </a:pathLst>
            </a:custGeom>
            <a:solidFill>
              <a:srgbClr val="FF725E"/>
            </a:solidFill>
            <a:ln w="9525" cap="flat">
              <a:noFill/>
              <a:prstDash val="solid"/>
              <a:miter/>
            </a:ln>
          </p:spPr>
          <p:txBody>
            <a:bodyPr rtlCol="0" anchor="ctr"/>
            <a:lstStyle/>
            <a:p>
              <a:endParaRPr lang="en-IN"/>
            </a:p>
          </p:txBody>
        </p:sp>
        <p:sp>
          <p:nvSpPr>
            <p:cNvPr id="7" name="Freeform: Shape 6">
              <a:extLst>
                <a:ext uri="{FF2B5EF4-FFF2-40B4-BE49-F238E27FC236}">
                  <a16:creationId xmlns:a16="http://schemas.microsoft.com/office/drawing/2014/main" id="{C8269773-9C04-3337-A6BC-EDBECB6691B2}"/>
                </a:ext>
              </a:extLst>
            </p:cNvPr>
            <p:cNvSpPr/>
            <p:nvPr/>
          </p:nvSpPr>
          <p:spPr>
            <a:xfrm>
              <a:off x="7761200" y="2474214"/>
              <a:ext cx="4061666" cy="4019674"/>
            </a:xfrm>
            <a:custGeom>
              <a:avLst/>
              <a:gdLst>
                <a:gd name="connsiteX0" fmla="*/ 1032279 w 4061666"/>
                <a:gd name="connsiteY0" fmla="*/ 3838574 h 4019674"/>
                <a:gd name="connsiteX1" fmla="*/ 2139370 w 4061666"/>
                <a:gd name="connsiteY1" fmla="*/ 3927538 h 4019674"/>
                <a:gd name="connsiteX2" fmla="*/ 3144162 w 4061666"/>
                <a:gd name="connsiteY2" fmla="*/ 2684716 h 4019674"/>
                <a:gd name="connsiteX3" fmla="*/ 3732903 w 4061666"/>
                <a:gd name="connsiteY3" fmla="*/ 2183701 h 4019674"/>
                <a:gd name="connsiteX4" fmla="*/ 3432484 w 4061666"/>
                <a:gd name="connsiteY4" fmla="*/ 201262 h 4019674"/>
                <a:gd name="connsiteX5" fmla="*/ 1627973 w 4061666"/>
                <a:gd name="connsiteY5" fmla="*/ 291369 h 4019674"/>
                <a:gd name="connsiteX6" fmla="*/ 92733 w 4061666"/>
                <a:gd name="connsiteY6" fmla="*/ 1673066 h 4019674"/>
                <a:gd name="connsiteX7" fmla="*/ 1032279 w 4061666"/>
                <a:gd name="connsiteY7" fmla="*/ 3838574 h 4019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61666" h="4019674">
                  <a:moveTo>
                    <a:pt x="1032279" y="3838574"/>
                  </a:moveTo>
                  <a:cubicBezTo>
                    <a:pt x="1032279" y="3838574"/>
                    <a:pt x="1567679" y="4177950"/>
                    <a:pt x="2139370" y="3927538"/>
                  </a:cubicBezTo>
                  <a:cubicBezTo>
                    <a:pt x="2711061" y="3677126"/>
                    <a:pt x="2865556" y="3101625"/>
                    <a:pt x="3144162" y="2684716"/>
                  </a:cubicBezTo>
                  <a:cubicBezTo>
                    <a:pt x="3290085" y="2466403"/>
                    <a:pt x="3544784" y="2360866"/>
                    <a:pt x="3732903" y="2183701"/>
                  </a:cubicBezTo>
                  <a:cubicBezTo>
                    <a:pt x="4334311" y="1616392"/>
                    <a:pt x="4037036" y="545210"/>
                    <a:pt x="3432484" y="201262"/>
                  </a:cubicBezTo>
                  <a:cubicBezTo>
                    <a:pt x="2909085" y="-96108"/>
                    <a:pt x="2328155" y="-62199"/>
                    <a:pt x="1627973" y="291369"/>
                  </a:cubicBezTo>
                  <a:cubicBezTo>
                    <a:pt x="927790" y="644937"/>
                    <a:pt x="421346" y="867727"/>
                    <a:pt x="92733" y="1673066"/>
                  </a:cubicBezTo>
                  <a:cubicBezTo>
                    <a:pt x="-235879" y="2478404"/>
                    <a:pt x="363624" y="3370707"/>
                    <a:pt x="1032279" y="3838574"/>
                  </a:cubicBezTo>
                  <a:close/>
                </a:path>
              </a:pathLst>
            </a:custGeom>
            <a:solidFill>
              <a:srgbClr val="FFFFFF">
                <a:alpha val="70000"/>
              </a:srgbClr>
            </a:solidFill>
            <a:ln w="9525" cap="flat">
              <a:noFill/>
              <a:prstDash val="solid"/>
              <a:miter/>
            </a:ln>
          </p:spPr>
          <p:txBody>
            <a:bodyPr rtlCol="0" anchor="ctr"/>
            <a:lstStyle/>
            <a:p>
              <a:endParaRPr lang="en-IN"/>
            </a:p>
          </p:txBody>
        </p:sp>
      </p:grpSp>
      <p:grpSp>
        <p:nvGrpSpPr>
          <p:cNvPr id="8" name="Graphic 2">
            <a:extLst>
              <a:ext uri="{FF2B5EF4-FFF2-40B4-BE49-F238E27FC236}">
                <a16:creationId xmlns:a16="http://schemas.microsoft.com/office/drawing/2014/main" id="{039979D5-D214-5F41-9472-255BF38DB5AC}"/>
              </a:ext>
            </a:extLst>
          </p:cNvPr>
          <p:cNvGrpSpPr/>
          <p:nvPr/>
        </p:nvGrpSpPr>
        <p:grpSpPr>
          <a:xfrm>
            <a:off x="7705649" y="2470881"/>
            <a:ext cx="3992084" cy="4081154"/>
            <a:chOff x="7705649" y="2559951"/>
            <a:chExt cx="3992084" cy="3992084"/>
          </a:xfrm>
        </p:grpSpPr>
        <p:sp>
          <p:nvSpPr>
            <p:cNvPr id="9" name="Freeform: Shape 8">
              <a:extLst>
                <a:ext uri="{FF2B5EF4-FFF2-40B4-BE49-F238E27FC236}">
                  <a16:creationId xmlns:a16="http://schemas.microsoft.com/office/drawing/2014/main" id="{EEED2D16-B86C-9EBD-A001-3BD94D4D354D}"/>
                </a:ext>
              </a:extLst>
            </p:cNvPr>
            <p:cNvSpPr/>
            <p:nvPr/>
          </p:nvSpPr>
          <p:spPr>
            <a:xfrm rot="-2700000">
              <a:off x="8290276" y="3144578"/>
              <a:ext cx="2822829" cy="2822829"/>
            </a:xfrm>
            <a:custGeom>
              <a:avLst/>
              <a:gdLst>
                <a:gd name="connsiteX0" fmla="*/ 2822830 w 2822829"/>
                <a:gd name="connsiteY0" fmla="*/ 1411415 h 2822829"/>
                <a:gd name="connsiteX1" fmla="*/ 1411415 w 2822829"/>
                <a:gd name="connsiteY1" fmla="*/ 2822830 h 2822829"/>
                <a:gd name="connsiteX2" fmla="*/ 0 w 2822829"/>
                <a:gd name="connsiteY2" fmla="*/ 1411415 h 2822829"/>
                <a:gd name="connsiteX3" fmla="*/ 1411415 w 2822829"/>
                <a:gd name="connsiteY3" fmla="*/ 0 h 2822829"/>
                <a:gd name="connsiteX4" fmla="*/ 2822830 w 2822829"/>
                <a:gd name="connsiteY4" fmla="*/ 1411415 h 2822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22829" h="2822829">
                  <a:moveTo>
                    <a:pt x="2822830" y="1411415"/>
                  </a:moveTo>
                  <a:cubicBezTo>
                    <a:pt x="2822830" y="2190918"/>
                    <a:pt x="2190918" y="2822830"/>
                    <a:pt x="1411415" y="2822830"/>
                  </a:cubicBezTo>
                  <a:cubicBezTo>
                    <a:pt x="631912" y="2822830"/>
                    <a:pt x="0" y="2190918"/>
                    <a:pt x="0" y="1411415"/>
                  </a:cubicBezTo>
                  <a:cubicBezTo>
                    <a:pt x="0" y="631912"/>
                    <a:pt x="631912" y="0"/>
                    <a:pt x="1411415" y="0"/>
                  </a:cubicBezTo>
                  <a:cubicBezTo>
                    <a:pt x="2190918" y="0"/>
                    <a:pt x="2822830" y="631912"/>
                    <a:pt x="2822830" y="1411415"/>
                  </a:cubicBezTo>
                  <a:close/>
                </a:path>
              </a:pathLst>
            </a:custGeom>
            <a:solidFill>
              <a:srgbClr val="878787"/>
            </a:solidFill>
            <a:ln w="9525" cap="flat">
              <a:noFill/>
              <a:prstDash val="solid"/>
              <a:miter/>
            </a:ln>
          </p:spPr>
          <p:txBody>
            <a:bodyPr rtlCol="0" anchor="ctr"/>
            <a:lstStyle/>
            <a:p>
              <a:endParaRPr lang="en-IN"/>
            </a:p>
          </p:txBody>
        </p:sp>
        <p:grpSp>
          <p:nvGrpSpPr>
            <p:cNvPr id="10" name="Graphic 2">
              <a:extLst>
                <a:ext uri="{FF2B5EF4-FFF2-40B4-BE49-F238E27FC236}">
                  <a16:creationId xmlns:a16="http://schemas.microsoft.com/office/drawing/2014/main" id="{94BF1E84-FD00-18F2-63D5-411BC843581F}"/>
                </a:ext>
              </a:extLst>
            </p:cNvPr>
            <p:cNvGrpSpPr/>
            <p:nvPr/>
          </p:nvGrpSpPr>
          <p:grpSpPr>
            <a:xfrm>
              <a:off x="8280656" y="3144500"/>
              <a:ext cx="2832543" cy="2827930"/>
              <a:chOff x="8280656" y="3144500"/>
              <a:chExt cx="2832543" cy="2827930"/>
            </a:xfrm>
          </p:grpSpPr>
          <p:sp>
            <p:nvSpPr>
              <p:cNvPr id="11" name="Freeform: Shape 10">
                <a:extLst>
                  <a:ext uri="{FF2B5EF4-FFF2-40B4-BE49-F238E27FC236}">
                    <a16:creationId xmlns:a16="http://schemas.microsoft.com/office/drawing/2014/main" id="{97A28527-175E-9C68-5D8F-DEA64E675E26}"/>
                  </a:ext>
                </a:extLst>
              </p:cNvPr>
              <p:cNvSpPr/>
              <p:nvPr/>
            </p:nvSpPr>
            <p:spPr>
              <a:xfrm>
                <a:off x="8880633" y="3144500"/>
                <a:ext cx="2232566" cy="2804243"/>
              </a:xfrm>
              <a:custGeom>
                <a:avLst/>
                <a:gdLst>
                  <a:gd name="connsiteX0" fmla="*/ 770287 w 2232566"/>
                  <a:gd name="connsiteY0" fmla="*/ 758083 h 2804243"/>
                  <a:gd name="connsiteX1" fmla="*/ 904303 w 2232566"/>
                  <a:gd name="connsiteY1" fmla="*/ 818376 h 2804243"/>
                  <a:gd name="connsiteX2" fmla="*/ 941165 w 2232566"/>
                  <a:gd name="connsiteY2" fmla="*/ 878669 h 2804243"/>
                  <a:gd name="connsiteX3" fmla="*/ 1001458 w 2232566"/>
                  <a:gd name="connsiteY3" fmla="*/ 902101 h 2804243"/>
                  <a:gd name="connsiteX4" fmla="*/ 1008126 w 2232566"/>
                  <a:gd name="connsiteY4" fmla="*/ 965823 h 2804243"/>
                  <a:gd name="connsiteX5" fmla="*/ 984694 w 2232566"/>
                  <a:gd name="connsiteY5" fmla="*/ 1002685 h 2804243"/>
                  <a:gd name="connsiteX6" fmla="*/ 937831 w 2232566"/>
                  <a:gd name="connsiteY6" fmla="*/ 1012210 h 2804243"/>
                  <a:gd name="connsiteX7" fmla="*/ 837247 w 2232566"/>
                  <a:gd name="connsiteY7" fmla="*/ 972014 h 2804243"/>
                  <a:gd name="connsiteX8" fmla="*/ 837247 w 2232566"/>
                  <a:gd name="connsiteY8" fmla="*/ 958584 h 2804243"/>
                  <a:gd name="connsiteX9" fmla="*/ 894397 w 2232566"/>
                  <a:gd name="connsiteY9" fmla="*/ 935153 h 2804243"/>
                  <a:gd name="connsiteX10" fmla="*/ 874109 w 2232566"/>
                  <a:gd name="connsiteY10" fmla="*/ 865525 h 2804243"/>
                  <a:gd name="connsiteX11" fmla="*/ 783717 w 2232566"/>
                  <a:gd name="connsiteY11" fmla="*/ 831997 h 2804243"/>
                  <a:gd name="connsiteX12" fmla="*/ 743522 w 2232566"/>
                  <a:gd name="connsiteY12" fmla="*/ 778371 h 2804243"/>
                  <a:gd name="connsiteX13" fmla="*/ 1614392 w 2232566"/>
                  <a:gd name="connsiteY13" fmla="*/ 2305705 h 2804243"/>
                  <a:gd name="connsiteX14" fmla="*/ 1507236 w 2232566"/>
                  <a:gd name="connsiteY14" fmla="*/ 2262080 h 2804243"/>
                  <a:gd name="connsiteX15" fmla="*/ 1376553 w 2232566"/>
                  <a:gd name="connsiteY15" fmla="*/ 2215218 h 2804243"/>
                  <a:gd name="connsiteX16" fmla="*/ 1273016 w 2232566"/>
                  <a:gd name="connsiteY16" fmla="*/ 2215218 h 2804243"/>
                  <a:gd name="connsiteX17" fmla="*/ 1175861 w 2232566"/>
                  <a:gd name="connsiteY17" fmla="*/ 2195120 h 2804243"/>
                  <a:gd name="connsiteX18" fmla="*/ 1068705 w 2232566"/>
                  <a:gd name="connsiteY18" fmla="*/ 2218551 h 2804243"/>
                  <a:gd name="connsiteX19" fmla="*/ 1008412 w 2232566"/>
                  <a:gd name="connsiteY19" fmla="*/ 2221885 h 2804243"/>
                  <a:gd name="connsiteX20" fmla="*/ 971550 w 2232566"/>
                  <a:gd name="connsiteY20" fmla="*/ 2221885 h 2804243"/>
                  <a:gd name="connsiteX21" fmla="*/ 901255 w 2232566"/>
                  <a:gd name="connsiteY21" fmla="*/ 2262080 h 2804243"/>
                  <a:gd name="connsiteX22" fmla="*/ 834580 w 2232566"/>
                  <a:gd name="connsiteY22" fmla="*/ 2288941 h 2804243"/>
                  <a:gd name="connsiteX23" fmla="*/ 744188 w 2232566"/>
                  <a:gd name="connsiteY23" fmla="*/ 2231791 h 2804243"/>
                  <a:gd name="connsiteX24" fmla="*/ 767620 w 2232566"/>
                  <a:gd name="connsiteY24" fmla="*/ 2137970 h 2804243"/>
                  <a:gd name="connsiteX25" fmla="*/ 710470 w 2232566"/>
                  <a:gd name="connsiteY25" fmla="*/ 2114538 h 2804243"/>
                  <a:gd name="connsiteX26" fmla="*/ 643795 w 2232566"/>
                  <a:gd name="connsiteY26" fmla="*/ 2114538 h 2804243"/>
                  <a:gd name="connsiteX27" fmla="*/ 632936 w 2232566"/>
                  <a:gd name="connsiteY27" fmla="*/ 2084725 h 2804243"/>
                  <a:gd name="connsiteX28" fmla="*/ 639699 w 2232566"/>
                  <a:gd name="connsiteY28" fmla="*/ 2024432 h 2804243"/>
                  <a:gd name="connsiteX29" fmla="*/ 615791 w 2232566"/>
                  <a:gd name="connsiteY29" fmla="*/ 1990809 h 2804243"/>
                  <a:gd name="connsiteX30" fmla="*/ 568928 w 2232566"/>
                  <a:gd name="connsiteY30" fmla="*/ 1997476 h 2804243"/>
                  <a:gd name="connsiteX31" fmla="*/ 555498 w 2232566"/>
                  <a:gd name="connsiteY31" fmla="*/ 2031004 h 2804243"/>
                  <a:gd name="connsiteX32" fmla="*/ 498348 w 2232566"/>
                  <a:gd name="connsiteY32" fmla="*/ 2034338 h 2804243"/>
                  <a:gd name="connsiteX33" fmla="*/ 448056 w 2232566"/>
                  <a:gd name="connsiteY33" fmla="*/ 1974044 h 2804243"/>
                  <a:gd name="connsiteX34" fmla="*/ 427958 w 2232566"/>
                  <a:gd name="connsiteY34" fmla="*/ 1893653 h 2804243"/>
                  <a:gd name="connsiteX35" fmla="*/ 478250 w 2232566"/>
                  <a:gd name="connsiteY35" fmla="*/ 1799832 h 2804243"/>
                  <a:gd name="connsiteX36" fmla="*/ 575310 w 2232566"/>
                  <a:gd name="connsiteY36" fmla="*/ 1806595 h 2804243"/>
                  <a:gd name="connsiteX37" fmla="*/ 602171 w 2232566"/>
                  <a:gd name="connsiteY37" fmla="*/ 1830027 h 2804243"/>
                  <a:gd name="connsiteX38" fmla="*/ 642366 w 2232566"/>
                  <a:gd name="connsiteY38" fmla="*/ 1830027 h 2804243"/>
                  <a:gd name="connsiteX39" fmla="*/ 692563 w 2232566"/>
                  <a:gd name="connsiteY39" fmla="*/ 1799832 h 2804243"/>
                  <a:gd name="connsiteX40" fmla="*/ 736092 w 2232566"/>
                  <a:gd name="connsiteY40" fmla="*/ 1813262 h 2804243"/>
                  <a:gd name="connsiteX41" fmla="*/ 796766 w 2232566"/>
                  <a:gd name="connsiteY41" fmla="*/ 1917085 h 2804243"/>
                  <a:gd name="connsiteX42" fmla="*/ 820293 w 2232566"/>
                  <a:gd name="connsiteY42" fmla="*/ 1913751 h 2804243"/>
                  <a:gd name="connsiteX43" fmla="*/ 813530 w 2232566"/>
                  <a:gd name="connsiteY43" fmla="*/ 1836694 h 2804243"/>
                  <a:gd name="connsiteX44" fmla="*/ 793432 w 2232566"/>
                  <a:gd name="connsiteY44" fmla="*/ 1796498 h 2804243"/>
                  <a:gd name="connsiteX45" fmla="*/ 800195 w 2232566"/>
                  <a:gd name="connsiteY45" fmla="*/ 1732871 h 2804243"/>
                  <a:gd name="connsiteX46" fmla="*/ 924020 w 2232566"/>
                  <a:gd name="connsiteY46" fmla="*/ 1679246 h 2804243"/>
                  <a:gd name="connsiteX47" fmla="*/ 940784 w 2232566"/>
                  <a:gd name="connsiteY47" fmla="*/ 1555421 h 2804243"/>
                  <a:gd name="connsiteX48" fmla="*/ 994315 w 2232566"/>
                  <a:gd name="connsiteY48" fmla="*/ 1511891 h 2804243"/>
                  <a:gd name="connsiteX49" fmla="*/ 1037939 w 2232566"/>
                  <a:gd name="connsiteY49" fmla="*/ 1434834 h 2804243"/>
                  <a:gd name="connsiteX50" fmla="*/ 1071372 w 2232566"/>
                  <a:gd name="connsiteY50" fmla="*/ 1428167 h 2804243"/>
                  <a:gd name="connsiteX51" fmla="*/ 1148429 w 2232566"/>
                  <a:gd name="connsiteY51" fmla="*/ 1377875 h 2804243"/>
                  <a:gd name="connsiteX52" fmla="*/ 1151763 w 2232566"/>
                  <a:gd name="connsiteY52" fmla="*/ 1351109 h 2804243"/>
                  <a:gd name="connsiteX53" fmla="*/ 1098232 w 2232566"/>
                  <a:gd name="connsiteY53" fmla="*/ 1354443 h 2804243"/>
                  <a:gd name="connsiteX54" fmla="*/ 1088136 w 2232566"/>
                  <a:gd name="connsiteY54" fmla="*/ 1327678 h 2804243"/>
                  <a:gd name="connsiteX55" fmla="*/ 1051274 w 2232566"/>
                  <a:gd name="connsiteY55" fmla="*/ 1327678 h 2804243"/>
                  <a:gd name="connsiteX56" fmla="*/ 994124 w 2232566"/>
                  <a:gd name="connsiteY56" fmla="*/ 1341013 h 2804243"/>
                  <a:gd name="connsiteX57" fmla="*/ 1020985 w 2232566"/>
                  <a:gd name="connsiteY57" fmla="*/ 1297484 h 2804243"/>
                  <a:gd name="connsiteX58" fmla="*/ 1138238 w 2232566"/>
                  <a:gd name="connsiteY58" fmla="*/ 1264051 h 2804243"/>
                  <a:gd name="connsiteX59" fmla="*/ 1165003 w 2232566"/>
                  <a:gd name="connsiteY59" fmla="*/ 1233857 h 2804243"/>
                  <a:gd name="connsiteX60" fmla="*/ 1211866 w 2232566"/>
                  <a:gd name="connsiteY60" fmla="*/ 1307580 h 2804243"/>
                  <a:gd name="connsiteX61" fmla="*/ 1242060 w 2232566"/>
                  <a:gd name="connsiteY61" fmla="*/ 1337679 h 2804243"/>
                  <a:gd name="connsiteX62" fmla="*/ 1288923 w 2232566"/>
                  <a:gd name="connsiteY62" fmla="*/ 1324344 h 2804243"/>
                  <a:gd name="connsiteX63" fmla="*/ 1268825 w 2232566"/>
                  <a:gd name="connsiteY63" fmla="*/ 1280720 h 2804243"/>
                  <a:gd name="connsiteX64" fmla="*/ 1198531 w 2232566"/>
                  <a:gd name="connsiteY64" fmla="*/ 1230523 h 2804243"/>
                  <a:gd name="connsiteX65" fmla="*/ 1118140 w 2232566"/>
                  <a:gd name="connsiteY65" fmla="*/ 1140036 h 2804243"/>
                  <a:gd name="connsiteX66" fmla="*/ 1034320 w 2232566"/>
                  <a:gd name="connsiteY66" fmla="*/ 1082886 h 2804243"/>
                  <a:gd name="connsiteX67" fmla="*/ 953929 w 2232566"/>
                  <a:gd name="connsiteY67" fmla="*/ 1069455 h 2804243"/>
                  <a:gd name="connsiteX68" fmla="*/ 913733 w 2232566"/>
                  <a:gd name="connsiteY68" fmla="*/ 1029260 h 2804243"/>
                  <a:gd name="connsiteX69" fmla="*/ 860203 w 2232566"/>
                  <a:gd name="connsiteY69" fmla="*/ 1015829 h 2804243"/>
                  <a:gd name="connsiteX70" fmla="*/ 853440 w 2232566"/>
                  <a:gd name="connsiteY70" fmla="*/ 1029260 h 2804243"/>
                  <a:gd name="connsiteX71" fmla="*/ 846772 w 2232566"/>
                  <a:gd name="connsiteY71" fmla="*/ 1126415 h 2804243"/>
                  <a:gd name="connsiteX72" fmla="*/ 860203 w 2232566"/>
                  <a:gd name="connsiteY72" fmla="*/ 1159847 h 2804243"/>
                  <a:gd name="connsiteX73" fmla="*/ 830009 w 2232566"/>
                  <a:gd name="connsiteY73" fmla="*/ 1267099 h 2804243"/>
                  <a:gd name="connsiteX74" fmla="*/ 763334 w 2232566"/>
                  <a:gd name="connsiteY74" fmla="*/ 1213473 h 2804243"/>
                  <a:gd name="connsiteX75" fmla="*/ 772859 w 2232566"/>
                  <a:gd name="connsiteY75" fmla="*/ 1166610 h 2804243"/>
                  <a:gd name="connsiteX76" fmla="*/ 702564 w 2232566"/>
                  <a:gd name="connsiteY76" fmla="*/ 1133082 h 2804243"/>
                  <a:gd name="connsiteX77" fmla="*/ 672941 w 2232566"/>
                  <a:gd name="connsiteY77" fmla="*/ 1096411 h 2804243"/>
                  <a:gd name="connsiteX78" fmla="*/ 689705 w 2232566"/>
                  <a:gd name="connsiteY78" fmla="*/ 1012686 h 2804243"/>
                  <a:gd name="connsiteX79" fmla="*/ 786860 w 2232566"/>
                  <a:gd name="connsiteY79" fmla="*/ 942296 h 2804243"/>
                  <a:gd name="connsiteX80" fmla="*/ 793528 w 2232566"/>
                  <a:gd name="connsiteY80" fmla="*/ 861905 h 2804243"/>
                  <a:gd name="connsiteX81" fmla="*/ 756666 w 2232566"/>
                  <a:gd name="connsiteY81" fmla="*/ 865334 h 2804243"/>
                  <a:gd name="connsiteX82" fmla="*/ 733234 w 2232566"/>
                  <a:gd name="connsiteY82" fmla="*/ 835140 h 2804243"/>
                  <a:gd name="connsiteX83" fmla="*/ 723709 w 2232566"/>
                  <a:gd name="connsiteY83" fmla="*/ 784943 h 2804243"/>
                  <a:gd name="connsiteX84" fmla="*/ 700278 w 2232566"/>
                  <a:gd name="connsiteY84" fmla="*/ 781514 h 2804243"/>
                  <a:gd name="connsiteX85" fmla="*/ 686848 w 2232566"/>
                  <a:gd name="connsiteY85" fmla="*/ 835140 h 2804243"/>
                  <a:gd name="connsiteX86" fmla="*/ 649986 w 2232566"/>
                  <a:gd name="connsiteY86" fmla="*/ 841808 h 2804243"/>
                  <a:gd name="connsiteX87" fmla="*/ 633222 w 2232566"/>
                  <a:gd name="connsiteY87" fmla="*/ 724650 h 2804243"/>
                  <a:gd name="connsiteX88" fmla="*/ 606266 w 2232566"/>
                  <a:gd name="connsiteY88" fmla="*/ 707886 h 2804243"/>
                  <a:gd name="connsiteX89" fmla="*/ 559403 w 2232566"/>
                  <a:gd name="connsiteY89" fmla="*/ 687788 h 2804243"/>
                  <a:gd name="connsiteX90" fmla="*/ 505777 w 2232566"/>
                  <a:gd name="connsiteY90" fmla="*/ 714554 h 2804243"/>
                  <a:gd name="connsiteX91" fmla="*/ 572452 w 2232566"/>
                  <a:gd name="connsiteY91" fmla="*/ 778181 h 2804243"/>
                  <a:gd name="connsiteX92" fmla="*/ 585883 w 2232566"/>
                  <a:gd name="connsiteY92" fmla="*/ 835331 h 2804243"/>
                  <a:gd name="connsiteX93" fmla="*/ 465296 w 2232566"/>
                  <a:gd name="connsiteY93" fmla="*/ 744938 h 2804243"/>
                  <a:gd name="connsiteX94" fmla="*/ 381571 w 2232566"/>
                  <a:gd name="connsiteY94" fmla="*/ 654451 h 2804243"/>
                  <a:gd name="connsiteX95" fmla="*/ 374809 w 2232566"/>
                  <a:gd name="connsiteY95" fmla="*/ 564059 h 2804243"/>
                  <a:gd name="connsiteX96" fmla="*/ 287750 w 2232566"/>
                  <a:gd name="connsiteY96" fmla="*/ 537198 h 2804243"/>
                  <a:gd name="connsiteX97" fmla="*/ 221075 w 2232566"/>
                  <a:gd name="connsiteY97" fmla="*/ 580727 h 2804243"/>
                  <a:gd name="connsiteX98" fmla="*/ 170783 w 2232566"/>
                  <a:gd name="connsiteY98" fmla="*/ 607588 h 2804243"/>
                  <a:gd name="connsiteX99" fmla="*/ 90392 w 2232566"/>
                  <a:gd name="connsiteY99" fmla="*/ 620923 h 2804243"/>
                  <a:gd name="connsiteX100" fmla="*/ 76962 w 2232566"/>
                  <a:gd name="connsiteY100" fmla="*/ 678073 h 2804243"/>
                  <a:gd name="connsiteX101" fmla="*/ 0 w 2232566"/>
                  <a:gd name="connsiteY101" fmla="*/ 681407 h 2804243"/>
                  <a:gd name="connsiteX102" fmla="*/ 6667 w 2232566"/>
                  <a:gd name="connsiteY102" fmla="*/ 718268 h 2804243"/>
                  <a:gd name="connsiteX103" fmla="*/ 130492 w 2232566"/>
                  <a:gd name="connsiteY103" fmla="*/ 738366 h 2804243"/>
                  <a:gd name="connsiteX104" fmla="*/ 194119 w 2232566"/>
                  <a:gd name="connsiteY104" fmla="*/ 808756 h 2804243"/>
                  <a:gd name="connsiteX105" fmla="*/ 194119 w 2232566"/>
                  <a:gd name="connsiteY105" fmla="*/ 926009 h 2804243"/>
                  <a:gd name="connsiteX106" fmla="*/ 157258 w 2232566"/>
                  <a:gd name="connsiteY106" fmla="*/ 1029831 h 2804243"/>
                  <a:gd name="connsiteX107" fmla="*/ 164021 w 2232566"/>
                  <a:gd name="connsiteY107" fmla="*/ 1140321 h 2804243"/>
                  <a:gd name="connsiteX108" fmla="*/ 70199 w 2232566"/>
                  <a:gd name="connsiteY108" fmla="*/ 1304532 h 2804243"/>
                  <a:gd name="connsiteX109" fmla="*/ 50101 w 2232566"/>
                  <a:gd name="connsiteY109" fmla="*/ 1549039 h 2804243"/>
                  <a:gd name="connsiteX110" fmla="*/ 80296 w 2232566"/>
                  <a:gd name="connsiteY110" fmla="*/ 1689723 h 2804243"/>
                  <a:gd name="connsiteX111" fmla="*/ 123825 w 2232566"/>
                  <a:gd name="connsiteY111" fmla="*/ 1796879 h 2804243"/>
                  <a:gd name="connsiteX112" fmla="*/ 174022 w 2232566"/>
                  <a:gd name="connsiteY112" fmla="*/ 1803642 h 2804243"/>
                  <a:gd name="connsiteX113" fmla="*/ 157258 w 2232566"/>
                  <a:gd name="connsiteY113" fmla="*/ 1750016 h 2804243"/>
                  <a:gd name="connsiteX114" fmla="*/ 130492 w 2232566"/>
                  <a:gd name="connsiteY114" fmla="*/ 1709821 h 2804243"/>
                  <a:gd name="connsiteX115" fmla="*/ 113728 w 2232566"/>
                  <a:gd name="connsiteY115" fmla="*/ 1636097 h 2804243"/>
                  <a:gd name="connsiteX116" fmla="*/ 143923 w 2232566"/>
                  <a:gd name="connsiteY116" fmla="*/ 1629430 h 2804243"/>
                  <a:gd name="connsiteX117" fmla="*/ 190786 w 2232566"/>
                  <a:gd name="connsiteY117" fmla="*/ 1750016 h 2804243"/>
                  <a:gd name="connsiteX118" fmla="*/ 224314 w 2232566"/>
                  <a:gd name="connsiteY118" fmla="*/ 1857173 h 2804243"/>
                  <a:gd name="connsiteX119" fmla="*/ 224314 w 2232566"/>
                  <a:gd name="connsiteY119" fmla="*/ 1944327 h 2804243"/>
                  <a:gd name="connsiteX120" fmla="*/ 287941 w 2232566"/>
                  <a:gd name="connsiteY120" fmla="*/ 2021288 h 2804243"/>
                  <a:gd name="connsiteX121" fmla="*/ 402241 w 2232566"/>
                  <a:gd name="connsiteY121" fmla="*/ 2105109 h 2804243"/>
                  <a:gd name="connsiteX122" fmla="*/ 575977 w 2232566"/>
                  <a:gd name="connsiteY122" fmla="*/ 2151400 h 2804243"/>
                  <a:gd name="connsiteX123" fmla="*/ 629602 w 2232566"/>
                  <a:gd name="connsiteY123" fmla="*/ 2201597 h 2804243"/>
                  <a:gd name="connsiteX124" fmla="*/ 669798 w 2232566"/>
                  <a:gd name="connsiteY124" fmla="*/ 2255222 h 2804243"/>
                  <a:gd name="connsiteX125" fmla="*/ 730091 w 2232566"/>
                  <a:gd name="connsiteY125" fmla="*/ 2292084 h 2804243"/>
                  <a:gd name="connsiteX126" fmla="*/ 803815 w 2232566"/>
                  <a:gd name="connsiteY126" fmla="*/ 2312182 h 2804243"/>
                  <a:gd name="connsiteX127" fmla="*/ 877538 w 2232566"/>
                  <a:gd name="connsiteY127" fmla="*/ 2308848 h 2804243"/>
                  <a:gd name="connsiteX128" fmla="*/ 874109 w 2232566"/>
                  <a:gd name="connsiteY128" fmla="*/ 2359045 h 2804243"/>
                  <a:gd name="connsiteX129" fmla="*/ 827246 w 2232566"/>
                  <a:gd name="connsiteY129" fmla="*/ 2432769 h 2804243"/>
                  <a:gd name="connsiteX130" fmla="*/ 790384 w 2232566"/>
                  <a:gd name="connsiteY130" fmla="*/ 2499444 h 2804243"/>
                  <a:gd name="connsiteX131" fmla="*/ 817150 w 2232566"/>
                  <a:gd name="connsiteY131" fmla="*/ 2573167 h 2804243"/>
                  <a:gd name="connsiteX132" fmla="*/ 890873 w 2232566"/>
                  <a:gd name="connsiteY132" fmla="*/ 2603361 h 2804243"/>
                  <a:gd name="connsiteX133" fmla="*/ 994696 w 2232566"/>
                  <a:gd name="connsiteY133" fmla="*/ 2710518 h 2804243"/>
                  <a:gd name="connsiteX134" fmla="*/ 1041654 w 2232566"/>
                  <a:gd name="connsiteY134" fmla="*/ 2730615 h 2804243"/>
                  <a:gd name="connsiteX135" fmla="*/ 1041654 w 2232566"/>
                  <a:gd name="connsiteY135" fmla="*/ 2780812 h 2804243"/>
                  <a:gd name="connsiteX136" fmla="*/ 1047464 w 2232566"/>
                  <a:gd name="connsiteY136" fmla="*/ 2804244 h 2804243"/>
                  <a:gd name="connsiteX137" fmla="*/ 1750028 w 2232566"/>
                  <a:gd name="connsiteY137" fmla="*/ 2473536 h 2804243"/>
                  <a:gd name="connsiteX138" fmla="*/ 1751743 w 2232566"/>
                  <a:gd name="connsiteY138" fmla="*/ 2449247 h 2804243"/>
                  <a:gd name="connsiteX139" fmla="*/ 1842230 w 2232566"/>
                  <a:gd name="connsiteY139" fmla="*/ 2285131 h 2804243"/>
                  <a:gd name="connsiteX140" fmla="*/ 1798701 w 2232566"/>
                  <a:gd name="connsiteY140" fmla="*/ 2254937 h 2804243"/>
                  <a:gd name="connsiteX141" fmla="*/ 1962817 w 2232566"/>
                  <a:gd name="connsiteY141" fmla="*/ 982492 h 2804243"/>
                  <a:gd name="connsiteX142" fmla="*/ 1925955 w 2232566"/>
                  <a:gd name="connsiteY142" fmla="*/ 918865 h 2804243"/>
                  <a:gd name="connsiteX143" fmla="*/ 1879092 w 2232566"/>
                  <a:gd name="connsiteY143" fmla="*/ 845237 h 2804243"/>
                  <a:gd name="connsiteX144" fmla="*/ 1865662 w 2232566"/>
                  <a:gd name="connsiteY144" fmla="*/ 744748 h 2804243"/>
                  <a:gd name="connsiteX145" fmla="*/ 1925955 w 2232566"/>
                  <a:gd name="connsiteY145" fmla="*/ 754749 h 2804243"/>
                  <a:gd name="connsiteX146" fmla="*/ 1929289 w 2232566"/>
                  <a:gd name="connsiteY146" fmla="*/ 721221 h 2804243"/>
                  <a:gd name="connsiteX147" fmla="*/ 1885759 w 2232566"/>
                  <a:gd name="connsiteY147" fmla="*/ 717887 h 2804243"/>
                  <a:gd name="connsiteX148" fmla="*/ 1922621 w 2232566"/>
                  <a:gd name="connsiteY148" fmla="*/ 701123 h 2804243"/>
                  <a:gd name="connsiteX149" fmla="*/ 1962817 w 2232566"/>
                  <a:gd name="connsiteY149" fmla="*/ 677692 h 2804243"/>
                  <a:gd name="connsiteX150" fmla="*/ 1962817 w 2232566"/>
                  <a:gd name="connsiteY150" fmla="*/ 644259 h 2804243"/>
                  <a:gd name="connsiteX151" fmla="*/ 1922621 w 2232566"/>
                  <a:gd name="connsiteY151" fmla="*/ 590633 h 2804243"/>
                  <a:gd name="connsiteX152" fmla="*/ 1914049 w 2232566"/>
                  <a:gd name="connsiteY152" fmla="*/ 518529 h 2804243"/>
                  <a:gd name="connsiteX153" fmla="*/ 257556 w 2232566"/>
                  <a:gd name="connsiteY153" fmla="*/ 117241 h 2804243"/>
                  <a:gd name="connsiteX154" fmla="*/ 334804 w 2232566"/>
                  <a:gd name="connsiteY154" fmla="*/ 171914 h 2804243"/>
                  <a:gd name="connsiteX155" fmla="*/ 287941 w 2232566"/>
                  <a:gd name="connsiteY155" fmla="*/ 232208 h 2804243"/>
                  <a:gd name="connsiteX156" fmla="*/ 224314 w 2232566"/>
                  <a:gd name="connsiteY156" fmla="*/ 245638 h 2804243"/>
                  <a:gd name="connsiteX157" fmla="*/ 217551 w 2232566"/>
                  <a:gd name="connsiteY157" fmla="*/ 336030 h 2804243"/>
                  <a:gd name="connsiteX158" fmla="*/ 190786 w 2232566"/>
                  <a:gd name="connsiteY158" fmla="*/ 346127 h 2804243"/>
                  <a:gd name="connsiteX159" fmla="*/ 157258 w 2232566"/>
                  <a:gd name="connsiteY159" fmla="*/ 382988 h 2804243"/>
                  <a:gd name="connsiteX160" fmla="*/ 160687 w 2232566"/>
                  <a:gd name="connsiteY160" fmla="*/ 443282 h 2804243"/>
                  <a:gd name="connsiteX161" fmla="*/ 217837 w 2232566"/>
                  <a:gd name="connsiteY161" fmla="*/ 449949 h 2804243"/>
                  <a:gd name="connsiteX162" fmla="*/ 194405 w 2232566"/>
                  <a:gd name="connsiteY162" fmla="*/ 507099 h 2804243"/>
                  <a:gd name="connsiteX163" fmla="*/ 251555 w 2232566"/>
                  <a:gd name="connsiteY163" fmla="*/ 507099 h 2804243"/>
                  <a:gd name="connsiteX164" fmla="*/ 348710 w 2232566"/>
                  <a:gd name="connsiteY164" fmla="*/ 383274 h 2804243"/>
                  <a:gd name="connsiteX165" fmla="*/ 358807 w 2232566"/>
                  <a:gd name="connsiteY165" fmla="*/ 329648 h 2804243"/>
                  <a:gd name="connsiteX166" fmla="*/ 452533 w 2232566"/>
                  <a:gd name="connsiteY166" fmla="*/ 322886 h 2804243"/>
                  <a:gd name="connsiteX167" fmla="*/ 475964 w 2232566"/>
                  <a:gd name="connsiteY167" fmla="*/ 282690 h 2804243"/>
                  <a:gd name="connsiteX168" fmla="*/ 573119 w 2232566"/>
                  <a:gd name="connsiteY168" fmla="*/ 272689 h 2804243"/>
                  <a:gd name="connsiteX169" fmla="*/ 583216 w 2232566"/>
                  <a:gd name="connsiteY169" fmla="*/ 215539 h 2804243"/>
                  <a:gd name="connsiteX170" fmla="*/ 653510 w 2232566"/>
                  <a:gd name="connsiteY170" fmla="*/ 212205 h 2804243"/>
                  <a:gd name="connsiteX171" fmla="*/ 713803 w 2232566"/>
                  <a:gd name="connsiteY171" fmla="*/ 185440 h 2804243"/>
                  <a:gd name="connsiteX172" fmla="*/ 770953 w 2232566"/>
                  <a:gd name="connsiteY172" fmla="*/ 202109 h 2804243"/>
                  <a:gd name="connsiteX173" fmla="*/ 821246 w 2232566"/>
                  <a:gd name="connsiteY173" fmla="*/ 242304 h 2804243"/>
                  <a:gd name="connsiteX174" fmla="*/ 891540 w 2232566"/>
                  <a:gd name="connsiteY174" fmla="*/ 242304 h 2804243"/>
                  <a:gd name="connsiteX175" fmla="*/ 951833 w 2232566"/>
                  <a:gd name="connsiteY175" fmla="*/ 205538 h 2804243"/>
                  <a:gd name="connsiteX176" fmla="*/ 1028890 w 2232566"/>
                  <a:gd name="connsiteY176" fmla="*/ 212205 h 2804243"/>
                  <a:gd name="connsiteX177" fmla="*/ 1065752 w 2232566"/>
                  <a:gd name="connsiteY177" fmla="*/ 225635 h 2804243"/>
                  <a:gd name="connsiteX178" fmla="*/ 1132427 w 2232566"/>
                  <a:gd name="connsiteY178" fmla="*/ 202109 h 2804243"/>
                  <a:gd name="connsiteX179" fmla="*/ 1229582 w 2232566"/>
                  <a:gd name="connsiteY179" fmla="*/ 262402 h 2804243"/>
                  <a:gd name="connsiteX180" fmla="*/ 1269778 w 2232566"/>
                  <a:gd name="connsiteY180" fmla="*/ 292596 h 2804243"/>
                  <a:gd name="connsiteX181" fmla="*/ 1269778 w 2232566"/>
                  <a:gd name="connsiteY181" fmla="*/ 342793 h 2804243"/>
                  <a:gd name="connsiteX182" fmla="*/ 1320070 w 2232566"/>
                  <a:gd name="connsiteY182" fmla="*/ 349556 h 2804243"/>
                  <a:gd name="connsiteX183" fmla="*/ 1336739 w 2232566"/>
                  <a:gd name="connsiteY183" fmla="*/ 319361 h 2804243"/>
                  <a:gd name="connsiteX184" fmla="*/ 1380363 w 2232566"/>
                  <a:gd name="connsiteY184" fmla="*/ 339459 h 2804243"/>
                  <a:gd name="connsiteX185" fmla="*/ 1376934 w 2232566"/>
                  <a:gd name="connsiteY185" fmla="*/ 366320 h 2804243"/>
                  <a:gd name="connsiteX186" fmla="*/ 1276445 w 2232566"/>
                  <a:gd name="connsiteY186" fmla="*/ 393085 h 2804243"/>
                  <a:gd name="connsiteX187" fmla="*/ 1333595 w 2232566"/>
                  <a:gd name="connsiteY187" fmla="*/ 466808 h 2804243"/>
                  <a:gd name="connsiteX188" fmla="*/ 1454182 w 2232566"/>
                  <a:gd name="connsiteY188" fmla="*/ 533483 h 2804243"/>
                  <a:gd name="connsiteX189" fmla="*/ 1504474 w 2232566"/>
                  <a:gd name="connsiteY189" fmla="*/ 600158 h 2804243"/>
                  <a:gd name="connsiteX190" fmla="*/ 1578197 w 2232566"/>
                  <a:gd name="connsiteY190" fmla="*/ 606921 h 2804243"/>
                  <a:gd name="connsiteX191" fmla="*/ 1594866 w 2232566"/>
                  <a:gd name="connsiteY191" fmla="*/ 573393 h 2804243"/>
                  <a:gd name="connsiteX192" fmla="*/ 1621726 w 2232566"/>
                  <a:gd name="connsiteY192" fmla="*/ 566726 h 2804243"/>
                  <a:gd name="connsiteX193" fmla="*/ 1534573 w 2232566"/>
                  <a:gd name="connsiteY193" fmla="*/ 500051 h 2804243"/>
                  <a:gd name="connsiteX194" fmla="*/ 1481042 w 2232566"/>
                  <a:gd name="connsiteY194" fmla="*/ 493383 h 2804243"/>
                  <a:gd name="connsiteX195" fmla="*/ 1524572 w 2232566"/>
                  <a:gd name="connsiteY195" fmla="*/ 479953 h 2804243"/>
                  <a:gd name="connsiteX196" fmla="*/ 1484376 w 2232566"/>
                  <a:gd name="connsiteY196" fmla="*/ 422803 h 2804243"/>
                  <a:gd name="connsiteX197" fmla="*/ 1541526 w 2232566"/>
                  <a:gd name="connsiteY197" fmla="*/ 419374 h 2804243"/>
                  <a:gd name="connsiteX198" fmla="*/ 1615154 w 2232566"/>
                  <a:gd name="connsiteY198" fmla="*/ 459569 h 2804243"/>
                  <a:gd name="connsiteX199" fmla="*/ 1631918 w 2232566"/>
                  <a:gd name="connsiteY199" fmla="*/ 539960 h 2804243"/>
                  <a:gd name="connsiteX200" fmla="*/ 1668780 w 2232566"/>
                  <a:gd name="connsiteY200" fmla="*/ 583585 h 2804243"/>
                  <a:gd name="connsiteX201" fmla="*/ 1698974 w 2232566"/>
                  <a:gd name="connsiteY201" fmla="*/ 680645 h 2804243"/>
                  <a:gd name="connsiteX202" fmla="*/ 1772603 w 2232566"/>
                  <a:gd name="connsiteY202" fmla="*/ 734270 h 2804243"/>
                  <a:gd name="connsiteX203" fmla="*/ 1772603 w 2232566"/>
                  <a:gd name="connsiteY203" fmla="*/ 844856 h 2804243"/>
                  <a:gd name="connsiteX204" fmla="*/ 1849660 w 2232566"/>
                  <a:gd name="connsiteY204" fmla="*/ 895052 h 2804243"/>
                  <a:gd name="connsiteX205" fmla="*/ 1846326 w 2232566"/>
                  <a:gd name="connsiteY205" fmla="*/ 931914 h 2804243"/>
                  <a:gd name="connsiteX206" fmla="*/ 1836230 w 2232566"/>
                  <a:gd name="connsiteY206" fmla="*/ 975443 h 2804243"/>
                  <a:gd name="connsiteX207" fmla="*/ 1856327 w 2232566"/>
                  <a:gd name="connsiteY207" fmla="*/ 1035737 h 2804243"/>
                  <a:gd name="connsiteX208" fmla="*/ 1863090 w 2232566"/>
                  <a:gd name="connsiteY208" fmla="*/ 1065931 h 2804243"/>
                  <a:gd name="connsiteX209" fmla="*/ 1920240 w 2232566"/>
                  <a:gd name="connsiteY209" fmla="*/ 1075456 h 2804243"/>
                  <a:gd name="connsiteX210" fmla="*/ 1947005 w 2232566"/>
                  <a:gd name="connsiteY210" fmla="*/ 1018306 h 2804243"/>
                  <a:gd name="connsiteX211" fmla="*/ 2006441 w 2232566"/>
                  <a:gd name="connsiteY211" fmla="*/ 645116 h 2804243"/>
                  <a:gd name="connsiteX212" fmla="*/ 2006441 w 2232566"/>
                  <a:gd name="connsiteY212" fmla="*/ 664166 h 2804243"/>
                  <a:gd name="connsiteX213" fmla="*/ 1989677 w 2232566"/>
                  <a:gd name="connsiteY213" fmla="*/ 717697 h 2804243"/>
                  <a:gd name="connsiteX214" fmla="*/ 1999774 w 2232566"/>
                  <a:gd name="connsiteY214" fmla="*/ 764655 h 2804243"/>
                  <a:gd name="connsiteX215" fmla="*/ 2036540 w 2232566"/>
                  <a:gd name="connsiteY215" fmla="*/ 777990 h 2804243"/>
                  <a:gd name="connsiteX216" fmla="*/ 2036540 w 2232566"/>
                  <a:gd name="connsiteY216" fmla="*/ 841617 h 2804243"/>
                  <a:gd name="connsiteX217" fmla="*/ 1996345 w 2232566"/>
                  <a:gd name="connsiteY217" fmla="*/ 824948 h 2804243"/>
                  <a:gd name="connsiteX218" fmla="*/ 1986344 w 2232566"/>
                  <a:gd name="connsiteY218" fmla="*/ 1005923 h 2804243"/>
                  <a:gd name="connsiteX219" fmla="*/ 1946148 w 2232566"/>
                  <a:gd name="connsiteY219" fmla="*/ 1079552 h 2804243"/>
                  <a:gd name="connsiteX220" fmla="*/ 1972913 w 2232566"/>
                  <a:gd name="connsiteY220" fmla="*/ 1173373 h 2804243"/>
                  <a:gd name="connsiteX221" fmla="*/ 2016442 w 2232566"/>
                  <a:gd name="connsiteY221" fmla="*/ 1213568 h 2804243"/>
                  <a:gd name="connsiteX222" fmla="*/ 2016442 w 2232566"/>
                  <a:gd name="connsiteY222" fmla="*/ 1394544 h 2804243"/>
                  <a:gd name="connsiteX223" fmla="*/ 2060067 w 2232566"/>
                  <a:gd name="connsiteY223" fmla="*/ 1535228 h 2804243"/>
                  <a:gd name="connsiteX224" fmla="*/ 2106930 w 2232566"/>
                  <a:gd name="connsiteY224" fmla="*/ 1642479 h 2804243"/>
                  <a:gd name="connsiteX225" fmla="*/ 2183987 w 2232566"/>
                  <a:gd name="connsiteY225" fmla="*/ 1662482 h 2804243"/>
                  <a:gd name="connsiteX226" fmla="*/ 2210753 w 2232566"/>
                  <a:gd name="connsiteY226" fmla="*/ 1595807 h 2804243"/>
                  <a:gd name="connsiteX227" fmla="*/ 2221706 w 2232566"/>
                  <a:gd name="connsiteY227" fmla="*/ 1587234 h 2804243"/>
                  <a:gd name="connsiteX228" fmla="*/ 2232565 w 2232566"/>
                  <a:gd name="connsiteY228" fmla="*/ 1411784 h 2804243"/>
                  <a:gd name="connsiteX229" fmla="*/ 2006441 w 2232566"/>
                  <a:gd name="connsiteY229" fmla="*/ 645116 h 2804243"/>
                  <a:gd name="connsiteX230" fmla="*/ 1232630 w 2232566"/>
                  <a:gd name="connsiteY230" fmla="*/ 624161 h 2804243"/>
                  <a:gd name="connsiteX231" fmla="*/ 1011555 w 2232566"/>
                  <a:gd name="connsiteY231" fmla="*/ 527006 h 2804243"/>
                  <a:gd name="connsiteX232" fmla="*/ 914400 w 2232566"/>
                  <a:gd name="connsiteY232" fmla="*/ 530340 h 2804243"/>
                  <a:gd name="connsiteX233" fmla="*/ 890968 w 2232566"/>
                  <a:gd name="connsiteY233" fmla="*/ 593967 h 2804243"/>
                  <a:gd name="connsiteX234" fmla="*/ 850773 w 2232566"/>
                  <a:gd name="connsiteY234" fmla="*/ 550438 h 2804243"/>
                  <a:gd name="connsiteX235" fmla="*/ 777049 w 2232566"/>
                  <a:gd name="connsiteY235" fmla="*/ 567202 h 2804243"/>
                  <a:gd name="connsiteX236" fmla="*/ 770382 w 2232566"/>
                  <a:gd name="connsiteY236" fmla="*/ 677692 h 2804243"/>
                  <a:gd name="connsiteX237" fmla="*/ 830675 w 2232566"/>
                  <a:gd name="connsiteY237" fmla="*/ 721221 h 2804243"/>
                  <a:gd name="connsiteX238" fmla="*/ 874205 w 2232566"/>
                  <a:gd name="connsiteY238" fmla="*/ 657594 h 2804243"/>
                  <a:gd name="connsiteX239" fmla="*/ 924497 w 2232566"/>
                  <a:gd name="connsiteY239" fmla="*/ 707886 h 2804243"/>
                  <a:gd name="connsiteX240" fmla="*/ 1028319 w 2232566"/>
                  <a:gd name="connsiteY240" fmla="*/ 798278 h 2804243"/>
                  <a:gd name="connsiteX241" fmla="*/ 1048417 w 2232566"/>
                  <a:gd name="connsiteY241" fmla="*/ 895433 h 2804243"/>
                  <a:gd name="connsiteX242" fmla="*/ 1135475 w 2232566"/>
                  <a:gd name="connsiteY242" fmla="*/ 1006019 h 2804243"/>
                  <a:gd name="connsiteX243" fmla="*/ 1276159 w 2232566"/>
                  <a:gd name="connsiteY243" fmla="*/ 982492 h 2804243"/>
                  <a:gd name="connsiteX244" fmla="*/ 1273016 w 2232566"/>
                  <a:gd name="connsiteY244" fmla="*/ 932200 h 2804243"/>
                  <a:gd name="connsiteX245" fmla="*/ 1242917 w 2232566"/>
                  <a:gd name="connsiteY245" fmla="*/ 875050 h 2804243"/>
                  <a:gd name="connsiteX246" fmla="*/ 1235869 w 2232566"/>
                  <a:gd name="connsiteY246" fmla="*/ 741700 h 2804243"/>
                  <a:gd name="connsiteX247" fmla="*/ 1269397 w 2232566"/>
                  <a:gd name="connsiteY247" fmla="*/ 684550 h 2804243"/>
                  <a:gd name="connsiteX248" fmla="*/ 1413605 w 2232566"/>
                  <a:gd name="connsiteY248" fmla="*/ 697790 h 2804243"/>
                  <a:gd name="connsiteX249" fmla="*/ 1363408 w 2232566"/>
                  <a:gd name="connsiteY249" fmla="*/ 684455 h 2804243"/>
                  <a:gd name="connsiteX250" fmla="*/ 1319879 w 2232566"/>
                  <a:gd name="connsiteY250" fmla="*/ 721221 h 2804243"/>
                  <a:gd name="connsiteX251" fmla="*/ 1343311 w 2232566"/>
                  <a:gd name="connsiteY251" fmla="*/ 818376 h 2804243"/>
                  <a:gd name="connsiteX252" fmla="*/ 1386840 w 2232566"/>
                  <a:gd name="connsiteY252" fmla="*/ 818376 h 2804243"/>
                  <a:gd name="connsiteX253" fmla="*/ 1725168 w 2232566"/>
                  <a:gd name="connsiteY253" fmla="*/ 761417 h 2804243"/>
                  <a:gd name="connsiteX254" fmla="*/ 1610868 w 2232566"/>
                  <a:gd name="connsiteY254" fmla="*/ 701123 h 2804243"/>
                  <a:gd name="connsiteX255" fmla="*/ 1587341 w 2232566"/>
                  <a:gd name="connsiteY255" fmla="*/ 660928 h 2804243"/>
                  <a:gd name="connsiteX256" fmla="*/ 1560576 w 2232566"/>
                  <a:gd name="connsiteY256" fmla="*/ 671024 h 2804243"/>
                  <a:gd name="connsiteX257" fmla="*/ 1584007 w 2232566"/>
                  <a:gd name="connsiteY257" fmla="*/ 737699 h 2804243"/>
                  <a:gd name="connsiteX258" fmla="*/ 1604105 w 2232566"/>
                  <a:gd name="connsiteY258" fmla="*/ 824853 h 2804243"/>
                  <a:gd name="connsiteX259" fmla="*/ 1654302 w 2232566"/>
                  <a:gd name="connsiteY259" fmla="*/ 844951 h 2804243"/>
                  <a:gd name="connsiteX260" fmla="*/ 1664398 w 2232566"/>
                  <a:gd name="connsiteY260" fmla="*/ 831521 h 2804243"/>
                  <a:gd name="connsiteX261" fmla="*/ 1634966 w 2232566"/>
                  <a:gd name="connsiteY261" fmla="*/ 781514 h 2804243"/>
                  <a:gd name="connsiteX262" fmla="*/ 1722120 w 2232566"/>
                  <a:gd name="connsiteY262" fmla="*/ 815042 h 2804243"/>
                  <a:gd name="connsiteX263" fmla="*/ 746855 w 2232566"/>
                  <a:gd name="connsiteY263" fmla="*/ 1970425 h 2804243"/>
                  <a:gd name="connsiteX264" fmla="*/ 733425 w 2232566"/>
                  <a:gd name="connsiteY264" fmla="*/ 1983855 h 2804243"/>
                  <a:gd name="connsiteX265" fmla="*/ 833914 w 2232566"/>
                  <a:gd name="connsiteY265" fmla="*/ 2013954 h 2804243"/>
                  <a:gd name="connsiteX266" fmla="*/ 874109 w 2232566"/>
                  <a:gd name="connsiteY266" fmla="*/ 2060817 h 2804243"/>
                  <a:gd name="connsiteX267" fmla="*/ 937831 w 2232566"/>
                  <a:gd name="connsiteY267" fmla="*/ 2067580 h 2804243"/>
                  <a:gd name="connsiteX268" fmla="*/ 961263 w 2232566"/>
                  <a:gd name="connsiteY268" fmla="*/ 2030718 h 2804243"/>
                  <a:gd name="connsiteX269" fmla="*/ 884206 w 2232566"/>
                  <a:gd name="connsiteY269" fmla="*/ 2018050 h 2804243"/>
                  <a:gd name="connsiteX270" fmla="*/ 1044988 w 2232566"/>
                  <a:gd name="connsiteY270" fmla="*/ 2034052 h 2804243"/>
                  <a:gd name="connsiteX271" fmla="*/ 974598 w 2232566"/>
                  <a:gd name="connsiteY271" fmla="*/ 2054150 h 2804243"/>
                  <a:gd name="connsiteX272" fmla="*/ 984694 w 2232566"/>
                  <a:gd name="connsiteY272" fmla="*/ 2080915 h 2804243"/>
                  <a:gd name="connsiteX273" fmla="*/ 1071753 w 2232566"/>
                  <a:gd name="connsiteY273" fmla="*/ 2080915 h 2804243"/>
                  <a:gd name="connsiteX274" fmla="*/ 1088517 w 2232566"/>
                  <a:gd name="connsiteY274" fmla="*/ 2054150 h 2804243"/>
                  <a:gd name="connsiteX275" fmla="*/ 1058418 w 2232566"/>
                  <a:gd name="connsiteY275" fmla="*/ 2057484 h 2804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Lst>
                <a:rect l="l" t="t" r="r" b="b"/>
                <a:pathLst>
                  <a:path w="2232566" h="2804243">
                    <a:moveTo>
                      <a:pt x="770287" y="758083"/>
                    </a:moveTo>
                    <a:lnTo>
                      <a:pt x="904303" y="818376"/>
                    </a:lnTo>
                    <a:lnTo>
                      <a:pt x="941165" y="878669"/>
                    </a:lnTo>
                    <a:lnTo>
                      <a:pt x="1001458" y="902101"/>
                    </a:lnTo>
                    <a:lnTo>
                      <a:pt x="1008126" y="965823"/>
                    </a:lnTo>
                    <a:lnTo>
                      <a:pt x="984694" y="1002685"/>
                    </a:lnTo>
                    <a:lnTo>
                      <a:pt x="937831" y="1012210"/>
                    </a:lnTo>
                    <a:lnTo>
                      <a:pt x="837247" y="972014"/>
                    </a:lnTo>
                    <a:lnTo>
                      <a:pt x="837247" y="958584"/>
                    </a:lnTo>
                    <a:lnTo>
                      <a:pt x="894397" y="935153"/>
                    </a:lnTo>
                    <a:lnTo>
                      <a:pt x="874109" y="865525"/>
                    </a:lnTo>
                    <a:lnTo>
                      <a:pt x="783717" y="831997"/>
                    </a:lnTo>
                    <a:lnTo>
                      <a:pt x="743522" y="778371"/>
                    </a:lnTo>
                    <a:close/>
                    <a:moveTo>
                      <a:pt x="1614392" y="2305705"/>
                    </a:moveTo>
                    <a:lnTo>
                      <a:pt x="1507236" y="2262080"/>
                    </a:lnTo>
                    <a:lnTo>
                      <a:pt x="1376553" y="2215218"/>
                    </a:lnTo>
                    <a:lnTo>
                      <a:pt x="1273016" y="2215218"/>
                    </a:lnTo>
                    <a:lnTo>
                      <a:pt x="1175861" y="2195120"/>
                    </a:lnTo>
                    <a:lnTo>
                      <a:pt x="1068705" y="2218551"/>
                    </a:lnTo>
                    <a:lnTo>
                      <a:pt x="1008412" y="2221885"/>
                    </a:lnTo>
                    <a:lnTo>
                      <a:pt x="971550" y="2221885"/>
                    </a:lnTo>
                    <a:lnTo>
                      <a:pt x="901255" y="2262080"/>
                    </a:lnTo>
                    <a:lnTo>
                      <a:pt x="834580" y="2288941"/>
                    </a:lnTo>
                    <a:lnTo>
                      <a:pt x="744188" y="2231791"/>
                    </a:lnTo>
                    <a:lnTo>
                      <a:pt x="767620" y="2137970"/>
                    </a:lnTo>
                    <a:lnTo>
                      <a:pt x="710470" y="2114538"/>
                    </a:lnTo>
                    <a:lnTo>
                      <a:pt x="643795" y="2114538"/>
                    </a:lnTo>
                    <a:lnTo>
                      <a:pt x="632936" y="2084725"/>
                    </a:lnTo>
                    <a:lnTo>
                      <a:pt x="639699" y="2024432"/>
                    </a:lnTo>
                    <a:lnTo>
                      <a:pt x="615791" y="1990809"/>
                    </a:lnTo>
                    <a:lnTo>
                      <a:pt x="568928" y="1997476"/>
                    </a:lnTo>
                    <a:lnTo>
                      <a:pt x="555498" y="2031004"/>
                    </a:lnTo>
                    <a:lnTo>
                      <a:pt x="498348" y="2034338"/>
                    </a:lnTo>
                    <a:lnTo>
                      <a:pt x="448056" y="1974044"/>
                    </a:lnTo>
                    <a:lnTo>
                      <a:pt x="427958" y="1893653"/>
                    </a:lnTo>
                    <a:lnTo>
                      <a:pt x="478250" y="1799832"/>
                    </a:lnTo>
                    <a:lnTo>
                      <a:pt x="575310" y="1806595"/>
                    </a:lnTo>
                    <a:lnTo>
                      <a:pt x="602171" y="1830027"/>
                    </a:lnTo>
                    <a:lnTo>
                      <a:pt x="642366" y="1830027"/>
                    </a:lnTo>
                    <a:lnTo>
                      <a:pt x="692563" y="1799832"/>
                    </a:lnTo>
                    <a:lnTo>
                      <a:pt x="736092" y="1813262"/>
                    </a:lnTo>
                    <a:lnTo>
                      <a:pt x="796766" y="1917085"/>
                    </a:lnTo>
                    <a:lnTo>
                      <a:pt x="820293" y="1913751"/>
                    </a:lnTo>
                    <a:lnTo>
                      <a:pt x="813530" y="1836694"/>
                    </a:lnTo>
                    <a:lnTo>
                      <a:pt x="793432" y="1796498"/>
                    </a:lnTo>
                    <a:lnTo>
                      <a:pt x="800195" y="1732871"/>
                    </a:lnTo>
                    <a:lnTo>
                      <a:pt x="924020" y="1679246"/>
                    </a:lnTo>
                    <a:lnTo>
                      <a:pt x="940784" y="1555421"/>
                    </a:lnTo>
                    <a:lnTo>
                      <a:pt x="994315" y="1511891"/>
                    </a:lnTo>
                    <a:lnTo>
                      <a:pt x="1037939" y="1434834"/>
                    </a:lnTo>
                    <a:lnTo>
                      <a:pt x="1071372" y="1428167"/>
                    </a:lnTo>
                    <a:lnTo>
                      <a:pt x="1148429" y="1377875"/>
                    </a:lnTo>
                    <a:lnTo>
                      <a:pt x="1151763" y="1351109"/>
                    </a:lnTo>
                    <a:lnTo>
                      <a:pt x="1098232" y="1354443"/>
                    </a:lnTo>
                    <a:lnTo>
                      <a:pt x="1088136" y="1327678"/>
                    </a:lnTo>
                    <a:lnTo>
                      <a:pt x="1051274" y="1327678"/>
                    </a:lnTo>
                    <a:lnTo>
                      <a:pt x="994124" y="1341013"/>
                    </a:lnTo>
                    <a:lnTo>
                      <a:pt x="1020985" y="1297484"/>
                    </a:lnTo>
                    <a:lnTo>
                      <a:pt x="1138238" y="1264051"/>
                    </a:lnTo>
                    <a:lnTo>
                      <a:pt x="1165003" y="1233857"/>
                    </a:lnTo>
                    <a:lnTo>
                      <a:pt x="1211866" y="1307580"/>
                    </a:lnTo>
                    <a:lnTo>
                      <a:pt x="1242060" y="1337679"/>
                    </a:lnTo>
                    <a:lnTo>
                      <a:pt x="1288923" y="1324344"/>
                    </a:lnTo>
                    <a:lnTo>
                      <a:pt x="1268825" y="1280720"/>
                    </a:lnTo>
                    <a:lnTo>
                      <a:pt x="1198531" y="1230523"/>
                    </a:lnTo>
                    <a:lnTo>
                      <a:pt x="1118140" y="1140036"/>
                    </a:lnTo>
                    <a:lnTo>
                      <a:pt x="1034320" y="1082886"/>
                    </a:lnTo>
                    <a:lnTo>
                      <a:pt x="953929" y="1069455"/>
                    </a:lnTo>
                    <a:lnTo>
                      <a:pt x="913733" y="1029260"/>
                    </a:lnTo>
                    <a:lnTo>
                      <a:pt x="860203" y="1015829"/>
                    </a:lnTo>
                    <a:lnTo>
                      <a:pt x="853440" y="1029260"/>
                    </a:lnTo>
                    <a:lnTo>
                      <a:pt x="846772" y="1126415"/>
                    </a:lnTo>
                    <a:lnTo>
                      <a:pt x="860203" y="1159847"/>
                    </a:lnTo>
                    <a:lnTo>
                      <a:pt x="830009" y="1267099"/>
                    </a:lnTo>
                    <a:lnTo>
                      <a:pt x="763334" y="1213473"/>
                    </a:lnTo>
                    <a:lnTo>
                      <a:pt x="772859" y="1166610"/>
                    </a:lnTo>
                    <a:lnTo>
                      <a:pt x="702564" y="1133082"/>
                    </a:lnTo>
                    <a:lnTo>
                      <a:pt x="672941" y="1096411"/>
                    </a:lnTo>
                    <a:lnTo>
                      <a:pt x="689705" y="1012686"/>
                    </a:lnTo>
                    <a:lnTo>
                      <a:pt x="786860" y="942296"/>
                    </a:lnTo>
                    <a:lnTo>
                      <a:pt x="793528" y="861905"/>
                    </a:lnTo>
                    <a:lnTo>
                      <a:pt x="756666" y="865334"/>
                    </a:lnTo>
                    <a:lnTo>
                      <a:pt x="733234" y="835140"/>
                    </a:lnTo>
                    <a:lnTo>
                      <a:pt x="723709" y="784943"/>
                    </a:lnTo>
                    <a:lnTo>
                      <a:pt x="700278" y="781514"/>
                    </a:lnTo>
                    <a:lnTo>
                      <a:pt x="686848" y="835140"/>
                    </a:lnTo>
                    <a:lnTo>
                      <a:pt x="649986" y="841808"/>
                    </a:lnTo>
                    <a:lnTo>
                      <a:pt x="633222" y="724650"/>
                    </a:lnTo>
                    <a:lnTo>
                      <a:pt x="606266" y="707886"/>
                    </a:lnTo>
                    <a:lnTo>
                      <a:pt x="559403" y="687788"/>
                    </a:lnTo>
                    <a:lnTo>
                      <a:pt x="505777" y="714554"/>
                    </a:lnTo>
                    <a:lnTo>
                      <a:pt x="572452" y="778181"/>
                    </a:lnTo>
                    <a:lnTo>
                      <a:pt x="585883" y="835331"/>
                    </a:lnTo>
                    <a:lnTo>
                      <a:pt x="465296" y="744938"/>
                    </a:lnTo>
                    <a:lnTo>
                      <a:pt x="381571" y="654451"/>
                    </a:lnTo>
                    <a:lnTo>
                      <a:pt x="374809" y="564059"/>
                    </a:lnTo>
                    <a:lnTo>
                      <a:pt x="287750" y="537198"/>
                    </a:lnTo>
                    <a:lnTo>
                      <a:pt x="221075" y="580727"/>
                    </a:lnTo>
                    <a:cubicBezTo>
                      <a:pt x="204807" y="590576"/>
                      <a:pt x="188014" y="599539"/>
                      <a:pt x="170783" y="607588"/>
                    </a:cubicBezTo>
                    <a:cubicBezTo>
                      <a:pt x="154019" y="614255"/>
                      <a:pt x="90392" y="620923"/>
                      <a:pt x="90392" y="620923"/>
                    </a:cubicBezTo>
                    <a:lnTo>
                      <a:pt x="76962" y="678073"/>
                    </a:lnTo>
                    <a:lnTo>
                      <a:pt x="0" y="681407"/>
                    </a:lnTo>
                    <a:lnTo>
                      <a:pt x="6667" y="718268"/>
                    </a:lnTo>
                    <a:lnTo>
                      <a:pt x="130492" y="738366"/>
                    </a:lnTo>
                    <a:lnTo>
                      <a:pt x="194119" y="808756"/>
                    </a:lnTo>
                    <a:lnTo>
                      <a:pt x="194119" y="926009"/>
                    </a:lnTo>
                    <a:lnTo>
                      <a:pt x="157258" y="1029831"/>
                    </a:lnTo>
                    <a:lnTo>
                      <a:pt x="164021" y="1140321"/>
                    </a:lnTo>
                    <a:lnTo>
                      <a:pt x="70199" y="1304532"/>
                    </a:lnTo>
                    <a:lnTo>
                      <a:pt x="50101" y="1549039"/>
                    </a:lnTo>
                    <a:lnTo>
                      <a:pt x="80296" y="1689723"/>
                    </a:lnTo>
                    <a:lnTo>
                      <a:pt x="123825" y="1796879"/>
                    </a:lnTo>
                    <a:lnTo>
                      <a:pt x="174022" y="1803642"/>
                    </a:lnTo>
                    <a:lnTo>
                      <a:pt x="157258" y="1750016"/>
                    </a:lnTo>
                    <a:lnTo>
                      <a:pt x="130492" y="1709821"/>
                    </a:lnTo>
                    <a:lnTo>
                      <a:pt x="113728" y="1636097"/>
                    </a:lnTo>
                    <a:lnTo>
                      <a:pt x="143923" y="1629430"/>
                    </a:lnTo>
                    <a:lnTo>
                      <a:pt x="190786" y="1750016"/>
                    </a:lnTo>
                    <a:lnTo>
                      <a:pt x="224314" y="1857173"/>
                    </a:lnTo>
                    <a:lnTo>
                      <a:pt x="224314" y="1944327"/>
                    </a:lnTo>
                    <a:lnTo>
                      <a:pt x="287941" y="2021288"/>
                    </a:lnTo>
                    <a:lnTo>
                      <a:pt x="402241" y="2105109"/>
                    </a:lnTo>
                    <a:lnTo>
                      <a:pt x="575977" y="2151400"/>
                    </a:lnTo>
                    <a:lnTo>
                      <a:pt x="629602" y="2201597"/>
                    </a:lnTo>
                    <a:lnTo>
                      <a:pt x="669798" y="2255222"/>
                    </a:lnTo>
                    <a:lnTo>
                      <a:pt x="730091" y="2292084"/>
                    </a:lnTo>
                    <a:lnTo>
                      <a:pt x="803815" y="2312182"/>
                    </a:lnTo>
                    <a:lnTo>
                      <a:pt x="877538" y="2308848"/>
                    </a:lnTo>
                    <a:cubicBezTo>
                      <a:pt x="877538" y="2308848"/>
                      <a:pt x="874109" y="2342376"/>
                      <a:pt x="874109" y="2359045"/>
                    </a:cubicBezTo>
                    <a:cubicBezTo>
                      <a:pt x="874109" y="2375714"/>
                      <a:pt x="827246" y="2432769"/>
                      <a:pt x="827246" y="2432769"/>
                    </a:cubicBezTo>
                    <a:lnTo>
                      <a:pt x="790384" y="2499444"/>
                    </a:lnTo>
                    <a:lnTo>
                      <a:pt x="817150" y="2573167"/>
                    </a:lnTo>
                    <a:lnTo>
                      <a:pt x="890873" y="2603361"/>
                    </a:lnTo>
                    <a:lnTo>
                      <a:pt x="994696" y="2710518"/>
                    </a:lnTo>
                    <a:lnTo>
                      <a:pt x="1041654" y="2730615"/>
                    </a:lnTo>
                    <a:lnTo>
                      <a:pt x="1041654" y="2780812"/>
                    </a:lnTo>
                    <a:lnTo>
                      <a:pt x="1047464" y="2804244"/>
                    </a:lnTo>
                    <a:cubicBezTo>
                      <a:pt x="1308059" y="2762162"/>
                      <a:pt x="1551537" y="2647548"/>
                      <a:pt x="1750028" y="2473536"/>
                    </a:cubicBezTo>
                    <a:lnTo>
                      <a:pt x="1751743" y="2449247"/>
                    </a:lnTo>
                    <a:lnTo>
                      <a:pt x="1842230" y="2285131"/>
                    </a:lnTo>
                    <a:lnTo>
                      <a:pt x="1798701" y="2254937"/>
                    </a:lnTo>
                    <a:close/>
                    <a:moveTo>
                      <a:pt x="1962817" y="982492"/>
                    </a:moveTo>
                    <a:lnTo>
                      <a:pt x="1925955" y="918865"/>
                    </a:lnTo>
                    <a:lnTo>
                      <a:pt x="1879092" y="845237"/>
                    </a:lnTo>
                    <a:lnTo>
                      <a:pt x="1865662" y="744748"/>
                    </a:lnTo>
                    <a:lnTo>
                      <a:pt x="1925955" y="754749"/>
                    </a:lnTo>
                    <a:lnTo>
                      <a:pt x="1929289" y="721221"/>
                    </a:lnTo>
                    <a:lnTo>
                      <a:pt x="1885759" y="717887"/>
                    </a:lnTo>
                    <a:lnTo>
                      <a:pt x="1922621" y="701123"/>
                    </a:lnTo>
                    <a:lnTo>
                      <a:pt x="1962817" y="677692"/>
                    </a:lnTo>
                    <a:lnTo>
                      <a:pt x="1962817" y="644259"/>
                    </a:lnTo>
                    <a:lnTo>
                      <a:pt x="1922621" y="590633"/>
                    </a:lnTo>
                    <a:lnTo>
                      <a:pt x="1914049" y="518529"/>
                    </a:lnTo>
                    <a:cubicBezTo>
                      <a:pt x="1513970" y="29039"/>
                      <a:pt x="837295" y="-134884"/>
                      <a:pt x="257556" y="117241"/>
                    </a:cubicBezTo>
                    <a:lnTo>
                      <a:pt x="334804" y="171914"/>
                    </a:lnTo>
                    <a:lnTo>
                      <a:pt x="287941" y="232208"/>
                    </a:lnTo>
                    <a:lnTo>
                      <a:pt x="224314" y="245638"/>
                    </a:lnTo>
                    <a:lnTo>
                      <a:pt x="217551" y="336030"/>
                    </a:lnTo>
                    <a:lnTo>
                      <a:pt x="190786" y="346127"/>
                    </a:lnTo>
                    <a:lnTo>
                      <a:pt x="157258" y="382988"/>
                    </a:lnTo>
                    <a:lnTo>
                      <a:pt x="160687" y="443282"/>
                    </a:lnTo>
                    <a:lnTo>
                      <a:pt x="217837" y="449949"/>
                    </a:lnTo>
                    <a:lnTo>
                      <a:pt x="194405" y="507099"/>
                    </a:lnTo>
                    <a:lnTo>
                      <a:pt x="251555" y="507099"/>
                    </a:lnTo>
                    <a:lnTo>
                      <a:pt x="348710" y="383274"/>
                    </a:lnTo>
                    <a:lnTo>
                      <a:pt x="358807" y="329648"/>
                    </a:lnTo>
                    <a:lnTo>
                      <a:pt x="452533" y="322886"/>
                    </a:lnTo>
                    <a:lnTo>
                      <a:pt x="475964" y="282690"/>
                    </a:lnTo>
                    <a:lnTo>
                      <a:pt x="573119" y="272689"/>
                    </a:lnTo>
                    <a:lnTo>
                      <a:pt x="583216" y="215539"/>
                    </a:lnTo>
                    <a:lnTo>
                      <a:pt x="653510" y="212205"/>
                    </a:lnTo>
                    <a:cubicBezTo>
                      <a:pt x="653510" y="212205"/>
                      <a:pt x="703802" y="185440"/>
                      <a:pt x="713803" y="185440"/>
                    </a:cubicBezTo>
                    <a:cubicBezTo>
                      <a:pt x="723805" y="185440"/>
                      <a:pt x="770953" y="202109"/>
                      <a:pt x="770953" y="202109"/>
                    </a:cubicBezTo>
                    <a:lnTo>
                      <a:pt x="821246" y="242304"/>
                    </a:lnTo>
                    <a:lnTo>
                      <a:pt x="891540" y="242304"/>
                    </a:lnTo>
                    <a:lnTo>
                      <a:pt x="951833" y="205538"/>
                    </a:lnTo>
                    <a:lnTo>
                      <a:pt x="1028890" y="212205"/>
                    </a:lnTo>
                    <a:cubicBezTo>
                      <a:pt x="1039921" y="219578"/>
                      <a:pt x="1052560" y="224188"/>
                      <a:pt x="1065752" y="225635"/>
                    </a:cubicBezTo>
                    <a:cubicBezTo>
                      <a:pt x="1082516" y="225635"/>
                      <a:pt x="1132427" y="202109"/>
                      <a:pt x="1132427" y="202109"/>
                    </a:cubicBezTo>
                    <a:lnTo>
                      <a:pt x="1229582" y="262402"/>
                    </a:lnTo>
                    <a:lnTo>
                      <a:pt x="1269778" y="292596"/>
                    </a:lnTo>
                    <a:lnTo>
                      <a:pt x="1269778" y="342793"/>
                    </a:lnTo>
                    <a:lnTo>
                      <a:pt x="1320070" y="349556"/>
                    </a:lnTo>
                    <a:lnTo>
                      <a:pt x="1336739" y="319361"/>
                    </a:lnTo>
                    <a:lnTo>
                      <a:pt x="1380363" y="339459"/>
                    </a:lnTo>
                    <a:lnTo>
                      <a:pt x="1376934" y="366320"/>
                    </a:lnTo>
                    <a:lnTo>
                      <a:pt x="1276445" y="393085"/>
                    </a:lnTo>
                    <a:lnTo>
                      <a:pt x="1333595" y="466808"/>
                    </a:lnTo>
                    <a:lnTo>
                      <a:pt x="1454182" y="533483"/>
                    </a:lnTo>
                    <a:lnTo>
                      <a:pt x="1504474" y="600158"/>
                    </a:lnTo>
                    <a:lnTo>
                      <a:pt x="1578197" y="606921"/>
                    </a:lnTo>
                    <a:lnTo>
                      <a:pt x="1594866" y="573393"/>
                    </a:lnTo>
                    <a:lnTo>
                      <a:pt x="1621726" y="566726"/>
                    </a:lnTo>
                    <a:lnTo>
                      <a:pt x="1534573" y="500051"/>
                    </a:lnTo>
                    <a:lnTo>
                      <a:pt x="1481042" y="493383"/>
                    </a:lnTo>
                    <a:lnTo>
                      <a:pt x="1524572" y="479953"/>
                    </a:lnTo>
                    <a:lnTo>
                      <a:pt x="1484376" y="422803"/>
                    </a:lnTo>
                    <a:lnTo>
                      <a:pt x="1541526" y="419374"/>
                    </a:lnTo>
                    <a:lnTo>
                      <a:pt x="1615154" y="459569"/>
                    </a:lnTo>
                    <a:lnTo>
                      <a:pt x="1631918" y="539960"/>
                    </a:lnTo>
                    <a:lnTo>
                      <a:pt x="1668780" y="583585"/>
                    </a:lnTo>
                    <a:lnTo>
                      <a:pt x="1698974" y="680645"/>
                    </a:lnTo>
                    <a:lnTo>
                      <a:pt x="1772603" y="734270"/>
                    </a:lnTo>
                    <a:lnTo>
                      <a:pt x="1772603" y="844856"/>
                    </a:lnTo>
                    <a:lnTo>
                      <a:pt x="1849660" y="895052"/>
                    </a:lnTo>
                    <a:lnTo>
                      <a:pt x="1846326" y="931914"/>
                    </a:lnTo>
                    <a:lnTo>
                      <a:pt x="1836230" y="975443"/>
                    </a:lnTo>
                    <a:lnTo>
                      <a:pt x="1856327" y="1035737"/>
                    </a:lnTo>
                    <a:lnTo>
                      <a:pt x="1863090" y="1065931"/>
                    </a:lnTo>
                    <a:lnTo>
                      <a:pt x="1920240" y="1075456"/>
                    </a:lnTo>
                    <a:lnTo>
                      <a:pt x="1947005" y="1018306"/>
                    </a:lnTo>
                    <a:close/>
                    <a:moveTo>
                      <a:pt x="2006441" y="645116"/>
                    </a:moveTo>
                    <a:lnTo>
                      <a:pt x="2006441" y="664166"/>
                    </a:lnTo>
                    <a:lnTo>
                      <a:pt x="1989677" y="717697"/>
                    </a:lnTo>
                    <a:lnTo>
                      <a:pt x="1999774" y="764655"/>
                    </a:lnTo>
                    <a:lnTo>
                      <a:pt x="2036540" y="777990"/>
                    </a:lnTo>
                    <a:lnTo>
                      <a:pt x="2036540" y="841617"/>
                    </a:lnTo>
                    <a:lnTo>
                      <a:pt x="1996345" y="824948"/>
                    </a:lnTo>
                    <a:lnTo>
                      <a:pt x="1986344" y="1005923"/>
                    </a:lnTo>
                    <a:lnTo>
                      <a:pt x="1946148" y="1079552"/>
                    </a:lnTo>
                    <a:lnTo>
                      <a:pt x="1972913" y="1173373"/>
                    </a:lnTo>
                    <a:lnTo>
                      <a:pt x="2016442" y="1213568"/>
                    </a:lnTo>
                    <a:lnTo>
                      <a:pt x="2016442" y="1394544"/>
                    </a:lnTo>
                    <a:lnTo>
                      <a:pt x="2060067" y="1535228"/>
                    </a:lnTo>
                    <a:lnTo>
                      <a:pt x="2106930" y="1642479"/>
                    </a:lnTo>
                    <a:lnTo>
                      <a:pt x="2183987" y="1662482"/>
                    </a:lnTo>
                    <a:lnTo>
                      <a:pt x="2210753" y="1595807"/>
                    </a:lnTo>
                    <a:lnTo>
                      <a:pt x="2221706" y="1587234"/>
                    </a:lnTo>
                    <a:cubicBezTo>
                      <a:pt x="2228945" y="1529027"/>
                      <a:pt x="2232565" y="1470439"/>
                      <a:pt x="2232565" y="1411784"/>
                    </a:cubicBezTo>
                    <a:cubicBezTo>
                      <a:pt x="2233022" y="1139721"/>
                      <a:pt x="2154469" y="873383"/>
                      <a:pt x="2006441" y="645116"/>
                    </a:cubicBezTo>
                    <a:close/>
                    <a:moveTo>
                      <a:pt x="1232630" y="624161"/>
                    </a:moveTo>
                    <a:lnTo>
                      <a:pt x="1011555" y="527006"/>
                    </a:lnTo>
                    <a:lnTo>
                      <a:pt x="914400" y="530340"/>
                    </a:lnTo>
                    <a:lnTo>
                      <a:pt x="890968" y="593967"/>
                    </a:lnTo>
                    <a:lnTo>
                      <a:pt x="850773" y="550438"/>
                    </a:lnTo>
                    <a:lnTo>
                      <a:pt x="777049" y="567202"/>
                    </a:lnTo>
                    <a:lnTo>
                      <a:pt x="770382" y="677692"/>
                    </a:lnTo>
                    <a:lnTo>
                      <a:pt x="830675" y="721221"/>
                    </a:lnTo>
                    <a:lnTo>
                      <a:pt x="874205" y="657594"/>
                    </a:lnTo>
                    <a:lnTo>
                      <a:pt x="924497" y="707886"/>
                    </a:lnTo>
                    <a:lnTo>
                      <a:pt x="1028319" y="798278"/>
                    </a:lnTo>
                    <a:lnTo>
                      <a:pt x="1048417" y="895433"/>
                    </a:lnTo>
                    <a:lnTo>
                      <a:pt x="1135475" y="1006019"/>
                    </a:lnTo>
                    <a:lnTo>
                      <a:pt x="1276159" y="982492"/>
                    </a:lnTo>
                    <a:lnTo>
                      <a:pt x="1273016" y="932200"/>
                    </a:lnTo>
                    <a:lnTo>
                      <a:pt x="1242917" y="875050"/>
                    </a:lnTo>
                    <a:lnTo>
                      <a:pt x="1235869" y="741700"/>
                    </a:lnTo>
                    <a:lnTo>
                      <a:pt x="1269397" y="684550"/>
                    </a:lnTo>
                    <a:close/>
                    <a:moveTo>
                      <a:pt x="1413605" y="697790"/>
                    </a:moveTo>
                    <a:lnTo>
                      <a:pt x="1363408" y="684455"/>
                    </a:lnTo>
                    <a:lnTo>
                      <a:pt x="1319879" y="721221"/>
                    </a:lnTo>
                    <a:lnTo>
                      <a:pt x="1343311" y="818376"/>
                    </a:lnTo>
                    <a:lnTo>
                      <a:pt x="1386840" y="818376"/>
                    </a:lnTo>
                    <a:close/>
                    <a:moveTo>
                      <a:pt x="1725168" y="761417"/>
                    </a:moveTo>
                    <a:lnTo>
                      <a:pt x="1610868" y="701123"/>
                    </a:lnTo>
                    <a:lnTo>
                      <a:pt x="1587341" y="660928"/>
                    </a:lnTo>
                    <a:lnTo>
                      <a:pt x="1560576" y="671024"/>
                    </a:lnTo>
                    <a:lnTo>
                      <a:pt x="1584007" y="737699"/>
                    </a:lnTo>
                    <a:lnTo>
                      <a:pt x="1604105" y="824853"/>
                    </a:lnTo>
                    <a:lnTo>
                      <a:pt x="1654302" y="844951"/>
                    </a:lnTo>
                    <a:lnTo>
                      <a:pt x="1664398" y="831521"/>
                    </a:lnTo>
                    <a:lnTo>
                      <a:pt x="1634966" y="781514"/>
                    </a:lnTo>
                    <a:lnTo>
                      <a:pt x="1722120" y="815042"/>
                    </a:lnTo>
                    <a:close/>
                    <a:moveTo>
                      <a:pt x="746855" y="1970425"/>
                    </a:moveTo>
                    <a:lnTo>
                      <a:pt x="733425" y="1983855"/>
                    </a:lnTo>
                    <a:lnTo>
                      <a:pt x="833914" y="2013954"/>
                    </a:lnTo>
                    <a:lnTo>
                      <a:pt x="874109" y="2060817"/>
                    </a:lnTo>
                    <a:lnTo>
                      <a:pt x="937831" y="2067580"/>
                    </a:lnTo>
                    <a:lnTo>
                      <a:pt x="961263" y="2030718"/>
                    </a:lnTo>
                    <a:lnTo>
                      <a:pt x="884206" y="2018050"/>
                    </a:lnTo>
                    <a:close/>
                    <a:moveTo>
                      <a:pt x="1044988" y="2034052"/>
                    </a:moveTo>
                    <a:lnTo>
                      <a:pt x="974598" y="2054150"/>
                    </a:lnTo>
                    <a:lnTo>
                      <a:pt x="984694" y="2080915"/>
                    </a:lnTo>
                    <a:lnTo>
                      <a:pt x="1071753" y="2080915"/>
                    </a:lnTo>
                    <a:lnTo>
                      <a:pt x="1088517" y="2054150"/>
                    </a:lnTo>
                    <a:lnTo>
                      <a:pt x="1058418" y="2057484"/>
                    </a:lnTo>
                    <a:close/>
                  </a:path>
                </a:pathLst>
              </a:custGeom>
              <a:solidFill>
                <a:srgbClr val="FF725E"/>
              </a:solidFill>
              <a:ln w="9525" cap="flat">
                <a:noFill/>
                <a:prstDash val="solid"/>
                <a:miter/>
              </a:ln>
            </p:spPr>
            <p:txBody>
              <a:bodyPr rtlCol="0" anchor="ctr"/>
              <a:lstStyle/>
              <a:p>
                <a:endParaRPr lang="en-IN"/>
              </a:p>
            </p:txBody>
          </p:sp>
          <p:sp>
            <p:nvSpPr>
              <p:cNvPr id="12" name="Freeform: Shape 11">
                <a:extLst>
                  <a:ext uri="{FF2B5EF4-FFF2-40B4-BE49-F238E27FC236}">
                    <a16:creationId xmlns:a16="http://schemas.microsoft.com/office/drawing/2014/main" id="{D28F0461-D0A0-4FAF-7A96-02EEF4EA9D2F}"/>
                  </a:ext>
                </a:extLst>
              </p:cNvPr>
              <p:cNvSpPr/>
              <p:nvPr/>
            </p:nvSpPr>
            <p:spPr>
              <a:xfrm>
                <a:off x="8280656" y="3622833"/>
                <a:ext cx="2830732" cy="2349596"/>
              </a:xfrm>
              <a:custGeom>
                <a:avLst/>
                <a:gdLst>
                  <a:gd name="connsiteX0" fmla="*/ 1763075 w 2830732"/>
                  <a:gd name="connsiteY0" fmla="*/ 1525333 h 2349596"/>
                  <a:gd name="connsiteX1" fmla="*/ 345565 w 2830732"/>
                  <a:gd name="connsiteY1" fmla="*/ 107918 h 2349596"/>
                  <a:gd name="connsiteX2" fmla="*/ 349660 w 2830732"/>
                  <a:gd name="connsiteY2" fmla="*/ 0 h 2349596"/>
                  <a:gd name="connsiteX3" fmla="*/ 485277 w 2830732"/>
                  <a:gd name="connsiteY3" fmla="*/ 1999936 h 2349596"/>
                  <a:gd name="connsiteX4" fmla="*/ 2485213 w 2830732"/>
                  <a:gd name="connsiteY4" fmla="*/ 1864319 h 2349596"/>
                  <a:gd name="connsiteX5" fmla="*/ 2830732 w 2830732"/>
                  <a:gd name="connsiteY5" fmla="*/ 1040130 h 2349596"/>
                  <a:gd name="connsiteX6" fmla="*/ 1763075 w 2830732"/>
                  <a:gd name="connsiteY6" fmla="*/ 1525333 h 2349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30732" h="2349596">
                    <a:moveTo>
                      <a:pt x="1763075" y="1525333"/>
                    </a:moveTo>
                    <a:cubicBezTo>
                      <a:pt x="980244" y="1525333"/>
                      <a:pt x="345622" y="890749"/>
                      <a:pt x="345565" y="107918"/>
                    </a:cubicBezTo>
                    <a:cubicBezTo>
                      <a:pt x="345565" y="71628"/>
                      <a:pt x="346993" y="35623"/>
                      <a:pt x="349660" y="0"/>
                    </a:cubicBezTo>
                    <a:cubicBezTo>
                      <a:pt x="-165157" y="589712"/>
                      <a:pt x="-104441" y="1485119"/>
                      <a:pt x="485277" y="1999936"/>
                    </a:cubicBezTo>
                    <a:cubicBezTo>
                      <a:pt x="1074989" y="2514752"/>
                      <a:pt x="1970396" y="2454040"/>
                      <a:pt x="2485213" y="1864319"/>
                    </a:cubicBezTo>
                    <a:cubicBezTo>
                      <a:pt x="2686248" y="1634033"/>
                      <a:pt x="2807444" y="1344930"/>
                      <a:pt x="2830732" y="1040130"/>
                    </a:cubicBezTo>
                    <a:cubicBezTo>
                      <a:pt x="2561861" y="1348788"/>
                      <a:pt x="2172422" y="1525772"/>
                      <a:pt x="1763075" y="1525333"/>
                    </a:cubicBezTo>
                    <a:close/>
                  </a:path>
                </a:pathLst>
              </a:custGeom>
              <a:solidFill>
                <a:srgbClr val="000000">
                  <a:alpha val="30000"/>
                </a:srgbClr>
              </a:solidFill>
              <a:ln w="9525" cap="flat">
                <a:noFill/>
                <a:prstDash val="solid"/>
                <a:miter/>
              </a:ln>
            </p:spPr>
            <p:txBody>
              <a:bodyPr rtlCol="0" anchor="ctr"/>
              <a:lstStyle/>
              <a:p>
                <a:endParaRPr lang="en-IN"/>
              </a:p>
            </p:txBody>
          </p:sp>
        </p:grpSp>
        <p:sp>
          <p:nvSpPr>
            <p:cNvPr id="13" name="Freeform: Shape 12">
              <a:extLst>
                <a:ext uri="{FF2B5EF4-FFF2-40B4-BE49-F238E27FC236}">
                  <a16:creationId xmlns:a16="http://schemas.microsoft.com/office/drawing/2014/main" id="{66659CBB-9ABD-3D11-C0B7-A1155BB16100}"/>
                </a:ext>
              </a:extLst>
            </p:cNvPr>
            <p:cNvSpPr/>
            <p:nvPr/>
          </p:nvSpPr>
          <p:spPr>
            <a:xfrm rot="-2700000">
              <a:off x="8290276" y="3144578"/>
              <a:ext cx="2822829" cy="2822829"/>
            </a:xfrm>
            <a:custGeom>
              <a:avLst/>
              <a:gdLst>
                <a:gd name="connsiteX0" fmla="*/ 2822830 w 2822829"/>
                <a:gd name="connsiteY0" fmla="*/ 1411415 h 2822829"/>
                <a:gd name="connsiteX1" fmla="*/ 1411415 w 2822829"/>
                <a:gd name="connsiteY1" fmla="*/ 2822830 h 2822829"/>
                <a:gd name="connsiteX2" fmla="*/ 0 w 2822829"/>
                <a:gd name="connsiteY2" fmla="*/ 1411415 h 2822829"/>
                <a:gd name="connsiteX3" fmla="*/ 1411415 w 2822829"/>
                <a:gd name="connsiteY3" fmla="*/ 0 h 2822829"/>
                <a:gd name="connsiteX4" fmla="*/ 2822830 w 2822829"/>
                <a:gd name="connsiteY4" fmla="*/ 1411415 h 2822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22829" h="2822829">
                  <a:moveTo>
                    <a:pt x="2822830" y="1411415"/>
                  </a:moveTo>
                  <a:cubicBezTo>
                    <a:pt x="2822830" y="2190918"/>
                    <a:pt x="2190918" y="2822830"/>
                    <a:pt x="1411415" y="2822830"/>
                  </a:cubicBezTo>
                  <a:cubicBezTo>
                    <a:pt x="631912" y="2822830"/>
                    <a:pt x="0" y="2190918"/>
                    <a:pt x="0" y="1411415"/>
                  </a:cubicBezTo>
                  <a:cubicBezTo>
                    <a:pt x="0" y="631912"/>
                    <a:pt x="631912" y="0"/>
                    <a:pt x="1411415" y="0"/>
                  </a:cubicBezTo>
                  <a:cubicBezTo>
                    <a:pt x="2190918" y="0"/>
                    <a:pt x="2822830" y="631912"/>
                    <a:pt x="2822830" y="1411415"/>
                  </a:cubicBezTo>
                  <a:close/>
                </a:path>
              </a:pathLst>
            </a:custGeom>
            <a:noFill/>
            <a:ln w="9525" cap="rnd">
              <a:solidFill>
                <a:srgbClr val="263238"/>
              </a:solidFill>
              <a:prstDash val="solid"/>
              <a:round/>
            </a:ln>
          </p:spPr>
          <p:txBody>
            <a:bodyPr rtlCol="0" anchor="ctr"/>
            <a:lstStyle/>
            <a:p>
              <a:endParaRPr lang="en-IN"/>
            </a:p>
          </p:txBody>
        </p:sp>
      </p:grpSp>
      <p:grpSp>
        <p:nvGrpSpPr>
          <p:cNvPr id="14" name="Graphic 2">
            <a:extLst>
              <a:ext uri="{FF2B5EF4-FFF2-40B4-BE49-F238E27FC236}">
                <a16:creationId xmlns:a16="http://schemas.microsoft.com/office/drawing/2014/main" id="{A2DD34D5-D92A-960A-2B72-7363E7CBF8C8}"/>
              </a:ext>
            </a:extLst>
          </p:cNvPr>
          <p:cNvGrpSpPr/>
          <p:nvPr/>
        </p:nvGrpSpPr>
        <p:grpSpPr>
          <a:xfrm>
            <a:off x="8280656" y="3336712"/>
            <a:ext cx="2962847" cy="2349490"/>
            <a:chOff x="8335422" y="3483047"/>
            <a:chExt cx="2962847" cy="2349490"/>
          </a:xfrm>
          <a:solidFill>
            <a:srgbClr val="FFFFFF"/>
          </a:solidFill>
        </p:grpSpPr>
        <p:sp>
          <p:nvSpPr>
            <p:cNvPr id="15" name="Freeform: Shape 14">
              <a:extLst>
                <a:ext uri="{FF2B5EF4-FFF2-40B4-BE49-F238E27FC236}">
                  <a16:creationId xmlns:a16="http://schemas.microsoft.com/office/drawing/2014/main" id="{7F771554-BA75-6E59-76A7-D091FB283B03}"/>
                </a:ext>
              </a:extLst>
            </p:cNvPr>
            <p:cNvSpPr/>
            <p:nvPr/>
          </p:nvSpPr>
          <p:spPr>
            <a:xfrm>
              <a:off x="9929145" y="3648825"/>
              <a:ext cx="1369124" cy="447686"/>
            </a:xfrm>
            <a:custGeom>
              <a:avLst/>
              <a:gdLst>
                <a:gd name="connsiteX0" fmla="*/ 1365695 w 1369124"/>
                <a:gd name="connsiteY0" fmla="*/ 447687 h 447686"/>
                <a:gd name="connsiteX1" fmla="*/ 1369124 w 1369124"/>
                <a:gd name="connsiteY1" fmla="*/ 413873 h 447686"/>
                <a:gd name="connsiteX2" fmla="*/ 1200713 w 1369124"/>
                <a:gd name="connsiteY2" fmla="*/ 245290 h 447686"/>
                <a:gd name="connsiteX3" fmla="*/ 1118235 w 1369124"/>
                <a:gd name="connsiteY3" fmla="*/ 266807 h 447686"/>
                <a:gd name="connsiteX4" fmla="*/ 736769 w 1369124"/>
                <a:gd name="connsiteY4" fmla="*/ 5641 h 447686"/>
                <a:gd name="connsiteX5" fmla="*/ 506254 w 1369124"/>
                <a:gd name="connsiteY5" fmla="*/ 177367 h 447686"/>
                <a:gd name="connsiteX6" fmla="*/ 464916 w 1369124"/>
                <a:gd name="connsiteY6" fmla="*/ 173748 h 447686"/>
                <a:gd name="connsiteX7" fmla="*/ 267367 w 1369124"/>
                <a:gd name="connsiteY7" fmla="*/ 277475 h 447686"/>
                <a:gd name="connsiteX8" fmla="*/ 32243 w 1369124"/>
                <a:gd name="connsiteY8" fmla="*/ 314480 h 447686"/>
                <a:gd name="connsiteX9" fmla="*/ 0 w 1369124"/>
                <a:gd name="connsiteY9" fmla="*/ 413873 h 447686"/>
                <a:gd name="connsiteX10" fmla="*/ 3334 w 1369124"/>
                <a:gd name="connsiteY10" fmla="*/ 447687 h 447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69124" h="447686">
                  <a:moveTo>
                    <a:pt x="1365695" y="447687"/>
                  </a:moveTo>
                  <a:cubicBezTo>
                    <a:pt x="1368000" y="436562"/>
                    <a:pt x="1369153" y="425236"/>
                    <a:pt x="1369124" y="413873"/>
                  </a:cubicBezTo>
                  <a:cubicBezTo>
                    <a:pt x="1369171" y="320814"/>
                    <a:pt x="1293772" y="245338"/>
                    <a:pt x="1200713" y="245290"/>
                  </a:cubicBezTo>
                  <a:cubicBezTo>
                    <a:pt x="1171833" y="245271"/>
                    <a:pt x="1143429" y="252681"/>
                    <a:pt x="1118235" y="266807"/>
                  </a:cubicBezTo>
                  <a:cubicBezTo>
                    <a:pt x="1085012" y="89347"/>
                    <a:pt x="914229" y="-27582"/>
                    <a:pt x="736769" y="5641"/>
                  </a:cubicBezTo>
                  <a:cubicBezTo>
                    <a:pt x="637537" y="24215"/>
                    <a:pt x="552450" y="87604"/>
                    <a:pt x="506254" y="177367"/>
                  </a:cubicBezTo>
                  <a:cubicBezTo>
                    <a:pt x="492605" y="174996"/>
                    <a:pt x="478775" y="173786"/>
                    <a:pt x="464916" y="173748"/>
                  </a:cubicBezTo>
                  <a:cubicBezTo>
                    <a:pt x="385992" y="173662"/>
                    <a:pt x="312097" y="212457"/>
                    <a:pt x="267367" y="277475"/>
                  </a:cubicBezTo>
                  <a:cubicBezTo>
                    <a:pt x="192215" y="222763"/>
                    <a:pt x="86945" y="239337"/>
                    <a:pt x="32243" y="314480"/>
                  </a:cubicBezTo>
                  <a:cubicBezTo>
                    <a:pt x="11221" y="343350"/>
                    <a:pt x="-66" y="378164"/>
                    <a:pt x="0" y="413873"/>
                  </a:cubicBezTo>
                  <a:cubicBezTo>
                    <a:pt x="-9" y="425227"/>
                    <a:pt x="1105" y="436552"/>
                    <a:pt x="3334" y="447687"/>
                  </a:cubicBezTo>
                  <a:close/>
                </a:path>
              </a:pathLst>
            </a:custGeom>
            <a:solidFill>
              <a:srgbClr val="FFFFFF"/>
            </a:solidFill>
            <a:ln w="9525" cap="flat">
              <a:solidFill>
                <a:srgbClr val="A1A1A1"/>
              </a:solidFill>
              <a:prstDash val="solid"/>
              <a:miter/>
            </a:ln>
          </p:spPr>
          <p:txBody>
            <a:bodyPr rtlCol="0" anchor="ctr"/>
            <a:lstStyle/>
            <a:p>
              <a:endParaRPr lang="en-IN"/>
            </a:p>
          </p:txBody>
        </p:sp>
        <p:sp>
          <p:nvSpPr>
            <p:cNvPr id="16" name="Freeform: Shape 15">
              <a:extLst>
                <a:ext uri="{FF2B5EF4-FFF2-40B4-BE49-F238E27FC236}">
                  <a16:creationId xmlns:a16="http://schemas.microsoft.com/office/drawing/2014/main" id="{C217E0FC-DF02-E5EA-C2D5-A19AA9FE7648}"/>
                </a:ext>
              </a:extLst>
            </p:cNvPr>
            <p:cNvSpPr/>
            <p:nvPr/>
          </p:nvSpPr>
          <p:spPr>
            <a:xfrm>
              <a:off x="8335422" y="3483047"/>
              <a:ext cx="950214" cy="310664"/>
            </a:xfrm>
            <a:custGeom>
              <a:avLst/>
              <a:gdLst>
                <a:gd name="connsiteX0" fmla="*/ 947928 w 950214"/>
                <a:gd name="connsiteY0" fmla="*/ 310665 h 310664"/>
                <a:gd name="connsiteX1" fmla="*/ 950214 w 950214"/>
                <a:gd name="connsiteY1" fmla="*/ 287138 h 310664"/>
                <a:gd name="connsiteX2" fmla="*/ 833047 w 950214"/>
                <a:gd name="connsiteY2" fmla="*/ 170180 h 310664"/>
                <a:gd name="connsiteX3" fmla="*/ 776097 w 950214"/>
                <a:gd name="connsiteY3" fmla="*/ 185030 h 310664"/>
                <a:gd name="connsiteX4" fmla="*/ 511045 w 950214"/>
                <a:gd name="connsiteY4" fmla="*/ 3960 h 310664"/>
                <a:gd name="connsiteX5" fmla="*/ 351282 w 950214"/>
                <a:gd name="connsiteY5" fmla="*/ 123022 h 310664"/>
                <a:gd name="connsiteX6" fmla="*/ 322707 w 950214"/>
                <a:gd name="connsiteY6" fmla="*/ 120546 h 310664"/>
                <a:gd name="connsiteX7" fmla="*/ 185642 w 950214"/>
                <a:gd name="connsiteY7" fmla="*/ 192460 h 310664"/>
                <a:gd name="connsiteX8" fmla="*/ 22284 w 950214"/>
                <a:gd name="connsiteY8" fmla="*/ 218472 h 310664"/>
                <a:gd name="connsiteX9" fmla="*/ 0 w 950214"/>
                <a:gd name="connsiteY9" fmla="*/ 287138 h 310664"/>
                <a:gd name="connsiteX10" fmla="*/ 2381 w 950214"/>
                <a:gd name="connsiteY10" fmla="*/ 310665 h 310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0214" h="310664">
                  <a:moveTo>
                    <a:pt x="947928" y="310665"/>
                  </a:moveTo>
                  <a:cubicBezTo>
                    <a:pt x="949462" y="302921"/>
                    <a:pt x="950233" y="295034"/>
                    <a:pt x="950214" y="287138"/>
                  </a:cubicBezTo>
                  <a:cubicBezTo>
                    <a:pt x="950157" y="222482"/>
                    <a:pt x="897693" y="170123"/>
                    <a:pt x="833047" y="170180"/>
                  </a:cubicBezTo>
                  <a:cubicBezTo>
                    <a:pt x="813111" y="170200"/>
                    <a:pt x="793509" y="175314"/>
                    <a:pt x="776097" y="185030"/>
                  </a:cubicBezTo>
                  <a:cubicBezTo>
                    <a:pt x="752904" y="61834"/>
                    <a:pt x="634232" y="-19234"/>
                    <a:pt x="511045" y="3960"/>
                  </a:cubicBezTo>
                  <a:cubicBezTo>
                    <a:pt x="442284" y="16904"/>
                    <a:pt x="383343" y="60834"/>
                    <a:pt x="351282" y="123022"/>
                  </a:cubicBezTo>
                  <a:cubicBezTo>
                    <a:pt x="341843" y="121384"/>
                    <a:pt x="332289" y="120555"/>
                    <a:pt x="322707" y="120546"/>
                  </a:cubicBezTo>
                  <a:cubicBezTo>
                    <a:pt x="267976" y="120517"/>
                    <a:pt x="216722" y="147406"/>
                    <a:pt x="185642" y="192460"/>
                  </a:cubicBezTo>
                  <a:cubicBezTo>
                    <a:pt x="133350" y="154531"/>
                    <a:pt x="60208" y="166180"/>
                    <a:pt x="22284" y="218472"/>
                  </a:cubicBezTo>
                  <a:cubicBezTo>
                    <a:pt x="7801" y="238437"/>
                    <a:pt x="1" y="262468"/>
                    <a:pt x="0" y="287138"/>
                  </a:cubicBezTo>
                  <a:cubicBezTo>
                    <a:pt x="13" y="295044"/>
                    <a:pt x="812" y="302921"/>
                    <a:pt x="2381" y="310665"/>
                  </a:cubicBezTo>
                  <a:close/>
                </a:path>
              </a:pathLst>
            </a:custGeom>
            <a:solidFill>
              <a:srgbClr val="FFFFFF"/>
            </a:solidFill>
            <a:ln w="9525" cap="flat">
              <a:solidFill>
                <a:srgbClr val="A1A1A1"/>
              </a:solidFill>
              <a:prstDash val="solid"/>
              <a:miter/>
            </a:ln>
          </p:spPr>
          <p:txBody>
            <a:bodyPr rtlCol="0" anchor="ctr"/>
            <a:lstStyle/>
            <a:p>
              <a:endParaRPr lang="en-IN"/>
            </a:p>
          </p:txBody>
        </p:sp>
        <p:sp>
          <p:nvSpPr>
            <p:cNvPr id="17" name="Freeform: Shape 16">
              <a:extLst>
                <a:ext uri="{FF2B5EF4-FFF2-40B4-BE49-F238E27FC236}">
                  <a16:creationId xmlns:a16="http://schemas.microsoft.com/office/drawing/2014/main" id="{319B322B-F4F4-A901-158A-AC04951DF106}"/>
                </a:ext>
              </a:extLst>
            </p:cNvPr>
            <p:cNvSpPr/>
            <p:nvPr/>
          </p:nvSpPr>
          <p:spPr>
            <a:xfrm>
              <a:off x="8572498" y="5183234"/>
              <a:ext cx="1076326" cy="351933"/>
            </a:xfrm>
            <a:custGeom>
              <a:avLst/>
              <a:gdLst>
                <a:gd name="connsiteX0" fmla="*/ 1073659 w 1076326"/>
                <a:gd name="connsiteY0" fmla="*/ 351933 h 351933"/>
                <a:gd name="connsiteX1" fmla="*/ 1076326 w 1076326"/>
                <a:gd name="connsiteY1" fmla="*/ 325358 h 351933"/>
                <a:gd name="connsiteX2" fmla="*/ 943719 w 1076326"/>
                <a:gd name="connsiteY2" fmla="*/ 192789 h 351933"/>
                <a:gd name="connsiteX3" fmla="*/ 879063 w 1076326"/>
                <a:gd name="connsiteY3" fmla="*/ 209629 h 351933"/>
                <a:gd name="connsiteX4" fmla="*/ 578740 w 1076326"/>
                <a:gd name="connsiteY4" fmla="*/ 4490 h 351933"/>
                <a:gd name="connsiteX5" fmla="*/ 397765 w 1076326"/>
                <a:gd name="connsiteY5" fmla="*/ 139335 h 351933"/>
                <a:gd name="connsiteX6" fmla="*/ 365190 w 1076326"/>
                <a:gd name="connsiteY6" fmla="*/ 136478 h 351933"/>
                <a:gd name="connsiteX7" fmla="*/ 209551 w 1076326"/>
                <a:gd name="connsiteY7" fmla="*/ 218012 h 351933"/>
                <a:gd name="connsiteX8" fmla="*/ 24804 w 1076326"/>
                <a:gd name="connsiteY8" fmla="*/ 248454 h 351933"/>
                <a:gd name="connsiteX9" fmla="*/ 1 w 1076326"/>
                <a:gd name="connsiteY9" fmla="*/ 325358 h 351933"/>
                <a:gd name="connsiteX10" fmla="*/ 2668 w 1076326"/>
                <a:gd name="connsiteY10" fmla="*/ 351933 h 351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76326" h="351933">
                  <a:moveTo>
                    <a:pt x="1073659" y="351933"/>
                  </a:moveTo>
                  <a:cubicBezTo>
                    <a:pt x="1075421" y="343189"/>
                    <a:pt x="1076317" y="334283"/>
                    <a:pt x="1076326" y="325358"/>
                  </a:cubicBezTo>
                  <a:cubicBezTo>
                    <a:pt x="1076317" y="252130"/>
                    <a:pt x="1016947" y="192780"/>
                    <a:pt x="943719" y="192789"/>
                  </a:cubicBezTo>
                  <a:cubicBezTo>
                    <a:pt x="921088" y="192789"/>
                    <a:pt x="898828" y="198590"/>
                    <a:pt x="879063" y="209629"/>
                  </a:cubicBezTo>
                  <a:cubicBezTo>
                    <a:pt x="852784" y="70050"/>
                    <a:pt x="718320" y="-21799"/>
                    <a:pt x="578740" y="4490"/>
                  </a:cubicBezTo>
                  <a:cubicBezTo>
                    <a:pt x="500864" y="19149"/>
                    <a:pt x="434094" y="68907"/>
                    <a:pt x="397765" y="139335"/>
                  </a:cubicBezTo>
                  <a:cubicBezTo>
                    <a:pt x="387011" y="137459"/>
                    <a:pt x="376105" y="136506"/>
                    <a:pt x="365190" y="136478"/>
                  </a:cubicBezTo>
                  <a:cubicBezTo>
                    <a:pt x="303049" y="136373"/>
                    <a:pt x="244841" y="166862"/>
                    <a:pt x="209551" y="218012"/>
                  </a:cubicBezTo>
                  <a:cubicBezTo>
                    <a:pt x="150125" y="175397"/>
                    <a:pt x="67419" y="189027"/>
                    <a:pt x="24804" y="248454"/>
                  </a:cubicBezTo>
                  <a:cubicBezTo>
                    <a:pt x="8726" y="270875"/>
                    <a:pt x="49" y="297765"/>
                    <a:pt x="1" y="325358"/>
                  </a:cubicBezTo>
                  <a:cubicBezTo>
                    <a:pt x="-37" y="334283"/>
                    <a:pt x="858" y="343189"/>
                    <a:pt x="2668" y="351933"/>
                  </a:cubicBezTo>
                  <a:close/>
                </a:path>
              </a:pathLst>
            </a:custGeom>
            <a:solidFill>
              <a:srgbClr val="FFFFFF"/>
            </a:solidFill>
            <a:ln w="9525" cap="flat">
              <a:solidFill>
                <a:srgbClr val="A1A1A1"/>
              </a:solidFill>
              <a:prstDash val="solid"/>
              <a:miter/>
            </a:ln>
          </p:spPr>
          <p:txBody>
            <a:bodyPr rtlCol="0" anchor="ctr"/>
            <a:lstStyle/>
            <a:p>
              <a:endParaRPr lang="en-IN"/>
            </a:p>
          </p:txBody>
        </p:sp>
        <p:sp>
          <p:nvSpPr>
            <p:cNvPr id="18" name="Freeform: Shape 17">
              <a:extLst>
                <a:ext uri="{FF2B5EF4-FFF2-40B4-BE49-F238E27FC236}">
                  <a16:creationId xmlns:a16="http://schemas.microsoft.com/office/drawing/2014/main" id="{DBD46977-DB37-3A12-8AEB-B4E565A5EB4D}"/>
                </a:ext>
              </a:extLst>
            </p:cNvPr>
            <p:cNvSpPr/>
            <p:nvPr/>
          </p:nvSpPr>
          <p:spPr>
            <a:xfrm>
              <a:off x="9865613" y="4233997"/>
              <a:ext cx="615030" cy="201223"/>
            </a:xfrm>
            <a:custGeom>
              <a:avLst/>
              <a:gdLst>
                <a:gd name="connsiteX0" fmla="*/ 613505 w 615030"/>
                <a:gd name="connsiteY0" fmla="*/ 201223 h 201223"/>
                <a:gd name="connsiteX1" fmla="*/ 615029 w 615030"/>
                <a:gd name="connsiteY1" fmla="*/ 185983 h 201223"/>
                <a:gd name="connsiteX2" fmla="*/ 539306 w 615030"/>
                <a:gd name="connsiteY2" fmla="*/ 110259 h 201223"/>
                <a:gd name="connsiteX3" fmla="*/ 502349 w 615030"/>
                <a:gd name="connsiteY3" fmla="*/ 119784 h 201223"/>
                <a:gd name="connsiteX4" fmla="*/ 330879 w 615030"/>
                <a:gd name="connsiteY4" fmla="*/ 2551 h 201223"/>
                <a:gd name="connsiteX5" fmla="*/ 227457 w 615030"/>
                <a:gd name="connsiteY5" fmla="*/ 79589 h 201223"/>
                <a:gd name="connsiteX6" fmla="*/ 208883 w 615030"/>
                <a:gd name="connsiteY6" fmla="*/ 77970 h 201223"/>
                <a:gd name="connsiteX7" fmla="*/ 120110 w 615030"/>
                <a:gd name="connsiteY7" fmla="*/ 124547 h 201223"/>
                <a:gd name="connsiteX8" fmla="*/ 14468 w 615030"/>
                <a:gd name="connsiteY8" fmla="*/ 141225 h 201223"/>
                <a:gd name="connsiteX9" fmla="*/ 0 w 615030"/>
                <a:gd name="connsiteY9" fmla="*/ 185602 h 201223"/>
                <a:gd name="connsiteX10" fmla="*/ 1524 w 615030"/>
                <a:gd name="connsiteY10" fmla="*/ 200842 h 201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15030" h="201223">
                  <a:moveTo>
                    <a:pt x="613505" y="201223"/>
                  </a:moveTo>
                  <a:cubicBezTo>
                    <a:pt x="614543" y="196213"/>
                    <a:pt x="615058" y="191098"/>
                    <a:pt x="615029" y="185983"/>
                  </a:cubicBezTo>
                  <a:cubicBezTo>
                    <a:pt x="614772" y="144273"/>
                    <a:pt x="581016" y="110517"/>
                    <a:pt x="539306" y="110259"/>
                  </a:cubicBezTo>
                  <a:cubicBezTo>
                    <a:pt x="526371" y="110183"/>
                    <a:pt x="513636" y="113469"/>
                    <a:pt x="502349" y="119784"/>
                  </a:cubicBezTo>
                  <a:cubicBezTo>
                    <a:pt x="487375" y="40060"/>
                    <a:pt x="410604" y="-12423"/>
                    <a:pt x="330879" y="2551"/>
                  </a:cubicBezTo>
                  <a:cubicBezTo>
                    <a:pt x="286369" y="10914"/>
                    <a:pt x="248212" y="39336"/>
                    <a:pt x="227457" y="79589"/>
                  </a:cubicBezTo>
                  <a:cubicBezTo>
                    <a:pt x="221323" y="78522"/>
                    <a:pt x="215113" y="77979"/>
                    <a:pt x="208883" y="77970"/>
                  </a:cubicBezTo>
                  <a:cubicBezTo>
                    <a:pt x="173422" y="77893"/>
                    <a:pt x="140199" y="95324"/>
                    <a:pt x="120110" y="124547"/>
                  </a:cubicBezTo>
                  <a:cubicBezTo>
                    <a:pt x="86335" y="99982"/>
                    <a:pt x="39034" y="107449"/>
                    <a:pt x="14468" y="141225"/>
                  </a:cubicBezTo>
                  <a:cubicBezTo>
                    <a:pt x="5086" y="154122"/>
                    <a:pt x="19" y="169657"/>
                    <a:pt x="0" y="185602"/>
                  </a:cubicBezTo>
                  <a:cubicBezTo>
                    <a:pt x="19" y="190717"/>
                    <a:pt x="533" y="195822"/>
                    <a:pt x="1524" y="200842"/>
                  </a:cubicBezTo>
                  <a:close/>
                </a:path>
              </a:pathLst>
            </a:custGeom>
            <a:solidFill>
              <a:srgbClr val="FFFFFF"/>
            </a:solidFill>
            <a:ln w="9525" cap="flat">
              <a:solidFill>
                <a:srgbClr val="A1A1A1"/>
              </a:solidFill>
              <a:prstDash val="solid"/>
              <a:miter/>
            </a:ln>
          </p:spPr>
          <p:txBody>
            <a:bodyPr rtlCol="0" anchor="ctr"/>
            <a:lstStyle/>
            <a:p>
              <a:endParaRPr lang="en-IN"/>
            </a:p>
          </p:txBody>
        </p:sp>
        <p:sp>
          <p:nvSpPr>
            <p:cNvPr id="19" name="Freeform: Shape 18">
              <a:extLst>
                <a:ext uri="{FF2B5EF4-FFF2-40B4-BE49-F238E27FC236}">
                  <a16:creationId xmlns:a16="http://schemas.microsoft.com/office/drawing/2014/main" id="{68F534B7-7F85-F22F-A9AA-6CD0575B60FD}"/>
                </a:ext>
              </a:extLst>
            </p:cNvPr>
            <p:cNvSpPr/>
            <p:nvPr/>
          </p:nvSpPr>
          <p:spPr>
            <a:xfrm>
              <a:off x="9452608" y="5631179"/>
              <a:ext cx="615411" cy="201358"/>
            </a:xfrm>
            <a:custGeom>
              <a:avLst/>
              <a:gdLst>
                <a:gd name="connsiteX0" fmla="*/ 613888 w 615411"/>
                <a:gd name="connsiteY0" fmla="*/ 201359 h 201358"/>
                <a:gd name="connsiteX1" fmla="*/ 615412 w 615411"/>
                <a:gd name="connsiteY1" fmla="*/ 186119 h 201358"/>
                <a:gd name="connsiteX2" fmla="*/ 539688 w 615411"/>
                <a:gd name="connsiteY2" fmla="*/ 110395 h 201358"/>
                <a:gd name="connsiteX3" fmla="*/ 502731 w 615411"/>
                <a:gd name="connsiteY3" fmla="*/ 119920 h 201358"/>
                <a:gd name="connsiteX4" fmla="*/ 331366 w 615411"/>
                <a:gd name="connsiteY4" fmla="*/ 2525 h 201358"/>
                <a:gd name="connsiteX5" fmla="*/ 227744 w 615411"/>
                <a:gd name="connsiteY5" fmla="*/ 79725 h 201358"/>
                <a:gd name="connsiteX6" fmla="*/ 120016 w 615411"/>
                <a:gd name="connsiteY6" fmla="*/ 124873 h 201358"/>
                <a:gd name="connsiteX7" fmla="*/ 14489 w 615411"/>
                <a:gd name="connsiteY7" fmla="*/ 141437 h 201358"/>
                <a:gd name="connsiteX8" fmla="*/ 1 w 615411"/>
                <a:gd name="connsiteY8" fmla="*/ 186119 h 201358"/>
                <a:gd name="connsiteX9" fmla="*/ 1525 w 615411"/>
                <a:gd name="connsiteY9" fmla="*/ 201359 h 201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5411" h="201358">
                  <a:moveTo>
                    <a:pt x="613888" y="201359"/>
                  </a:moveTo>
                  <a:cubicBezTo>
                    <a:pt x="614878" y="196339"/>
                    <a:pt x="615392" y="191234"/>
                    <a:pt x="615412" y="186119"/>
                  </a:cubicBezTo>
                  <a:cubicBezTo>
                    <a:pt x="615154" y="144409"/>
                    <a:pt x="581398" y="110652"/>
                    <a:pt x="539688" y="110395"/>
                  </a:cubicBezTo>
                  <a:cubicBezTo>
                    <a:pt x="526753" y="110319"/>
                    <a:pt x="514018" y="113605"/>
                    <a:pt x="502731" y="119920"/>
                  </a:cubicBezTo>
                  <a:cubicBezTo>
                    <a:pt x="487824" y="40186"/>
                    <a:pt x="411110" y="-12373"/>
                    <a:pt x="331366" y="2525"/>
                  </a:cubicBezTo>
                  <a:cubicBezTo>
                    <a:pt x="286761" y="10868"/>
                    <a:pt x="248499" y="39367"/>
                    <a:pt x="227744" y="79725"/>
                  </a:cubicBezTo>
                  <a:cubicBezTo>
                    <a:pt x="186091" y="72333"/>
                    <a:pt x="143962" y="89993"/>
                    <a:pt x="120016" y="124873"/>
                  </a:cubicBezTo>
                  <a:cubicBezTo>
                    <a:pt x="86298" y="100308"/>
                    <a:pt x="39054" y="107719"/>
                    <a:pt x="14489" y="141437"/>
                  </a:cubicBezTo>
                  <a:cubicBezTo>
                    <a:pt x="5030" y="154410"/>
                    <a:pt x="-37" y="170060"/>
                    <a:pt x="1" y="186119"/>
                  </a:cubicBezTo>
                  <a:cubicBezTo>
                    <a:pt x="-27" y="191234"/>
                    <a:pt x="487" y="196349"/>
                    <a:pt x="1525" y="201359"/>
                  </a:cubicBezTo>
                  <a:close/>
                </a:path>
              </a:pathLst>
            </a:custGeom>
            <a:solidFill>
              <a:srgbClr val="FFFFFF"/>
            </a:solidFill>
            <a:ln w="9525" cap="flat">
              <a:solidFill>
                <a:srgbClr val="A1A1A1"/>
              </a:solidFill>
              <a:prstDash val="solid"/>
              <a:miter/>
            </a:ln>
          </p:spPr>
          <p:txBody>
            <a:bodyPr rtlCol="0" anchor="ctr"/>
            <a:lstStyle/>
            <a:p>
              <a:endParaRPr lang="en-IN"/>
            </a:p>
          </p:txBody>
        </p:sp>
      </p:grpSp>
      <p:grpSp>
        <p:nvGrpSpPr>
          <p:cNvPr id="20" name="Graphic 2">
            <a:extLst>
              <a:ext uri="{FF2B5EF4-FFF2-40B4-BE49-F238E27FC236}">
                <a16:creationId xmlns:a16="http://schemas.microsoft.com/office/drawing/2014/main" id="{E5D900EA-7454-8CDE-E93C-8024C63BA06D}"/>
              </a:ext>
            </a:extLst>
          </p:cNvPr>
          <p:cNvGrpSpPr/>
          <p:nvPr/>
        </p:nvGrpSpPr>
        <p:grpSpPr>
          <a:xfrm>
            <a:off x="8952928" y="4165473"/>
            <a:ext cx="2859555" cy="1472945"/>
            <a:chOff x="8952928" y="4165473"/>
            <a:chExt cx="2859555" cy="1472945"/>
          </a:xfrm>
        </p:grpSpPr>
        <p:sp>
          <p:nvSpPr>
            <p:cNvPr id="21" name="Freeform: Shape 20">
              <a:extLst>
                <a:ext uri="{FF2B5EF4-FFF2-40B4-BE49-F238E27FC236}">
                  <a16:creationId xmlns:a16="http://schemas.microsoft.com/office/drawing/2014/main" id="{22594BC4-F54A-2A09-636C-3DE40E03A7C6}"/>
                </a:ext>
              </a:extLst>
            </p:cNvPr>
            <p:cNvSpPr/>
            <p:nvPr/>
          </p:nvSpPr>
          <p:spPr>
            <a:xfrm>
              <a:off x="10593800" y="4165758"/>
              <a:ext cx="1218683" cy="868924"/>
            </a:xfrm>
            <a:custGeom>
              <a:avLst/>
              <a:gdLst>
                <a:gd name="connsiteX0" fmla="*/ 464725 w 1218683"/>
                <a:gd name="connsiteY0" fmla="*/ 0 h 868924"/>
                <a:gd name="connsiteX1" fmla="*/ 483775 w 1218683"/>
                <a:gd name="connsiteY1" fmla="*/ 72485 h 868924"/>
                <a:gd name="connsiteX2" fmla="*/ 890302 w 1218683"/>
                <a:gd name="connsiteY2" fmla="*/ 478822 h 868924"/>
                <a:gd name="connsiteX3" fmla="*/ 0 w 1218683"/>
                <a:gd name="connsiteY3" fmla="*/ 707422 h 868924"/>
                <a:gd name="connsiteX4" fmla="*/ 0 w 1218683"/>
                <a:gd name="connsiteY4" fmla="*/ 859822 h 868924"/>
                <a:gd name="connsiteX5" fmla="*/ 1215962 w 1218683"/>
                <a:gd name="connsiteY5" fmla="*/ 599694 h 868924"/>
                <a:gd name="connsiteX6" fmla="*/ 464725 w 1218683"/>
                <a:gd name="connsiteY6" fmla="*/ 0 h 868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8683" h="868924">
                  <a:moveTo>
                    <a:pt x="464725" y="0"/>
                  </a:moveTo>
                  <a:cubicBezTo>
                    <a:pt x="471583" y="23936"/>
                    <a:pt x="477936" y="48101"/>
                    <a:pt x="483775" y="72485"/>
                  </a:cubicBezTo>
                  <a:cubicBezTo>
                    <a:pt x="758000" y="211741"/>
                    <a:pt x="914305" y="357283"/>
                    <a:pt x="890302" y="478822"/>
                  </a:cubicBezTo>
                  <a:cubicBezTo>
                    <a:pt x="857917" y="643033"/>
                    <a:pt x="504349" y="722852"/>
                    <a:pt x="0" y="707422"/>
                  </a:cubicBezTo>
                  <a:lnTo>
                    <a:pt x="0" y="859822"/>
                  </a:lnTo>
                  <a:cubicBezTo>
                    <a:pt x="685134" y="899636"/>
                    <a:pt x="1174814" y="808101"/>
                    <a:pt x="1215962" y="599694"/>
                  </a:cubicBezTo>
                  <a:cubicBezTo>
                    <a:pt x="1250537" y="422053"/>
                    <a:pt x="953262" y="199930"/>
                    <a:pt x="464725" y="0"/>
                  </a:cubicBezTo>
                  <a:close/>
                </a:path>
              </a:pathLst>
            </a:custGeom>
            <a:solidFill>
              <a:srgbClr val="FFFFFF"/>
            </a:solidFill>
            <a:ln w="9525" cap="flat">
              <a:solidFill>
                <a:srgbClr val="263238"/>
              </a:solidFill>
              <a:prstDash val="solid"/>
              <a:miter/>
            </a:ln>
          </p:spPr>
          <p:txBody>
            <a:bodyPr rtlCol="0" anchor="ctr"/>
            <a:lstStyle/>
            <a:p>
              <a:endParaRPr lang="en-IN"/>
            </a:p>
          </p:txBody>
        </p:sp>
        <p:sp>
          <p:nvSpPr>
            <p:cNvPr id="22" name="Freeform: Shape 21">
              <a:extLst>
                <a:ext uri="{FF2B5EF4-FFF2-40B4-BE49-F238E27FC236}">
                  <a16:creationId xmlns:a16="http://schemas.microsoft.com/office/drawing/2014/main" id="{7E2C8097-9320-F6B6-F42C-D06431022064}"/>
                </a:ext>
              </a:extLst>
            </p:cNvPr>
            <p:cNvSpPr/>
            <p:nvPr/>
          </p:nvSpPr>
          <p:spPr>
            <a:xfrm>
              <a:off x="8952928" y="4165473"/>
              <a:ext cx="547401" cy="439388"/>
            </a:xfrm>
            <a:custGeom>
              <a:avLst/>
              <a:gdLst>
                <a:gd name="connsiteX0" fmla="*/ 547402 w 547401"/>
                <a:gd name="connsiteY0" fmla="*/ 406527 h 439388"/>
                <a:gd name="connsiteX1" fmla="*/ 35814 w 547401"/>
                <a:gd name="connsiteY1" fmla="*/ 29146 h 439388"/>
                <a:gd name="connsiteX2" fmla="*/ 55721 w 547401"/>
                <a:gd name="connsiteY2" fmla="*/ 0 h 439388"/>
                <a:gd name="connsiteX3" fmla="*/ 1238 w 547401"/>
                <a:gd name="connsiteY3" fmla="*/ 36576 h 439388"/>
                <a:gd name="connsiteX4" fmla="*/ 0 w 547401"/>
                <a:gd name="connsiteY4" fmla="*/ 78867 h 439388"/>
                <a:gd name="connsiteX5" fmla="*/ 17717 w 547401"/>
                <a:gd name="connsiteY5" fmla="*/ 61055 h 439388"/>
                <a:gd name="connsiteX6" fmla="*/ 276034 w 547401"/>
                <a:gd name="connsiteY6" fmla="*/ 261080 h 439388"/>
                <a:gd name="connsiteX7" fmla="*/ 305371 w 547401"/>
                <a:gd name="connsiteY7" fmla="*/ 290322 h 439388"/>
                <a:gd name="connsiteX8" fmla="*/ 336328 w 547401"/>
                <a:gd name="connsiteY8" fmla="*/ 301180 h 439388"/>
                <a:gd name="connsiteX9" fmla="*/ 498253 w 547401"/>
                <a:gd name="connsiteY9" fmla="*/ 439388 h 439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47401" h="439388">
                  <a:moveTo>
                    <a:pt x="547402" y="406527"/>
                  </a:moveTo>
                  <a:lnTo>
                    <a:pt x="35814" y="29146"/>
                  </a:lnTo>
                  <a:lnTo>
                    <a:pt x="55721" y="0"/>
                  </a:lnTo>
                  <a:lnTo>
                    <a:pt x="1238" y="36576"/>
                  </a:lnTo>
                  <a:lnTo>
                    <a:pt x="0" y="78867"/>
                  </a:lnTo>
                  <a:lnTo>
                    <a:pt x="17717" y="61055"/>
                  </a:lnTo>
                  <a:lnTo>
                    <a:pt x="276034" y="261080"/>
                  </a:lnTo>
                  <a:cubicBezTo>
                    <a:pt x="280968" y="274710"/>
                    <a:pt x="291722" y="285426"/>
                    <a:pt x="305371" y="290322"/>
                  </a:cubicBezTo>
                  <a:cubicBezTo>
                    <a:pt x="315906" y="293284"/>
                    <a:pt x="326250" y="296913"/>
                    <a:pt x="336328" y="301180"/>
                  </a:cubicBezTo>
                  <a:lnTo>
                    <a:pt x="498253" y="439388"/>
                  </a:lnTo>
                  <a:close/>
                </a:path>
              </a:pathLst>
            </a:custGeom>
            <a:solidFill>
              <a:srgbClr val="FFFFFF"/>
            </a:solidFill>
            <a:ln w="9525" cap="rnd">
              <a:solidFill>
                <a:srgbClr val="263238"/>
              </a:solidFill>
              <a:prstDash val="solid"/>
              <a:round/>
            </a:ln>
          </p:spPr>
          <p:txBody>
            <a:bodyPr rtlCol="0" anchor="ctr"/>
            <a:lstStyle/>
            <a:p>
              <a:endParaRPr lang="en-IN"/>
            </a:p>
          </p:txBody>
        </p:sp>
        <p:sp>
          <p:nvSpPr>
            <p:cNvPr id="23" name="Freeform: Shape 22">
              <a:extLst>
                <a:ext uri="{FF2B5EF4-FFF2-40B4-BE49-F238E27FC236}">
                  <a16:creationId xmlns:a16="http://schemas.microsoft.com/office/drawing/2014/main" id="{B1726D21-1758-508E-BBF8-CF56A888C325}"/>
                </a:ext>
              </a:extLst>
            </p:cNvPr>
            <p:cNvSpPr/>
            <p:nvPr/>
          </p:nvSpPr>
          <p:spPr>
            <a:xfrm>
              <a:off x="10393108" y="4682013"/>
              <a:ext cx="162686" cy="116490"/>
            </a:xfrm>
            <a:custGeom>
              <a:avLst/>
              <a:gdLst>
                <a:gd name="connsiteX0" fmla="*/ 162687 w 162686"/>
                <a:gd name="connsiteY0" fmla="*/ 110014 h 116490"/>
                <a:gd name="connsiteX1" fmla="*/ 25527 w 162686"/>
                <a:gd name="connsiteY1" fmla="*/ 2572 h 116490"/>
                <a:gd name="connsiteX2" fmla="*/ 0 w 162686"/>
                <a:gd name="connsiteY2" fmla="*/ 0 h 116490"/>
                <a:gd name="connsiteX3" fmla="*/ 123539 w 162686"/>
                <a:gd name="connsiteY3" fmla="*/ 116491 h 116490"/>
                <a:gd name="connsiteX4" fmla="*/ 162687 w 162686"/>
                <a:gd name="connsiteY4" fmla="*/ 110014 h 1164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686" h="116490">
                  <a:moveTo>
                    <a:pt x="162687" y="110014"/>
                  </a:moveTo>
                  <a:lnTo>
                    <a:pt x="25527" y="2572"/>
                  </a:lnTo>
                  <a:lnTo>
                    <a:pt x="0" y="0"/>
                  </a:lnTo>
                  <a:lnTo>
                    <a:pt x="123539" y="116491"/>
                  </a:lnTo>
                  <a:lnTo>
                    <a:pt x="162687" y="110014"/>
                  </a:lnTo>
                  <a:close/>
                </a:path>
              </a:pathLst>
            </a:custGeom>
            <a:solidFill>
              <a:srgbClr val="FFFFFF"/>
            </a:solidFill>
            <a:ln w="9525" cap="rnd">
              <a:solidFill>
                <a:srgbClr val="263238"/>
              </a:solidFill>
              <a:prstDash val="solid"/>
              <a:round/>
            </a:ln>
          </p:spPr>
          <p:txBody>
            <a:bodyPr rtlCol="0" anchor="ctr"/>
            <a:lstStyle/>
            <a:p>
              <a:endParaRPr lang="en-IN"/>
            </a:p>
          </p:txBody>
        </p:sp>
        <p:sp>
          <p:nvSpPr>
            <p:cNvPr id="24" name="Freeform: Shape 23">
              <a:extLst>
                <a:ext uri="{FF2B5EF4-FFF2-40B4-BE49-F238E27FC236}">
                  <a16:creationId xmlns:a16="http://schemas.microsoft.com/office/drawing/2014/main" id="{87E1179D-CD1C-3E08-A83F-C8DF5D98E0BF}"/>
                </a:ext>
              </a:extLst>
            </p:cNvPr>
            <p:cNvSpPr/>
            <p:nvPr/>
          </p:nvSpPr>
          <p:spPr>
            <a:xfrm>
              <a:off x="9279461" y="4383214"/>
              <a:ext cx="2484199" cy="1255204"/>
            </a:xfrm>
            <a:custGeom>
              <a:avLst/>
              <a:gdLst>
                <a:gd name="connsiteX0" fmla="*/ 1404160 w 2484199"/>
                <a:gd name="connsiteY0" fmla="*/ 431673 h 1255204"/>
                <a:gd name="connsiteX1" fmla="*/ 358600 w 2484199"/>
                <a:gd name="connsiteY1" fmla="*/ 173450 h 1255204"/>
                <a:gd name="connsiteX2" fmla="*/ 168100 w 2484199"/>
                <a:gd name="connsiteY2" fmla="*/ 194882 h 1255204"/>
                <a:gd name="connsiteX3" fmla="*/ 19701 w 2484199"/>
                <a:gd name="connsiteY3" fmla="*/ 323945 h 1255204"/>
                <a:gd name="connsiteX4" fmla="*/ 72088 w 2484199"/>
                <a:gd name="connsiteY4" fmla="*/ 525685 h 1255204"/>
                <a:gd name="connsiteX5" fmla="*/ 649875 w 2484199"/>
                <a:gd name="connsiteY5" fmla="*/ 663321 h 1255204"/>
                <a:gd name="connsiteX6" fmla="*/ 827897 w 2484199"/>
                <a:gd name="connsiteY6" fmla="*/ 743331 h 1255204"/>
                <a:gd name="connsiteX7" fmla="*/ 1012111 w 2484199"/>
                <a:gd name="connsiteY7" fmla="*/ 767810 h 1255204"/>
                <a:gd name="connsiteX8" fmla="*/ 1056592 w 2484199"/>
                <a:gd name="connsiteY8" fmla="*/ 757714 h 1255204"/>
                <a:gd name="connsiteX9" fmla="*/ 1176703 w 2484199"/>
                <a:gd name="connsiteY9" fmla="*/ 783717 h 1255204"/>
                <a:gd name="connsiteX10" fmla="*/ 1132221 w 2484199"/>
                <a:gd name="connsiteY10" fmla="*/ 805720 h 1255204"/>
                <a:gd name="connsiteX11" fmla="*/ 987346 w 2484199"/>
                <a:gd name="connsiteY11" fmla="*/ 857441 h 1255204"/>
                <a:gd name="connsiteX12" fmla="*/ 1080024 w 2484199"/>
                <a:gd name="connsiteY12" fmla="*/ 1010412 h 1255204"/>
                <a:gd name="connsiteX13" fmla="*/ 1210993 w 2484199"/>
                <a:gd name="connsiteY13" fmla="*/ 1005554 h 1255204"/>
                <a:gd name="connsiteX14" fmla="*/ 1274048 w 2484199"/>
                <a:gd name="connsiteY14" fmla="*/ 973074 h 1255204"/>
                <a:gd name="connsiteX15" fmla="*/ 1291193 w 2484199"/>
                <a:gd name="connsiteY15" fmla="*/ 910304 h 1255204"/>
                <a:gd name="connsiteX16" fmla="*/ 1272905 w 2484199"/>
                <a:gd name="connsiteY16" fmla="*/ 883063 h 1255204"/>
                <a:gd name="connsiteX17" fmla="*/ 1305195 w 2484199"/>
                <a:gd name="connsiteY17" fmla="*/ 875252 h 1255204"/>
                <a:gd name="connsiteX18" fmla="*/ 1351963 w 2484199"/>
                <a:gd name="connsiteY18" fmla="*/ 841915 h 1255204"/>
                <a:gd name="connsiteX19" fmla="*/ 1528556 w 2484199"/>
                <a:gd name="connsiteY19" fmla="*/ 903161 h 1255204"/>
                <a:gd name="connsiteX20" fmla="*/ 1611043 w 2484199"/>
                <a:gd name="connsiteY20" fmla="*/ 952500 h 1255204"/>
                <a:gd name="connsiteX21" fmla="*/ 1652286 w 2484199"/>
                <a:gd name="connsiteY21" fmla="*/ 944309 h 1255204"/>
                <a:gd name="connsiteX22" fmla="*/ 1901365 w 2484199"/>
                <a:gd name="connsiteY22" fmla="*/ 1038035 h 1255204"/>
                <a:gd name="connsiteX23" fmla="*/ 1945084 w 2484199"/>
                <a:gd name="connsiteY23" fmla="*/ 1067943 h 1255204"/>
                <a:gd name="connsiteX24" fmla="*/ 1985566 w 2484199"/>
                <a:gd name="connsiteY24" fmla="*/ 1066514 h 1255204"/>
                <a:gd name="connsiteX25" fmla="*/ 2447433 w 2484199"/>
                <a:gd name="connsiteY25" fmla="*/ 1228439 h 1255204"/>
                <a:gd name="connsiteX26" fmla="*/ 2451624 w 2484199"/>
                <a:gd name="connsiteY26" fmla="*/ 1255205 h 1255204"/>
                <a:gd name="connsiteX27" fmla="*/ 2484200 w 2484199"/>
                <a:gd name="connsiteY27" fmla="*/ 1198055 h 1255204"/>
                <a:gd name="connsiteX28" fmla="*/ 2444671 w 2484199"/>
                <a:gd name="connsiteY28" fmla="*/ 1206818 h 1255204"/>
                <a:gd name="connsiteX29" fmla="*/ 1275001 w 2484199"/>
                <a:gd name="connsiteY29" fmla="*/ 763429 h 1255204"/>
                <a:gd name="connsiteX30" fmla="*/ 1604756 w 2484199"/>
                <a:gd name="connsiteY30" fmla="*/ 637032 h 1255204"/>
                <a:gd name="connsiteX31" fmla="*/ 2098056 w 2484199"/>
                <a:gd name="connsiteY31" fmla="*/ 795719 h 1255204"/>
                <a:gd name="connsiteX32" fmla="*/ 2092055 w 2484199"/>
                <a:gd name="connsiteY32" fmla="*/ 778002 h 1255204"/>
                <a:gd name="connsiteX33" fmla="*/ 1639618 w 2484199"/>
                <a:gd name="connsiteY33" fmla="*/ 603695 h 1255204"/>
                <a:gd name="connsiteX34" fmla="*/ 1644475 w 2484199"/>
                <a:gd name="connsiteY34" fmla="*/ 543211 h 1255204"/>
                <a:gd name="connsiteX35" fmla="*/ 1605328 w 2484199"/>
                <a:gd name="connsiteY35" fmla="*/ 502444 h 1255204"/>
                <a:gd name="connsiteX36" fmla="*/ 1874314 w 2484199"/>
                <a:gd name="connsiteY36" fmla="*/ 11621 h 1255204"/>
                <a:gd name="connsiteX37" fmla="*/ 1815164 w 2484199"/>
                <a:gd name="connsiteY37" fmla="*/ 0 h 1255204"/>
                <a:gd name="connsiteX38" fmla="*/ 1455785 w 2484199"/>
                <a:gd name="connsiteY38" fmla="*/ 420624 h 1255204"/>
                <a:gd name="connsiteX39" fmla="*/ 1404160 w 2484199"/>
                <a:gd name="connsiteY39" fmla="*/ 431673 h 1255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484199" h="1255204">
                  <a:moveTo>
                    <a:pt x="1404160" y="431673"/>
                  </a:moveTo>
                  <a:lnTo>
                    <a:pt x="358600" y="173450"/>
                  </a:lnTo>
                  <a:cubicBezTo>
                    <a:pt x="358600" y="173450"/>
                    <a:pt x="253825" y="140970"/>
                    <a:pt x="168100" y="194882"/>
                  </a:cubicBezTo>
                  <a:cubicBezTo>
                    <a:pt x="82375" y="248793"/>
                    <a:pt x="59134" y="256127"/>
                    <a:pt x="19701" y="323945"/>
                  </a:cubicBezTo>
                  <a:cubicBezTo>
                    <a:pt x="-20514" y="394259"/>
                    <a:pt x="2746" y="483823"/>
                    <a:pt x="72088" y="525685"/>
                  </a:cubicBezTo>
                  <a:cubicBezTo>
                    <a:pt x="146860" y="571119"/>
                    <a:pt x="649875" y="663321"/>
                    <a:pt x="649875" y="663321"/>
                  </a:cubicBezTo>
                  <a:cubicBezTo>
                    <a:pt x="649875" y="663321"/>
                    <a:pt x="773700" y="729996"/>
                    <a:pt x="827897" y="743331"/>
                  </a:cubicBezTo>
                  <a:cubicBezTo>
                    <a:pt x="882094" y="756666"/>
                    <a:pt x="989822" y="770572"/>
                    <a:pt x="1012111" y="767810"/>
                  </a:cubicBezTo>
                  <a:cubicBezTo>
                    <a:pt x="1027189" y="765648"/>
                    <a:pt x="1042057" y="762267"/>
                    <a:pt x="1056592" y="757714"/>
                  </a:cubicBezTo>
                  <a:lnTo>
                    <a:pt x="1176703" y="783717"/>
                  </a:lnTo>
                  <a:lnTo>
                    <a:pt x="1132221" y="805720"/>
                  </a:lnTo>
                  <a:cubicBezTo>
                    <a:pt x="1132221" y="805720"/>
                    <a:pt x="1027446" y="773239"/>
                    <a:pt x="987346" y="857441"/>
                  </a:cubicBezTo>
                  <a:cubicBezTo>
                    <a:pt x="947246" y="941642"/>
                    <a:pt x="1014968" y="992886"/>
                    <a:pt x="1080024" y="1010412"/>
                  </a:cubicBezTo>
                  <a:cubicBezTo>
                    <a:pt x="1123039" y="1023138"/>
                    <a:pt x="1169035" y="1021432"/>
                    <a:pt x="1210993" y="1005554"/>
                  </a:cubicBezTo>
                  <a:cubicBezTo>
                    <a:pt x="1231376" y="997744"/>
                    <a:pt x="1255951" y="1004983"/>
                    <a:pt x="1274048" y="973074"/>
                  </a:cubicBezTo>
                  <a:cubicBezTo>
                    <a:pt x="1292146" y="941165"/>
                    <a:pt x="1300337" y="923925"/>
                    <a:pt x="1291193" y="910304"/>
                  </a:cubicBezTo>
                  <a:lnTo>
                    <a:pt x="1272905" y="883063"/>
                  </a:lnTo>
                  <a:cubicBezTo>
                    <a:pt x="1283973" y="881920"/>
                    <a:pt x="1294832" y="879291"/>
                    <a:pt x="1305195" y="875252"/>
                  </a:cubicBezTo>
                  <a:cubicBezTo>
                    <a:pt x="1321883" y="865775"/>
                    <a:pt x="1337561" y="854602"/>
                    <a:pt x="1351963" y="841915"/>
                  </a:cubicBezTo>
                  <a:lnTo>
                    <a:pt x="1528556" y="903161"/>
                  </a:lnTo>
                  <a:cubicBezTo>
                    <a:pt x="1528556" y="903161"/>
                    <a:pt x="1578753" y="948500"/>
                    <a:pt x="1611043" y="952500"/>
                  </a:cubicBezTo>
                  <a:cubicBezTo>
                    <a:pt x="1643333" y="956501"/>
                    <a:pt x="1652286" y="944309"/>
                    <a:pt x="1652286" y="944309"/>
                  </a:cubicBezTo>
                  <a:lnTo>
                    <a:pt x="1901365" y="1038035"/>
                  </a:lnTo>
                  <a:cubicBezTo>
                    <a:pt x="1901365" y="1038035"/>
                    <a:pt x="1924606" y="1063943"/>
                    <a:pt x="1945084" y="1067943"/>
                  </a:cubicBezTo>
                  <a:cubicBezTo>
                    <a:pt x="1958534" y="1070267"/>
                    <a:pt x="1972317" y="1069782"/>
                    <a:pt x="1985566" y="1066514"/>
                  </a:cubicBezTo>
                  <a:lnTo>
                    <a:pt x="2447433" y="1228439"/>
                  </a:lnTo>
                  <a:lnTo>
                    <a:pt x="2451624" y="1255205"/>
                  </a:lnTo>
                  <a:lnTo>
                    <a:pt x="2484200" y="1198055"/>
                  </a:lnTo>
                  <a:lnTo>
                    <a:pt x="2444671" y="1206818"/>
                  </a:lnTo>
                  <a:lnTo>
                    <a:pt x="1275001" y="763429"/>
                  </a:lnTo>
                  <a:cubicBezTo>
                    <a:pt x="1275001" y="763429"/>
                    <a:pt x="1491694" y="706850"/>
                    <a:pt x="1604756" y="637032"/>
                  </a:cubicBezTo>
                  <a:lnTo>
                    <a:pt x="2098056" y="795719"/>
                  </a:lnTo>
                  <a:lnTo>
                    <a:pt x="2092055" y="778002"/>
                  </a:lnTo>
                  <a:lnTo>
                    <a:pt x="1639618" y="603695"/>
                  </a:lnTo>
                  <a:cubicBezTo>
                    <a:pt x="1639618" y="603695"/>
                    <a:pt x="1657239" y="562356"/>
                    <a:pt x="1644475" y="543211"/>
                  </a:cubicBezTo>
                  <a:cubicBezTo>
                    <a:pt x="1633046" y="528152"/>
                    <a:pt x="1619910" y="514474"/>
                    <a:pt x="1605328" y="502444"/>
                  </a:cubicBezTo>
                  <a:lnTo>
                    <a:pt x="1874314" y="11621"/>
                  </a:lnTo>
                  <a:lnTo>
                    <a:pt x="1815164" y="0"/>
                  </a:lnTo>
                  <a:lnTo>
                    <a:pt x="1455785" y="420624"/>
                  </a:lnTo>
                  <a:cubicBezTo>
                    <a:pt x="1455785" y="420624"/>
                    <a:pt x="1445022" y="427958"/>
                    <a:pt x="1404160" y="431673"/>
                  </a:cubicBezTo>
                  <a:close/>
                </a:path>
              </a:pathLst>
            </a:custGeom>
            <a:solidFill>
              <a:srgbClr val="FFFFFF"/>
            </a:solidFill>
            <a:ln w="9525" cap="flat">
              <a:noFill/>
              <a:prstDash val="solid"/>
              <a:miter/>
            </a:ln>
          </p:spPr>
          <p:txBody>
            <a:bodyPr rtlCol="0" anchor="ctr"/>
            <a:lstStyle/>
            <a:p>
              <a:endParaRPr lang="en-IN"/>
            </a:p>
          </p:txBody>
        </p:sp>
        <p:sp>
          <p:nvSpPr>
            <p:cNvPr id="25" name="Freeform: Shape 24">
              <a:extLst>
                <a:ext uri="{FF2B5EF4-FFF2-40B4-BE49-F238E27FC236}">
                  <a16:creationId xmlns:a16="http://schemas.microsoft.com/office/drawing/2014/main" id="{9F6DC29C-D7E5-46A6-7C23-9400CCAC44B6}"/>
                </a:ext>
              </a:extLst>
            </p:cNvPr>
            <p:cNvSpPr/>
            <p:nvPr/>
          </p:nvSpPr>
          <p:spPr>
            <a:xfrm>
              <a:off x="9439424" y="4387119"/>
              <a:ext cx="2324236" cy="1251299"/>
            </a:xfrm>
            <a:custGeom>
              <a:avLst/>
              <a:gdLst>
                <a:gd name="connsiteX0" fmla="*/ 1191619 w 2324236"/>
                <a:gd name="connsiteY0" fmla="*/ 838010 h 1251299"/>
                <a:gd name="connsiteX1" fmla="*/ 1368593 w 2324236"/>
                <a:gd name="connsiteY1" fmla="*/ 899255 h 1251299"/>
                <a:gd name="connsiteX2" fmla="*/ 1451080 w 2324236"/>
                <a:gd name="connsiteY2" fmla="*/ 948595 h 1251299"/>
                <a:gd name="connsiteX3" fmla="*/ 1492323 w 2324236"/>
                <a:gd name="connsiteY3" fmla="*/ 940403 h 1251299"/>
                <a:gd name="connsiteX4" fmla="*/ 1741402 w 2324236"/>
                <a:gd name="connsiteY4" fmla="*/ 1034129 h 1251299"/>
                <a:gd name="connsiteX5" fmla="*/ 1785121 w 2324236"/>
                <a:gd name="connsiteY5" fmla="*/ 1064038 h 1251299"/>
                <a:gd name="connsiteX6" fmla="*/ 1825603 w 2324236"/>
                <a:gd name="connsiteY6" fmla="*/ 1062609 h 1251299"/>
                <a:gd name="connsiteX7" fmla="*/ 2287470 w 2324236"/>
                <a:gd name="connsiteY7" fmla="*/ 1224534 h 1251299"/>
                <a:gd name="connsiteX8" fmla="*/ 2291661 w 2324236"/>
                <a:gd name="connsiteY8" fmla="*/ 1251299 h 1251299"/>
                <a:gd name="connsiteX9" fmla="*/ 2324236 w 2324236"/>
                <a:gd name="connsiteY9" fmla="*/ 1194149 h 1251299"/>
                <a:gd name="connsiteX10" fmla="*/ 2284708 w 2324236"/>
                <a:gd name="connsiteY10" fmla="*/ 1202912 h 1251299"/>
                <a:gd name="connsiteX11" fmla="*/ 1115038 w 2324236"/>
                <a:gd name="connsiteY11" fmla="*/ 759523 h 1251299"/>
                <a:gd name="connsiteX12" fmla="*/ 1444793 w 2324236"/>
                <a:gd name="connsiteY12" fmla="*/ 633127 h 1251299"/>
                <a:gd name="connsiteX13" fmla="*/ 1938093 w 2324236"/>
                <a:gd name="connsiteY13" fmla="*/ 791813 h 1251299"/>
                <a:gd name="connsiteX14" fmla="*/ 1932092 w 2324236"/>
                <a:gd name="connsiteY14" fmla="*/ 774097 h 1251299"/>
                <a:gd name="connsiteX15" fmla="*/ 1479655 w 2324236"/>
                <a:gd name="connsiteY15" fmla="*/ 599789 h 1251299"/>
                <a:gd name="connsiteX16" fmla="*/ 1484512 w 2324236"/>
                <a:gd name="connsiteY16" fmla="*/ 539305 h 1251299"/>
                <a:gd name="connsiteX17" fmla="*/ 1445365 w 2324236"/>
                <a:gd name="connsiteY17" fmla="*/ 498538 h 1251299"/>
                <a:gd name="connsiteX18" fmla="*/ 1714351 w 2324236"/>
                <a:gd name="connsiteY18" fmla="*/ 7715 h 1251299"/>
                <a:gd name="connsiteX19" fmla="*/ 1675012 w 2324236"/>
                <a:gd name="connsiteY19" fmla="*/ 0 h 1251299"/>
                <a:gd name="connsiteX20" fmla="*/ 1359544 w 2324236"/>
                <a:gd name="connsiteY20" fmla="*/ 429673 h 1251299"/>
                <a:gd name="connsiteX21" fmla="*/ 1226194 w 2324236"/>
                <a:gd name="connsiteY21" fmla="*/ 484822 h 1251299"/>
                <a:gd name="connsiteX22" fmla="*/ 404187 w 2324236"/>
                <a:gd name="connsiteY22" fmla="*/ 310325 h 1251299"/>
                <a:gd name="connsiteX23" fmla="*/ 82718 w 2324236"/>
                <a:gd name="connsiteY23" fmla="*/ 369951 h 1251299"/>
                <a:gd name="connsiteX24" fmla="*/ 41 w 2324236"/>
                <a:gd name="connsiteY24" fmla="*/ 549116 h 1251299"/>
                <a:gd name="connsiteX25" fmla="*/ 8233 w 2324236"/>
                <a:gd name="connsiteY25" fmla="*/ 555784 h 1251299"/>
                <a:gd name="connsiteX26" fmla="*/ 489150 w 2324236"/>
                <a:gd name="connsiteY26" fmla="*/ 659416 h 1251299"/>
                <a:gd name="connsiteX27" fmla="*/ 667172 w 2324236"/>
                <a:gd name="connsiteY27" fmla="*/ 739426 h 1251299"/>
                <a:gd name="connsiteX28" fmla="*/ 851386 w 2324236"/>
                <a:gd name="connsiteY28" fmla="*/ 763905 h 1251299"/>
                <a:gd name="connsiteX29" fmla="*/ 895867 w 2324236"/>
                <a:gd name="connsiteY29" fmla="*/ 753809 h 1251299"/>
                <a:gd name="connsiteX30" fmla="*/ 1015978 w 2324236"/>
                <a:gd name="connsiteY30" fmla="*/ 779812 h 1251299"/>
                <a:gd name="connsiteX31" fmla="*/ 971496 w 2324236"/>
                <a:gd name="connsiteY31" fmla="*/ 801814 h 1251299"/>
                <a:gd name="connsiteX32" fmla="*/ 826621 w 2324236"/>
                <a:gd name="connsiteY32" fmla="*/ 853535 h 1251299"/>
                <a:gd name="connsiteX33" fmla="*/ 919299 w 2324236"/>
                <a:gd name="connsiteY33" fmla="*/ 1006507 h 1251299"/>
                <a:gd name="connsiteX34" fmla="*/ 1050268 w 2324236"/>
                <a:gd name="connsiteY34" fmla="*/ 1001649 h 1251299"/>
                <a:gd name="connsiteX35" fmla="*/ 1113323 w 2324236"/>
                <a:gd name="connsiteY35" fmla="*/ 969169 h 1251299"/>
                <a:gd name="connsiteX36" fmla="*/ 1130468 w 2324236"/>
                <a:gd name="connsiteY36" fmla="*/ 906399 h 1251299"/>
                <a:gd name="connsiteX37" fmla="*/ 1112180 w 2324236"/>
                <a:gd name="connsiteY37" fmla="*/ 879158 h 1251299"/>
                <a:gd name="connsiteX38" fmla="*/ 1144470 w 2324236"/>
                <a:gd name="connsiteY38" fmla="*/ 871347 h 1251299"/>
                <a:gd name="connsiteX39" fmla="*/ 1191619 w 2324236"/>
                <a:gd name="connsiteY39" fmla="*/ 838010 h 1251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324236" h="1251299">
                  <a:moveTo>
                    <a:pt x="1191619" y="838010"/>
                  </a:moveTo>
                  <a:lnTo>
                    <a:pt x="1368593" y="899255"/>
                  </a:lnTo>
                  <a:cubicBezTo>
                    <a:pt x="1368593" y="899255"/>
                    <a:pt x="1418790" y="944594"/>
                    <a:pt x="1451080" y="948595"/>
                  </a:cubicBezTo>
                  <a:cubicBezTo>
                    <a:pt x="1483369" y="952595"/>
                    <a:pt x="1492323" y="940403"/>
                    <a:pt x="1492323" y="940403"/>
                  </a:cubicBezTo>
                  <a:lnTo>
                    <a:pt x="1741402" y="1034129"/>
                  </a:lnTo>
                  <a:cubicBezTo>
                    <a:pt x="1741402" y="1034129"/>
                    <a:pt x="1764643" y="1060037"/>
                    <a:pt x="1785121" y="1064038"/>
                  </a:cubicBezTo>
                  <a:cubicBezTo>
                    <a:pt x="1798571" y="1066362"/>
                    <a:pt x="1812353" y="1065876"/>
                    <a:pt x="1825603" y="1062609"/>
                  </a:cubicBezTo>
                  <a:lnTo>
                    <a:pt x="2287470" y="1224534"/>
                  </a:lnTo>
                  <a:lnTo>
                    <a:pt x="2291661" y="1251299"/>
                  </a:lnTo>
                  <a:lnTo>
                    <a:pt x="2324236" y="1194149"/>
                  </a:lnTo>
                  <a:lnTo>
                    <a:pt x="2284708" y="1202912"/>
                  </a:lnTo>
                  <a:lnTo>
                    <a:pt x="1115038" y="759523"/>
                  </a:lnTo>
                  <a:cubicBezTo>
                    <a:pt x="1115038" y="759523"/>
                    <a:pt x="1331731" y="702945"/>
                    <a:pt x="1444793" y="633127"/>
                  </a:cubicBezTo>
                  <a:lnTo>
                    <a:pt x="1938093" y="791813"/>
                  </a:lnTo>
                  <a:lnTo>
                    <a:pt x="1932092" y="774097"/>
                  </a:lnTo>
                  <a:lnTo>
                    <a:pt x="1479655" y="599789"/>
                  </a:lnTo>
                  <a:cubicBezTo>
                    <a:pt x="1479655" y="599789"/>
                    <a:pt x="1497276" y="558451"/>
                    <a:pt x="1484512" y="539305"/>
                  </a:cubicBezTo>
                  <a:cubicBezTo>
                    <a:pt x="1473083" y="524247"/>
                    <a:pt x="1459947" y="510569"/>
                    <a:pt x="1445365" y="498538"/>
                  </a:cubicBezTo>
                  <a:lnTo>
                    <a:pt x="1714351" y="7715"/>
                  </a:lnTo>
                  <a:lnTo>
                    <a:pt x="1675012" y="0"/>
                  </a:lnTo>
                  <a:cubicBezTo>
                    <a:pt x="1653676" y="28575"/>
                    <a:pt x="1398787" y="372523"/>
                    <a:pt x="1359544" y="429673"/>
                  </a:cubicBezTo>
                  <a:cubicBezTo>
                    <a:pt x="1318206" y="489395"/>
                    <a:pt x="1226194" y="484822"/>
                    <a:pt x="1226194" y="484822"/>
                  </a:cubicBezTo>
                  <a:cubicBezTo>
                    <a:pt x="1226194" y="484822"/>
                    <a:pt x="509819" y="324040"/>
                    <a:pt x="404187" y="310325"/>
                  </a:cubicBezTo>
                  <a:cubicBezTo>
                    <a:pt x="298555" y="296609"/>
                    <a:pt x="169967" y="273558"/>
                    <a:pt x="82718" y="369951"/>
                  </a:cubicBezTo>
                  <a:cubicBezTo>
                    <a:pt x="-4531" y="466344"/>
                    <a:pt x="41" y="549116"/>
                    <a:pt x="41" y="549116"/>
                  </a:cubicBezTo>
                  <a:lnTo>
                    <a:pt x="8233" y="555784"/>
                  </a:lnTo>
                  <a:cubicBezTo>
                    <a:pt x="177397" y="602266"/>
                    <a:pt x="489150" y="659416"/>
                    <a:pt x="489150" y="659416"/>
                  </a:cubicBezTo>
                  <a:cubicBezTo>
                    <a:pt x="489150" y="659416"/>
                    <a:pt x="612975" y="726091"/>
                    <a:pt x="667172" y="739426"/>
                  </a:cubicBezTo>
                  <a:cubicBezTo>
                    <a:pt x="721369" y="752761"/>
                    <a:pt x="829097" y="766667"/>
                    <a:pt x="851386" y="763905"/>
                  </a:cubicBezTo>
                  <a:cubicBezTo>
                    <a:pt x="866464" y="761743"/>
                    <a:pt x="881332" y="758362"/>
                    <a:pt x="895867" y="753809"/>
                  </a:cubicBezTo>
                  <a:lnTo>
                    <a:pt x="1015978" y="779812"/>
                  </a:lnTo>
                  <a:lnTo>
                    <a:pt x="971496" y="801814"/>
                  </a:lnTo>
                  <a:cubicBezTo>
                    <a:pt x="971496" y="801814"/>
                    <a:pt x="866721" y="769334"/>
                    <a:pt x="826621" y="853535"/>
                  </a:cubicBezTo>
                  <a:cubicBezTo>
                    <a:pt x="786520" y="937736"/>
                    <a:pt x="854243" y="988981"/>
                    <a:pt x="919299" y="1006507"/>
                  </a:cubicBezTo>
                  <a:cubicBezTo>
                    <a:pt x="962314" y="1019232"/>
                    <a:pt x="1008310" y="1017527"/>
                    <a:pt x="1050268" y="1001649"/>
                  </a:cubicBezTo>
                  <a:cubicBezTo>
                    <a:pt x="1070651" y="993838"/>
                    <a:pt x="1095226" y="1001078"/>
                    <a:pt x="1113323" y="969169"/>
                  </a:cubicBezTo>
                  <a:cubicBezTo>
                    <a:pt x="1131421" y="937260"/>
                    <a:pt x="1139612" y="920020"/>
                    <a:pt x="1130468" y="906399"/>
                  </a:cubicBezTo>
                  <a:lnTo>
                    <a:pt x="1112180" y="879158"/>
                  </a:lnTo>
                  <a:cubicBezTo>
                    <a:pt x="1123248" y="878014"/>
                    <a:pt x="1134107" y="875386"/>
                    <a:pt x="1144470" y="871347"/>
                  </a:cubicBezTo>
                  <a:cubicBezTo>
                    <a:pt x="1161291" y="861889"/>
                    <a:pt x="1177093" y="850716"/>
                    <a:pt x="1191619" y="838010"/>
                  </a:cubicBezTo>
                  <a:close/>
                </a:path>
              </a:pathLst>
            </a:custGeom>
            <a:solidFill>
              <a:srgbClr val="000000">
                <a:alpha val="20000"/>
              </a:srgbClr>
            </a:solidFill>
            <a:ln w="7144" cap="rnd">
              <a:solidFill>
                <a:srgbClr val="263238">
                  <a:alpha val="20000"/>
                </a:srgbClr>
              </a:solidFill>
              <a:prstDash val="solid"/>
              <a:round/>
            </a:ln>
          </p:spPr>
          <p:txBody>
            <a:bodyPr rtlCol="0" anchor="ctr"/>
            <a:lstStyle/>
            <a:p>
              <a:endParaRPr lang="en-IN"/>
            </a:p>
          </p:txBody>
        </p:sp>
        <p:sp>
          <p:nvSpPr>
            <p:cNvPr id="26" name="Freeform: Shape 25">
              <a:extLst>
                <a:ext uri="{FF2B5EF4-FFF2-40B4-BE49-F238E27FC236}">
                  <a16:creationId xmlns:a16="http://schemas.microsoft.com/office/drawing/2014/main" id="{50C47D5D-4FB2-DA35-5120-0C4041EDA02B}"/>
                </a:ext>
              </a:extLst>
            </p:cNvPr>
            <p:cNvSpPr/>
            <p:nvPr/>
          </p:nvSpPr>
          <p:spPr>
            <a:xfrm>
              <a:off x="9279461" y="4383214"/>
              <a:ext cx="2484199" cy="1255204"/>
            </a:xfrm>
            <a:custGeom>
              <a:avLst/>
              <a:gdLst>
                <a:gd name="connsiteX0" fmla="*/ 1404160 w 2484199"/>
                <a:gd name="connsiteY0" fmla="*/ 431673 h 1255204"/>
                <a:gd name="connsiteX1" fmla="*/ 358600 w 2484199"/>
                <a:gd name="connsiteY1" fmla="*/ 173450 h 1255204"/>
                <a:gd name="connsiteX2" fmla="*/ 168100 w 2484199"/>
                <a:gd name="connsiteY2" fmla="*/ 194882 h 1255204"/>
                <a:gd name="connsiteX3" fmla="*/ 19701 w 2484199"/>
                <a:gd name="connsiteY3" fmla="*/ 323945 h 1255204"/>
                <a:gd name="connsiteX4" fmla="*/ 72088 w 2484199"/>
                <a:gd name="connsiteY4" fmla="*/ 525685 h 1255204"/>
                <a:gd name="connsiteX5" fmla="*/ 649875 w 2484199"/>
                <a:gd name="connsiteY5" fmla="*/ 663321 h 1255204"/>
                <a:gd name="connsiteX6" fmla="*/ 827897 w 2484199"/>
                <a:gd name="connsiteY6" fmla="*/ 743331 h 1255204"/>
                <a:gd name="connsiteX7" fmla="*/ 1012111 w 2484199"/>
                <a:gd name="connsiteY7" fmla="*/ 767810 h 1255204"/>
                <a:gd name="connsiteX8" fmla="*/ 1056592 w 2484199"/>
                <a:gd name="connsiteY8" fmla="*/ 757714 h 1255204"/>
                <a:gd name="connsiteX9" fmla="*/ 1176703 w 2484199"/>
                <a:gd name="connsiteY9" fmla="*/ 783717 h 1255204"/>
                <a:gd name="connsiteX10" fmla="*/ 1132221 w 2484199"/>
                <a:gd name="connsiteY10" fmla="*/ 805720 h 1255204"/>
                <a:gd name="connsiteX11" fmla="*/ 987346 w 2484199"/>
                <a:gd name="connsiteY11" fmla="*/ 857441 h 1255204"/>
                <a:gd name="connsiteX12" fmla="*/ 1080024 w 2484199"/>
                <a:gd name="connsiteY12" fmla="*/ 1010412 h 1255204"/>
                <a:gd name="connsiteX13" fmla="*/ 1210993 w 2484199"/>
                <a:gd name="connsiteY13" fmla="*/ 1005554 h 1255204"/>
                <a:gd name="connsiteX14" fmla="*/ 1274048 w 2484199"/>
                <a:gd name="connsiteY14" fmla="*/ 973074 h 1255204"/>
                <a:gd name="connsiteX15" fmla="*/ 1291193 w 2484199"/>
                <a:gd name="connsiteY15" fmla="*/ 910304 h 1255204"/>
                <a:gd name="connsiteX16" fmla="*/ 1272905 w 2484199"/>
                <a:gd name="connsiteY16" fmla="*/ 883063 h 1255204"/>
                <a:gd name="connsiteX17" fmla="*/ 1305195 w 2484199"/>
                <a:gd name="connsiteY17" fmla="*/ 875252 h 1255204"/>
                <a:gd name="connsiteX18" fmla="*/ 1351963 w 2484199"/>
                <a:gd name="connsiteY18" fmla="*/ 841915 h 1255204"/>
                <a:gd name="connsiteX19" fmla="*/ 1528556 w 2484199"/>
                <a:gd name="connsiteY19" fmla="*/ 903161 h 1255204"/>
                <a:gd name="connsiteX20" fmla="*/ 1611043 w 2484199"/>
                <a:gd name="connsiteY20" fmla="*/ 952500 h 1255204"/>
                <a:gd name="connsiteX21" fmla="*/ 1652286 w 2484199"/>
                <a:gd name="connsiteY21" fmla="*/ 944309 h 1255204"/>
                <a:gd name="connsiteX22" fmla="*/ 1901365 w 2484199"/>
                <a:gd name="connsiteY22" fmla="*/ 1038035 h 1255204"/>
                <a:gd name="connsiteX23" fmla="*/ 1945084 w 2484199"/>
                <a:gd name="connsiteY23" fmla="*/ 1067943 h 1255204"/>
                <a:gd name="connsiteX24" fmla="*/ 1985566 w 2484199"/>
                <a:gd name="connsiteY24" fmla="*/ 1066514 h 1255204"/>
                <a:gd name="connsiteX25" fmla="*/ 2447433 w 2484199"/>
                <a:gd name="connsiteY25" fmla="*/ 1228439 h 1255204"/>
                <a:gd name="connsiteX26" fmla="*/ 2451624 w 2484199"/>
                <a:gd name="connsiteY26" fmla="*/ 1255205 h 1255204"/>
                <a:gd name="connsiteX27" fmla="*/ 2484200 w 2484199"/>
                <a:gd name="connsiteY27" fmla="*/ 1198055 h 1255204"/>
                <a:gd name="connsiteX28" fmla="*/ 2444671 w 2484199"/>
                <a:gd name="connsiteY28" fmla="*/ 1206818 h 1255204"/>
                <a:gd name="connsiteX29" fmla="*/ 1275001 w 2484199"/>
                <a:gd name="connsiteY29" fmla="*/ 763429 h 1255204"/>
                <a:gd name="connsiteX30" fmla="*/ 1604756 w 2484199"/>
                <a:gd name="connsiteY30" fmla="*/ 637032 h 1255204"/>
                <a:gd name="connsiteX31" fmla="*/ 2098056 w 2484199"/>
                <a:gd name="connsiteY31" fmla="*/ 795719 h 1255204"/>
                <a:gd name="connsiteX32" fmla="*/ 2092055 w 2484199"/>
                <a:gd name="connsiteY32" fmla="*/ 778002 h 1255204"/>
                <a:gd name="connsiteX33" fmla="*/ 1639618 w 2484199"/>
                <a:gd name="connsiteY33" fmla="*/ 603695 h 1255204"/>
                <a:gd name="connsiteX34" fmla="*/ 1644475 w 2484199"/>
                <a:gd name="connsiteY34" fmla="*/ 543211 h 1255204"/>
                <a:gd name="connsiteX35" fmla="*/ 1605328 w 2484199"/>
                <a:gd name="connsiteY35" fmla="*/ 502444 h 1255204"/>
                <a:gd name="connsiteX36" fmla="*/ 1874314 w 2484199"/>
                <a:gd name="connsiteY36" fmla="*/ 11621 h 1255204"/>
                <a:gd name="connsiteX37" fmla="*/ 1815164 w 2484199"/>
                <a:gd name="connsiteY37" fmla="*/ 0 h 1255204"/>
                <a:gd name="connsiteX38" fmla="*/ 1455785 w 2484199"/>
                <a:gd name="connsiteY38" fmla="*/ 420624 h 1255204"/>
                <a:gd name="connsiteX39" fmla="*/ 1404160 w 2484199"/>
                <a:gd name="connsiteY39" fmla="*/ 431673 h 1255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484199" h="1255204">
                  <a:moveTo>
                    <a:pt x="1404160" y="431673"/>
                  </a:moveTo>
                  <a:lnTo>
                    <a:pt x="358600" y="173450"/>
                  </a:lnTo>
                  <a:cubicBezTo>
                    <a:pt x="358600" y="173450"/>
                    <a:pt x="253825" y="140970"/>
                    <a:pt x="168100" y="194882"/>
                  </a:cubicBezTo>
                  <a:cubicBezTo>
                    <a:pt x="82375" y="248793"/>
                    <a:pt x="59134" y="256127"/>
                    <a:pt x="19701" y="323945"/>
                  </a:cubicBezTo>
                  <a:cubicBezTo>
                    <a:pt x="-20514" y="394259"/>
                    <a:pt x="2746" y="483823"/>
                    <a:pt x="72088" y="525685"/>
                  </a:cubicBezTo>
                  <a:cubicBezTo>
                    <a:pt x="146860" y="571119"/>
                    <a:pt x="649875" y="663321"/>
                    <a:pt x="649875" y="663321"/>
                  </a:cubicBezTo>
                  <a:cubicBezTo>
                    <a:pt x="649875" y="663321"/>
                    <a:pt x="773700" y="729996"/>
                    <a:pt x="827897" y="743331"/>
                  </a:cubicBezTo>
                  <a:cubicBezTo>
                    <a:pt x="882094" y="756666"/>
                    <a:pt x="989822" y="770572"/>
                    <a:pt x="1012111" y="767810"/>
                  </a:cubicBezTo>
                  <a:cubicBezTo>
                    <a:pt x="1027189" y="765648"/>
                    <a:pt x="1042057" y="762267"/>
                    <a:pt x="1056592" y="757714"/>
                  </a:cubicBezTo>
                  <a:lnTo>
                    <a:pt x="1176703" y="783717"/>
                  </a:lnTo>
                  <a:lnTo>
                    <a:pt x="1132221" y="805720"/>
                  </a:lnTo>
                  <a:cubicBezTo>
                    <a:pt x="1132221" y="805720"/>
                    <a:pt x="1027446" y="773239"/>
                    <a:pt x="987346" y="857441"/>
                  </a:cubicBezTo>
                  <a:cubicBezTo>
                    <a:pt x="947246" y="941642"/>
                    <a:pt x="1014968" y="992886"/>
                    <a:pt x="1080024" y="1010412"/>
                  </a:cubicBezTo>
                  <a:cubicBezTo>
                    <a:pt x="1123039" y="1023138"/>
                    <a:pt x="1169035" y="1021432"/>
                    <a:pt x="1210993" y="1005554"/>
                  </a:cubicBezTo>
                  <a:cubicBezTo>
                    <a:pt x="1231376" y="997744"/>
                    <a:pt x="1255951" y="1004983"/>
                    <a:pt x="1274048" y="973074"/>
                  </a:cubicBezTo>
                  <a:cubicBezTo>
                    <a:pt x="1292146" y="941165"/>
                    <a:pt x="1300337" y="923925"/>
                    <a:pt x="1291193" y="910304"/>
                  </a:cubicBezTo>
                  <a:lnTo>
                    <a:pt x="1272905" y="883063"/>
                  </a:lnTo>
                  <a:cubicBezTo>
                    <a:pt x="1283973" y="881920"/>
                    <a:pt x="1294832" y="879291"/>
                    <a:pt x="1305195" y="875252"/>
                  </a:cubicBezTo>
                  <a:cubicBezTo>
                    <a:pt x="1321883" y="865775"/>
                    <a:pt x="1337561" y="854602"/>
                    <a:pt x="1351963" y="841915"/>
                  </a:cubicBezTo>
                  <a:lnTo>
                    <a:pt x="1528556" y="903161"/>
                  </a:lnTo>
                  <a:cubicBezTo>
                    <a:pt x="1528556" y="903161"/>
                    <a:pt x="1578753" y="948500"/>
                    <a:pt x="1611043" y="952500"/>
                  </a:cubicBezTo>
                  <a:cubicBezTo>
                    <a:pt x="1643333" y="956501"/>
                    <a:pt x="1652286" y="944309"/>
                    <a:pt x="1652286" y="944309"/>
                  </a:cubicBezTo>
                  <a:lnTo>
                    <a:pt x="1901365" y="1038035"/>
                  </a:lnTo>
                  <a:cubicBezTo>
                    <a:pt x="1901365" y="1038035"/>
                    <a:pt x="1924606" y="1063943"/>
                    <a:pt x="1945084" y="1067943"/>
                  </a:cubicBezTo>
                  <a:cubicBezTo>
                    <a:pt x="1958534" y="1070267"/>
                    <a:pt x="1972317" y="1069782"/>
                    <a:pt x="1985566" y="1066514"/>
                  </a:cubicBezTo>
                  <a:lnTo>
                    <a:pt x="2447433" y="1228439"/>
                  </a:lnTo>
                  <a:lnTo>
                    <a:pt x="2451624" y="1255205"/>
                  </a:lnTo>
                  <a:lnTo>
                    <a:pt x="2484200" y="1198055"/>
                  </a:lnTo>
                  <a:lnTo>
                    <a:pt x="2444671" y="1206818"/>
                  </a:lnTo>
                  <a:lnTo>
                    <a:pt x="1275001" y="763429"/>
                  </a:lnTo>
                  <a:cubicBezTo>
                    <a:pt x="1275001" y="763429"/>
                    <a:pt x="1491694" y="706850"/>
                    <a:pt x="1604756" y="637032"/>
                  </a:cubicBezTo>
                  <a:lnTo>
                    <a:pt x="2098056" y="795719"/>
                  </a:lnTo>
                  <a:lnTo>
                    <a:pt x="2092055" y="778002"/>
                  </a:lnTo>
                  <a:lnTo>
                    <a:pt x="1639618" y="603695"/>
                  </a:lnTo>
                  <a:cubicBezTo>
                    <a:pt x="1639618" y="603695"/>
                    <a:pt x="1657239" y="562356"/>
                    <a:pt x="1644475" y="543211"/>
                  </a:cubicBezTo>
                  <a:cubicBezTo>
                    <a:pt x="1633046" y="528152"/>
                    <a:pt x="1619910" y="514474"/>
                    <a:pt x="1605328" y="502444"/>
                  </a:cubicBezTo>
                  <a:lnTo>
                    <a:pt x="1874314" y="11621"/>
                  </a:lnTo>
                  <a:lnTo>
                    <a:pt x="1815164" y="0"/>
                  </a:lnTo>
                  <a:lnTo>
                    <a:pt x="1455785" y="420624"/>
                  </a:lnTo>
                  <a:cubicBezTo>
                    <a:pt x="1455785" y="420624"/>
                    <a:pt x="1445022" y="427958"/>
                    <a:pt x="1404160" y="431673"/>
                  </a:cubicBezTo>
                  <a:close/>
                </a:path>
              </a:pathLst>
            </a:custGeom>
            <a:noFill/>
            <a:ln w="9525" cap="rnd">
              <a:solidFill>
                <a:srgbClr val="263238"/>
              </a:solidFill>
              <a:prstDash val="solid"/>
              <a:round/>
            </a:ln>
          </p:spPr>
          <p:txBody>
            <a:bodyPr rtlCol="0" anchor="ctr"/>
            <a:lstStyle/>
            <a:p>
              <a:endParaRPr lang="en-IN"/>
            </a:p>
          </p:txBody>
        </p:sp>
        <p:sp>
          <p:nvSpPr>
            <p:cNvPr id="27" name="Freeform: Shape 26">
              <a:extLst>
                <a:ext uri="{FF2B5EF4-FFF2-40B4-BE49-F238E27FC236}">
                  <a16:creationId xmlns:a16="http://schemas.microsoft.com/office/drawing/2014/main" id="{1BAAD9EF-D15E-1E3C-54AF-FDD8ECDBD19C}"/>
                </a:ext>
              </a:extLst>
            </p:cNvPr>
            <p:cNvSpPr/>
            <p:nvPr/>
          </p:nvSpPr>
          <p:spPr>
            <a:xfrm>
              <a:off x="9437465" y="4648295"/>
              <a:ext cx="115919" cy="79819"/>
            </a:xfrm>
            <a:custGeom>
              <a:avLst/>
              <a:gdLst>
                <a:gd name="connsiteX0" fmla="*/ 115919 w 115919"/>
                <a:gd name="connsiteY0" fmla="*/ 33242 h 79819"/>
                <a:gd name="connsiteX1" fmla="*/ 37529 w 115919"/>
                <a:gd name="connsiteY1" fmla="*/ 0 h 79819"/>
                <a:gd name="connsiteX2" fmla="*/ 0 w 115919"/>
                <a:gd name="connsiteY2" fmla="*/ 39814 h 79819"/>
                <a:gd name="connsiteX3" fmla="*/ 4191 w 115919"/>
                <a:gd name="connsiteY3" fmla="*/ 42767 h 79819"/>
                <a:gd name="connsiteX4" fmla="*/ 92869 w 115919"/>
                <a:gd name="connsiteY4" fmla="*/ 79820 h 79819"/>
                <a:gd name="connsiteX5" fmla="*/ 115919 w 115919"/>
                <a:gd name="connsiteY5" fmla="*/ 33242 h 7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919" h="79819">
                  <a:moveTo>
                    <a:pt x="115919" y="33242"/>
                  </a:moveTo>
                  <a:lnTo>
                    <a:pt x="37529" y="0"/>
                  </a:lnTo>
                  <a:lnTo>
                    <a:pt x="0" y="39814"/>
                  </a:lnTo>
                  <a:lnTo>
                    <a:pt x="4191" y="42767"/>
                  </a:lnTo>
                  <a:lnTo>
                    <a:pt x="92869" y="79820"/>
                  </a:lnTo>
                  <a:lnTo>
                    <a:pt x="115919" y="33242"/>
                  </a:lnTo>
                  <a:close/>
                </a:path>
              </a:pathLst>
            </a:custGeom>
            <a:solidFill>
              <a:srgbClr val="263238"/>
            </a:solidFill>
            <a:ln w="9525" cap="flat">
              <a:noFill/>
              <a:prstDash val="solid"/>
              <a:miter/>
            </a:ln>
          </p:spPr>
          <p:txBody>
            <a:bodyPr rtlCol="0" anchor="ctr"/>
            <a:lstStyle/>
            <a:p>
              <a:endParaRPr lang="en-IN"/>
            </a:p>
          </p:txBody>
        </p:sp>
        <p:sp>
          <p:nvSpPr>
            <p:cNvPr id="28" name="Freeform: Shape 27">
              <a:extLst>
                <a:ext uri="{FF2B5EF4-FFF2-40B4-BE49-F238E27FC236}">
                  <a16:creationId xmlns:a16="http://schemas.microsoft.com/office/drawing/2014/main" id="{5CF50683-732B-0EF4-C8F7-3374B54E36CB}"/>
                </a:ext>
              </a:extLst>
            </p:cNvPr>
            <p:cNvSpPr/>
            <p:nvPr/>
          </p:nvSpPr>
          <p:spPr>
            <a:xfrm>
              <a:off x="9363646" y="4603337"/>
              <a:ext cx="49720" cy="36671"/>
            </a:xfrm>
            <a:custGeom>
              <a:avLst/>
              <a:gdLst>
                <a:gd name="connsiteX0" fmla="*/ 49721 w 49720"/>
                <a:gd name="connsiteY0" fmla="*/ 6001 h 36671"/>
                <a:gd name="connsiteX1" fmla="*/ 42482 w 49720"/>
                <a:gd name="connsiteY1" fmla="*/ 0 h 36671"/>
                <a:gd name="connsiteX2" fmla="*/ 0 w 49720"/>
                <a:gd name="connsiteY2" fmla="*/ 27718 h 36671"/>
                <a:gd name="connsiteX3" fmla="*/ 8096 w 49720"/>
                <a:gd name="connsiteY3" fmla="*/ 36671 h 36671"/>
              </a:gdLst>
              <a:ahLst/>
              <a:cxnLst>
                <a:cxn ang="0">
                  <a:pos x="connsiteX0" y="connsiteY0"/>
                </a:cxn>
                <a:cxn ang="0">
                  <a:pos x="connsiteX1" y="connsiteY1"/>
                </a:cxn>
                <a:cxn ang="0">
                  <a:pos x="connsiteX2" y="connsiteY2"/>
                </a:cxn>
                <a:cxn ang="0">
                  <a:pos x="connsiteX3" y="connsiteY3"/>
                </a:cxn>
              </a:cxnLst>
              <a:rect l="l" t="t" r="r" b="b"/>
              <a:pathLst>
                <a:path w="49720" h="36671">
                  <a:moveTo>
                    <a:pt x="49721" y="6001"/>
                  </a:moveTo>
                  <a:lnTo>
                    <a:pt x="42482" y="0"/>
                  </a:lnTo>
                  <a:cubicBezTo>
                    <a:pt x="25527" y="10478"/>
                    <a:pt x="11811" y="19050"/>
                    <a:pt x="0" y="27718"/>
                  </a:cubicBezTo>
                  <a:lnTo>
                    <a:pt x="8096" y="36671"/>
                  </a:lnTo>
                  <a:close/>
                </a:path>
              </a:pathLst>
            </a:custGeom>
            <a:solidFill>
              <a:srgbClr val="263238"/>
            </a:solidFill>
            <a:ln w="9525" cap="flat">
              <a:noFill/>
              <a:prstDash val="solid"/>
              <a:miter/>
            </a:ln>
          </p:spPr>
          <p:txBody>
            <a:bodyPr rtlCol="0" anchor="ctr"/>
            <a:lstStyle/>
            <a:p>
              <a:endParaRPr lang="en-IN"/>
            </a:p>
          </p:txBody>
        </p:sp>
        <p:sp>
          <p:nvSpPr>
            <p:cNvPr id="29" name="Freeform: Shape 28">
              <a:extLst>
                <a:ext uri="{FF2B5EF4-FFF2-40B4-BE49-F238E27FC236}">
                  <a16:creationId xmlns:a16="http://schemas.microsoft.com/office/drawing/2014/main" id="{5264DBA3-1BF1-D092-FB43-88F992578910}"/>
                </a:ext>
              </a:extLst>
            </p:cNvPr>
            <p:cNvSpPr/>
            <p:nvPr/>
          </p:nvSpPr>
          <p:spPr>
            <a:xfrm>
              <a:off x="9378695" y="4615815"/>
              <a:ext cx="86296" cy="66484"/>
            </a:xfrm>
            <a:custGeom>
              <a:avLst/>
              <a:gdLst>
                <a:gd name="connsiteX0" fmla="*/ 86296 w 86296"/>
                <a:gd name="connsiteY0" fmla="*/ 28194 h 66484"/>
                <a:gd name="connsiteX1" fmla="*/ 43148 w 86296"/>
                <a:gd name="connsiteY1" fmla="*/ 0 h 66484"/>
                <a:gd name="connsiteX2" fmla="*/ 0 w 86296"/>
                <a:gd name="connsiteY2" fmla="*/ 31813 h 66484"/>
                <a:gd name="connsiteX3" fmla="*/ 953 w 86296"/>
                <a:gd name="connsiteY3" fmla="*/ 32766 h 66484"/>
                <a:gd name="connsiteX4" fmla="*/ 50197 w 86296"/>
                <a:gd name="connsiteY4" fmla="*/ 66484 h 66484"/>
                <a:gd name="connsiteX5" fmla="*/ 86296 w 86296"/>
                <a:gd name="connsiteY5" fmla="*/ 28194 h 66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296" h="66484">
                  <a:moveTo>
                    <a:pt x="86296" y="28194"/>
                  </a:moveTo>
                  <a:lnTo>
                    <a:pt x="43148" y="0"/>
                  </a:lnTo>
                  <a:lnTo>
                    <a:pt x="0" y="31813"/>
                  </a:lnTo>
                  <a:lnTo>
                    <a:pt x="953" y="32766"/>
                  </a:lnTo>
                  <a:lnTo>
                    <a:pt x="50197" y="66484"/>
                  </a:lnTo>
                  <a:lnTo>
                    <a:pt x="86296" y="28194"/>
                  </a:lnTo>
                  <a:close/>
                </a:path>
              </a:pathLst>
            </a:custGeom>
            <a:solidFill>
              <a:srgbClr val="263238"/>
            </a:solidFill>
            <a:ln w="9525" cap="flat">
              <a:noFill/>
              <a:prstDash val="solid"/>
              <a:miter/>
            </a:ln>
          </p:spPr>
          <p:txBody>
            <a:bodyPr rtlCol="0" anchor="ctr"/>
            <a:lstStyle/>
            <a:p>
              <a:endParaRPr lang="en-IN"/>
            </a:p>
          </p:txBody>
        </p:sp>
        <p:sp>
          <p:nvSpPr>
            <p:cNvPr id="30" name="Freeform: Shape 29">
              <a:extLst>
                <a:ext uri="{FF2B5EF4-FFF2-40B4-BE49-F238E27FC236}">
                  <a16:creationId xmlns:a16="http://schemas.microsoft.com/office/drawing/2014/main" id="{01720827-87C8-6ED1-96FD-95E9259CF0F2}"/>
                </a:ext>
              </a:extLst>
            </p:cNvPr>
            <p:cNvSpPr/>
            <p:nvPr/>
          </p:nvSpPr>
          <p:spPr>
            <a:xfrm>
              <a:off x="9539668" y="4685061"/>
              <a:ext cx="60864" cy="79438"/>
            </a:xfrm>
            <a:custGeom>
              <a:avLst/>
              <a:gdLst>
                <a:gd name="connsiteX0" fmla="*/ 55531 w 60864"/>
                <a:gd name="connsiteY0" fmla="*/ 11430 h 79438"/>
                <a:gd name="connsiteX1" fmla="*/ 23432 w 60864"/>
                <a:gd name="connsiteY1" fmla="*/ 0 h 79438"/>
                <a:gd name="connsiteX2" fmla="*/ 0 w 60864"/>
                <a:gd name="connsiteY2" fmla="*/ 47339 h 79438"/>
                <a:gd name="connsiteX3" fmla="*/ 49149 w 60864"/>
                <a:gd name="connsiteY3" fmla="*/ 76391 h 79438"/>
                <a:gd name="connsiteX4" fmla="*/ 60865 w 60864"/>
                <a:gd name="connsiteY4" fmla="*/ 79438 h 79438"/>
                <a:gd name="connsiteX5" fmla="*/ 55531 w 60864"/>
                <a:gd name="connsiteY5" fmla="*/ 11430 h 79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864" h="79438">
                  <a:moveTo>
                    <a:pt x="55531" y="11430"/>
                  </a:moveTo>
                  <a:lnTo>
                    <a:pt x="23432" y="0"/>
                  </a:lnTo>
                  <a:lnTo>
                    <a:pt x="0" y="47339"/>
                  </a:lnTo>
                  <a:lnTo>
                    <a:pt x="49149" y="76391"/>
                  </a:lnTo>
                  <a:lnTo>
                    <a:pt x="60865" y="79438"/>
                  </a:lnTo>
                  <a:lnTo>
                    <a:pt x="55531" y="11430"/>
                  </a:lnTo>
                  <a:close/>
                </a:path>
              </a:pathLst>
            </a:custGeom>
            <a:solidFill>
              <a:srgbClr val="263238"/>
            </a:solidFill>
            <a:ln w="9525" cap="flat">
              <a:noFill/>
              <a:prstDash val="solid"/>
              <a:miter/>
            </a:ln>
          </p:spPr>
          <p:txBody>
            <a:bodyPr rtlCol="0" anchor="ctr"/>
            <a:lstStyle/>
            <a:p>
              <a:endParaRPr lang="en-IN"/>
            </a:p>
          </p:txBody>
        </p:sp>
        <p:sp>
          <p:nvSpPr>
            <p:cNvPr id="31" name="Freeform: Shape 30">
              <a:extLst>
                <a:ext uri="{FF2B5EF4-FFF2-40B4-BE49-F238E27FC236}">
                  <a16:creationId xmlns:a16="http://schemas.microsoft.com/office/drawing/2014/main" id="{B384E5DE-90A9-C288-551D-F4CFC333A350}"/>
                </a:ext>
              </a:extLst>
            </p:cNvPr>
            <p:cNvSpPr/>
            <p:nvPr/>
          </p:nvSpPr>
          <p:spPr>
            <a:xfrm>
              <a:off x="9605581" y="4699920"/>
              <a:ext cx="35100" cy="73723"/>
            </a:xfrm>
            <a:custGeom>
              <a:avLst/>
              <a:gdLst>
                <a:gd name="connsiteX0" fmla="*/ 33718 w 35100"/>
                <a:gd name="connsiteY0" fmla="*/ 31242 h 73723"/>
                <a:gd name="connsiteX1" fmla="*/ 25717 w 35100"/>
                <a:gd name="connsiteY1" fmla="*/ 9525 h 73723"/>
                <a:gd name="connsiteX2" fmla="*/ 0 w 35100"/>
                <a:gd name="connsiteY2" fmla="*/ 0 h 73723"/>
                <a:gd name="connsiteX3" fmla="*/ 5239 w 35100"/>
                <a:gd name="connsiteY3" fmla="*/ 66675 h 73723"/>
                <a:gd name="connsiteX4" fmla="*/ 31909 w 35100"/>
                <a:gd name="connsiteY4" fmla="*/ 73724 h 73723"/>
                <a:gd name="connsiteX5" fmla="*/ 33718 w 35100"/>
                <a:gd name="connsiteY5" fmla="*/ 31242 h 73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100" h="73723">
                  <a:moveTo>
                    <a:pt x="33718" y="31242"/>
                  </a:moveTo>
                  <a:cubicBezTo>
                    <a:pt x="30004" y="4763"/>
                    <a:pt x="25717" y="9525"/>
                    <a:pt x="25717" y="9525"/>
                  </a:cubicBezTo>
                  <a:lnTo>
                    <a:pt x="0" y="0"/>
                  </a:lnTo>
                  <a:lnTo>
                    <a:pt x="5239" y="66675"/>
                  </a:lnTo>
                  <a:lnTo>
                    <a:pt x="31909" y="73724"/>
                  </a:lnTo>
                  <a:cubicBezTo>
                    <a:pt x="35433" y="59836"/>
                    <a:pt x="36043" y="45377"/>
                    <a:pt x="33718" y="31242"/>
                  </a:cubicBezTo>
                  <a:close/>
                </a:path>
              </a:pathLst>
            </a:custGeom>
            <a:solidFill>
              <a:srgbClr val="263238"/>
            </a:solidFill>
            <a:ln w="9525" cap="flat">
              <a:noFill/>
              <a:prstDash val="solid"/>
              <a:miter/>
            </a:ln>
          </p:spPr>
          <p:txBody>
            <a:bodyPr rtlCol="0" anchor="ctr"/>
            <a:lstStyle/>
            <a:p>
              <a:endParaRPr lang="en-IN"/>
            </a:p>
          </p:txBody>
        </p:sp>
        <p:sp>
          <p:nvSpPr>
            <p:cNvPr id="32" name="Freeform: Shape 31">
              <a:extLst>
                <a:ext uri="{FF2B5EF4-FFF2-40B4-BE49-F238E27FC236}">
                  <a16:creationId xmlns:a16="http://schemas.microsoft.com/office/drawing/2014/main" id="{D9FABBBB-023D-40D3-287E-BC91F9ED0806}"/>
                </a:ext>
              </a:extLst>
            </p:cNvPr>
            <p:cNvSpPr/>
            <p:nvPr/>
          </p:nvSpPr>
          <p:spPr>
            <a:xfrm rot="-4730402">
              <a:off x="10261881" y="5203701"/>
              <a:ext cx="163449" cy="152400"/>
            </a:xfrm>
            <a:custGeom>
              <a:avLst/>
              <a:gdLst>
                <a:gd name="connsiteX0" fmla="*/ 163449 w 163449"/>
                <a:gd name="connsiteY0" fmla="*/ 76200 h 152400"/>
                <a:gd name="connsiteX1" fmla="*/ 81725 w 163449"/>
                <a:gd name="connsiteY1" fmla="*/ 152400 h 152400"/>
                <a:gd name="connsiteX2" fmla="*/ 0 w 163449"/>
                <a:gd name="connsiteY2" fmla="*/ 76200 h 152400"/>
                <a:gd name="connsiteX3" fmla="*/ 81725 w 163449"/>
                <a:gd name="connsiteY3" fmla="*/ 0 h 152400"/>
                <a:gd name="connsiteX4" fmla="*/ 163449 w 163449"/>
                <a:gd name="connsiteY4" fmla="*/ 76200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449" h="152400">
                  <a:moveTo>
                    <a:pt x="163449" y="76200"/>
                  </a:moveTo>
                  <a:cubicBezTo>
                    <a:pt x="163449" y="118284"/>
                    <a:pt x="126860" y="152400"/>
                    <a:pt x="81725" y="152400"/>
                  </a:cubicBezTo>
                  <a:cubicBezTo>
                    <a:pt x="36589" y="152400"/>
                    <a:pt x="0" y="118284"/>
                    <a:pt x="0" y="76200"/>
                  </a:cubicBezTo>
                  <a:cubicBezTo>
                    <a:pt x="0" y="34116"/>
                    <a:pt x="36590" y="0"/>
                    <a:pt x="81725" y="0"/>
                  </a:cubicBezTo>
                  <a:cubicBezTo>
                    <a:pt x="126860" y="0"/>
                    <a:pt x="163449" y="34116"/>
                    <a:pt x="163449" y="76200"/>
                  </a:cubicBezTo>
                  <a:close/>
                </a:path>
              </a:pathLst>
            </a:custGeom>
            <a:solidFill>
              <a:srgbClr val="263238"/>
            </a:solidFill>
            <a:ln w="9525" cap="rnd">
              <a:solidFill>
                <a:srgbClr val="263238"/>
              </a:solidFill>
              <a:prstDash val="solid"/>
              <a:round/>
            </a:ln>
          </p:spPr>
          <p:txBody>
            <a:bodyPr rtlCol="0" anchor="ctr"/>
            <a:lstStyle/>
            <a:p>
              <a:endParaRPr lang="en-IN"/>
            </a:p>
          </p:txBody>
        </p:sp>
        <p:sp>
          <p:nvSpPr>
            <p:cNvPr id="33" name="Freeform: Shape 32">
              <a:extLst>
                <a:ext uri="{FF2B5EF4-FFF2-40B4-BE49-F238E27FC236}">
                  <a16:creationId xmlns:a16="http://schemas.microsoft.com/office/drawing/2014/main" id="{A86F0E46-9744-29E7-D93C-487CF55C13A3}"/>
                </a:ext>
              </a:extLst>
            </p:cNvPr>
            <p:cNvSpPr/>
            <p:nvPr/>
          </p:nvSpPr>
          <p:spPr>
            <a:xfrm>
              <a:off x="10836553" y="4977263"/>
              <a:ext cx="82620" cy="42411"/>
            </a:xfrm>
            <a:custGeom>
              <a:avLst/>
              <a:gdLst>
                <a:gd name="connsiteX0" fmla="*/ 47664 w 82620"/>
                <a:gd name="connsiteY0" fmla="*/ 42411 h 42411"/>
                <a:gd name="connsiteX1" fmla="*/ 39 w 82620"/>
                <a:gd name="connsiteY1" fmla="*/ 27838 h 42411"/>
                <a:gd name="connsiteX2" fmla="*/ 11850 w 82620"/>
                <a:gd name="connsiteY2" fmla="*/ 2216 h 42411"/>
                <a:gd name="connsiteX3" fmla="*/ 82621 w 82620"/>
                <a:gd name="connsiteY3" fmla="*/ 9074 h 42411"/>
              </a:gdLst>
              <a:ahLst/>
              <a:cxnLst>
                <a:cxn ang="0">
                  <a:pos x="connsiteX0" y="connsiteY0"/>
                </a:cxn>
                <a:cxn ang="0">
                  <a:pos x="connsiteX1" y="connsiteY1"/>
                </a:cxn>
                <a:cxn ang="0">
                  <a:pos x="connsiteX2" y="connsiteY2"/>
                </a:cxn>
                <a:cxn ang="0">
                  <a:pos x="connsiteX3" y="connsiteY3"/>
                </a:cxn>
              </a:cxnLst>
              <a:rect l="l" t="t" r="r" b="b"/>
              <a:pathLst>
                <a:path w="82620" h="42411">
                  <a:moveTo>
                    <a:pt x="47664" y="42411"/>
                  </a:moveTo>
                  <a:lnTo>
                    <a:pt x="39" y="27838"/>
                  </a:lnTo>
                  <a:cubicBezTo>
                    <a:pt x="-466" y="17875"/>
                    <a:pt x="3944" y="8302"/>
                    <a:pt x="11850" y="2216"/>
                  </a:cubicBezTo>
                  <a:cubicBezTo>
                    <a:pt x="24518" y="-5404"/>
                    <a:pt x="82621" y="9074"/>
                    <a:pt x="82621" y="9074"/>
                  </a:cubicBezTo>
                </a:path>
              </a:pathLst>
            </a:custGeom>
            <a:solidFill>
              <a:srgbClr val="FFFFFF"/>
            </a:solidFill>
            <a:ln w="9525" cap="rnd">
              <a:solidFill>
                <a:srgbClr val="263238"/>
              </a:solidFill>
              <a:prstDash val="solid"/>
              <a:round/>
            </a:ln>
          </p:spPr>
          <p:txBody>
            <a:bodyPr rtlCol="0" anchor="ctr"/>
            <a:lstStyle/>
            <a:p>
              <a:endParaRPr lang="en-IN"/>
            </a:p>
          </p:txBody>
        </p:sp>
        <p:sp>
          <p:nvSpPr>
            <p:cNvPr id="34" name="Freeform: Shape 33">
              <a:extLst>
                <a:ext uri="{FF2B5EF4-FFF2-40B4-BE49-F238E27FC236}">
                  <a16:creationId xmlns:a16="http://schemas.microsoft.com/office/drawing/2014/main" id="{860D14D5-8176-2D82-A895-F6A818F42A64}"/>
                </a:ext>
              </a:extLst>
            </p:cNvPr>
            <p:cNvSpPr/>
            <p:nvPr/>
          </p:nvSpPr>
          <p:spPr>
            <a:xfrm>
              <a:off x="9279731" y="4793837"/>
              <a:ext cx="1048511" cy="357350"/>
            </a:xfrm>
            <a:custGeom>
              <a:avLst/>
              <a:gdLst>
                <a:gd name="connsiteX0" fmla="*/ 1048512 w 1048511"/>
                <a:gd name="connsiteY0" fmla="*/ 349663 h 357350"/>
                <a:gd name="connsiteX1" fmla="*/ 901065 w 1048511"/>
                <a:gd name="connsiteY1" fmla="*/ 299466 h 357350"/>
                <a:gd name="connsiteX2" fmla="*/ 882015 w 1048511"/>
                <a:gd name="connsiteY2" fmla="*/ 248698 h 357350"/>
                <a:gd name="connsiteX3" fmla="*/ 743236 w 1048511"/>
                <a:gd name="connsiteY3" fmla="*/ 210598 h 357350"/>
                <a:gd name="connsiteX4" fmla="*/ 269176 w 1048511"/>
                <a:gd name="connsiteY4" fmla="*/ 111538 h 357350"/>
                <a:gd name="connsiteX5" fmla="*/ 0 w 1048511"/>
                <a:gd name="connsiteY5" fmla="*/ 0 h 357350"/>
                <a:gd name="connsiteX6" fmla="*/ 71438 w 1048511"/>
                <a:gd name="connsiteY6" fmla="*/ 114871 h 357350"/>
                <a:gd name="connsiteX7" fmla="*/ 649224 w 1048511"/>
                <a:gd name="connsiteY7" fmla="*/ 252508 h 357350"/>
                <a:gd name="connsiteX8" fmla="*/ 827246 w 1048511"/>
                <a:gd name="connsiteY8" fmla="*/ 332518 h 357350"/>
                <a:gd name="connsiteX9" fmla="*/ 1011460 w 1048511"/>
                <a:gd name="connsiteY9" fmla="*/ 356997 h 357350"/>
                <a:gd name="connsiteX10" fmla="*/ 1048512 w 1048511"/>
                <a:gd name="connsiteY10" fmla="*/ 349663 h 357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48511" h="357350">
                  <a:moveTo>
                    <a:pt x="1048512" y="349663"/>
                  </a:moveTo>
                  <a:cubicBezTo>
                    <a:pt x="998487" y="335623"/>
                    <a:pt x="949262" y="318868"/>
                    <a:pt x="901065" y="299466"/>
                  </a:cubicBezTo>
                  <a:cubicBezTo>
                    <a:pt x="864775" y="284416"/>
                    <a:pt x="882015" y="248698"/>
                    <a:pt x="882015" y="248698"/>
                  </a:cubicBezTo>
                  <a:lnTo>
                    <a:pt x="743236" y="210598"/>
                  </a:lnTo>
                  <a:cubicBezTo>
                    <a:pt x="743236" y="210598"/>
                    <a:pt x="506063" y="168688"/>
                    <a:pt x="269176" y="111538"/>
                  </a:cubicBezTo>
                  <a:cubicBezTo>
                    <a:pt x="111252" y="73438"/>
                    <a:pt x="34004" y="26860"/>
                    <a:pt x="0" y="0"/>
                  </a:cubicBezTo>
                  <a:cubicBezTo>
                    <a:pt x="4086" y="47511"/>
                    <a:pt x="30632" y="90202"/>
                    <a:pt x="71438" y="114871"/>
                  </a:cubicBezTo>
                  <a:cubicBezTo>
                    <a:pt x="146209" y="160306"/>
                    <a:pt x="649224" y="252508"/>
                    <a:pt x="649224" y="252508"/>
                  </a:cubicBezTo>
                  <a:cubicBezTo>
                    <a:pt x="649224" y="252508"/>
                    <a:pt x="773049" y="319183"/>
                    <a:pt x="827246" y="332518"/>
                  </a:cubicBezTo>
                  <a:cubicBezTo>
                    <a:pt x="881444" y="345853"/>
                    <a:pt x="989171" y="359759"/>
                    <a:pt x="1011460" y="356997"/>
                  </a:cubicBezTo>
                  <a:cubicBezTo>
                    <a:pt x="1023966" y="355416"/>
                    <a:pt x="1036349" y="352968"/>
                    <a:pt x="1048512" y="349663"/>
                  </a:cubicBezTo>
                  <a:close/>
                </a:path>
              </a:pathLst>
            </a:custGeom>
            <a:solidFill>
              <a:srgbClr val="263238"/>
            </a:solidFill>
            <a:ln w="7144" cap="rnd">
              <a:solidFill>
                <a:srgbClr val="263238"/>
              </a:solidFill>
              <a:prstDash val="solid"/>
              <a:round/>
            </a:ln>
          </p:spPr>
          <p:txBody>
            <a:bodyPr rtlCol="0" anchor="ctr"/>
            <a:lstStyle/>
            <a:p>
              <a:endParaRPr lang="en-IN"/>
            </a:p>
          </p:txBody>
        </p:sp>
        <p:sp>
          <p:nvSpPr>
            <p:cNvPr id="35" name="Freeform: Shape 34">
              <a:extLst>
                <a:ext uri="{FF2B5EF4-FFF2-40B4-BE49-F238E27FC236}">
                  <a16:creationId xmlns:a16="http://schemas.microsoft.com/office/drawing/2014/main" id="{B590E69E-EF17-991E-FACB-FB90F73FE92F}"/>
                </a:ext>
              </a:extLst>
            </p:cNvPr>
            <p:cNvSpPr/>
            <p:nvPr/>
          </p:nvSpPr>
          <p:spPr>
            <a:xfrm>
              <a:off x="10381297" y="5069776"/>
              <a:ext cx="259556" cy="76009"/>
            </a:xfrm>
            <a:custGeom>
              <a:avLst/>
              <a:gdLst>
                <a:gd name="connsiteX0" fmla="*/ 259556 w 259556"/>
                <a:gd name="connsiteY0" fmla="*/ 51149 h 76009"/>
                <a:gd name="connsiteX1" fmla="*/ 0 w 259556"/>
                <a:gd name="connsiteY1" fmla="*/ 0 h 76009"/>
                <a:gd name="connsiteX2" fmla="*/ 20669 w 259556"/>
                <a:gd name="connsiteY2" fmla="*/ 14478 h 76009"/>
                <a:gd name="connsiteX3" fmla="*/ 174879 w 259556"/>
                <a:gd name="connsiteY3" fmla="*/ 76009 h 76009"/>
                <a:gd name="connsiteX4" fmla="*/ 259556 w 259556"/>
                <a:gd name="connsiteY4" fmla="*/ 51149 h 76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9556" h="76009">
                  <a:moveTo>
                    <a:pt x="259556" y="51149"/>
                  </a:moveTo>
                  <a:lnTo>
                    <a:pt x="0" y="0"/>
                  </a:lnTo>
                  <a:lnTo>
                    <a:pt x="20669" y="14478"/>
                  </a:lnTo>
                  <a:lnTo>
                    <a:pt x="174879" y="76009"/>
                  </a:lnTo>
                  <a:cubicBezTo>
                    <a:pt x="182499" y="73723"/>
                    <a:pt x="215455" y="65056"/>
                    <a:pt x="259556" y="51149"/>
                  </a:cubicBezTo>
                  <a:close/>
                </a:path>
              </a:pathLst>
            </a:custGeom>
            <a:solidFill>
              <a:srgbClr val="263238"/>
            </a:solidFill>
            <a:ln w="7144" cap="rnd">
              <a:solidFill>
                <a:srgbClr val="263238"/>
              </a:solidFill>
              <a:prstDash val="solid"/>
              <a:round/>
            </a:ln>
          </p:spPr>
          <p:txBody>
            <a:bodyPr rtlCol="0" anchor="ctr"/>
            <a:lstStyle/>
            <a:p>
              <a:endParaRPr lang="en-IN"/>
            </a:p>
          </p:txBody>
        </p:sp>
        <p:sp>
          <p:nvSpPr>
            <p:cNvPr id="36" name="Freeform: Shape 35">
              <a:extLst>
                <a:ext uri="{FF2B5EF4-FFF2-40B4-BE49-F238E27FC236}">
                  <a16:creationId xmlns:a16="http://schemas.microsoft.com/office/drawing/2014/main" id="{1DDEF2B0-14F3-8A71-7ACD-EFFE5359FF58}"/>
                </a:ext>
              </a:extLst>
            </p:cNvPr>
            <p:cNvSpPr/>
            <p:nvPr/>
          </p:nvSpPr>
          <p:spPr>
            <a:xfrm>
              <a:off x="10715815" y="4856797"/>
              <a:ext cx="49434" cy="8381"/>
            </a:xfrm>
            <a:custGeom>
              <a:avLst/>
              <a:gdLst>
                <a:gd name="connsiteX0" fmla="*/ 49435 w 49434"/>
                <a:gd name="connsiteY0" fmla="*/ 8382 h 8381"/>
                <a:gd name="connsiteX1" fmla="*/ 0 w 49434"/>
                <a:gd name="connsiteY1" fmla="*/ 0 h 8381"/>
              </a:gdLst>
              <a:ahLst/>
              <a:cxnLst>
                <a:cxn ang="0">
                  <a:pos x="connsiteX0" y="connsiteY0"/>
                </a:cxn>
                <a:cxn ang="0">
                  <a:pos x="connsiteX1" y="connsiteY1"/>
                </a:cxn>
              </a:cxnLst>
              <a:rect l="l" t="t" r="r" b="b"/>
              <a:pathLst>
                <a:path w="49434" h="8381">
                  <a:moveTo>
                    <a:pt x="49435" y="8382"/>
                  </a:moveTo>
                  <a:lnTo>
                    <a:pt x="0" y="0"/>
                  </a:lnTo>
                </a:path>
              </a:pathLst>
            </a:custGeom>
            <a:ln w="9525" cap="flat">
              <a:solidFill>
                <a:srgbClr val="263238"/>
              </a:solidFill>
              <a:prstDash val="solid"/>
              <a:miter/>
            </a:ln>
          </p:spPr>
          <p:txBody>
            <a:bodyPr rtlCol="0" anchor="ctr"/>
            <a:lstStyle/>
            <a:p>
              <a:endParaRPr lang="en-IN"/>
            </a:p>
          </p:txBody>
        </p:sp>
        <p:sp>
          <p:nvSpPr>
            <p:cNvPr id="37" name="Freeform: Shape 36">
              <a:extLst>
                <a:ext uri="{FF2B5EF4-FFF2-40B4-BE49-F238E27FC236}">
                  <a16:creationId xmlns:a16="http://schemas.microsoft.com/office/drawing/2014/main" id="{C3E2511B-5D75-1757-5650-D5992AB7315C}"/>
                </a:ext>
              </a:extLst>
            </p:cNvPr>
            <p:cNvSpPr/>
            <p:nvPr/>
          </p:nvSpPr>
          <p:spPr>
            <a:xfrm>
              <a:off x="10799540" y="4870894"/>
              <a:ext cx="85248" cy="14382"/>
            </a:xfrm>
            <a:custGeom>
              <a:avLst/>
              <a:gdLst>
                <a:gd name="connsiteX0" fmla="*/ 85249 w 85248"/>
                <a:gd name="connsiteY0" fmla="*/ 14383 h 14382"/>
                <a:gd name="connsiteX1" fmla="*/ 0 w 85248"/>
                <a:gd name="connsiteY1" fmla="*/ 0 h 14382"/>
              </a:gdLst>
              <a:ahLst/>
              <a:cxnLst>
                <a:cxn ang="0">
                  <a:pos x="connsiteX0" y="connsiteY0"/>
                </a:cxn>
                <a:cxn ang="0">
                  <a:pos x="connsiteX1" y="connsiteY1"/>
                </a:cxn>
              </a:cxnLst>
              <a:rect l="l" t="t" r="r" b="b"/>
              <a:pathLst>
                <a:path w="85248" h="14382">
                  <a:moveTo>
                    <a:pt x="85249" y="14383"/>
                  </a:moveTo>
                  <a:lnTo>
                    <a:pt x="0" y="0"/>
                  </a:lnTo>
                </a:path>
              </a:pathLst>
            </a:custGeom>
            <a:ln w="9525" cap="flat">
              <a:solidFill>
                <a:srgbClr val="263238"/>
              </a:solidFill>
              <a:prstDash val="solid"/>
              <a:miter/>
            </a:ln>
          </p:spPr>
          <p:txBody>
            <a:bodyPr rtlCol="0" anchor="ctr"/>
            <a:lstStyle/>
            <a:p>
              <a:endParaRPr lang="en-IN"/>
            </a:p>
          </p:txBody>
        </p:sp>
      </p:grpSp>
      <p:pic>
        <p:nvPicPr>
          <p:cNvPr id="39" name="Picture 38">
            <a:extLst>
              <a:ext uri="{FF2B5EF4-FFF2-40B4-BE49-F238E27FC236}">
                <a16:creationId xmlns:a16="http://schemas.microsoft.com/office/drawing/2014/main" id="{B76B7136-78E7-ABE7-F111-4F9E5A68D3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6443" y="1332688"/>
            <a:ext cx="6717794" cy="5161200"/>
          </a:xfrm>
          <a:prstGeom prst="roundRect">
            <a:avLst>
              <a:gd name="adj" fmla="val 4475"/>
            </a:avLst>
          </a:prstGeom>
        </p:spPr>
      </p:pic>
      <p:sp>
        <p:nvSpPr>
          <p:cNvPr id="41" name="TextBox 40">
            <a:extLst>
              <a:ext uri="{FF2B5EF4-FFF2-40B4-BE49-F238E27FC236}">
                <a16:creationId xmlns:a16="http://schemas.microsoft.com/office/drawing/2014/main" id="{F33DFE1E-282D-08C8-4232-0A1FF5E71525}"/>
              </a:ext>
            </a:extLst>
          </p:cNvPr>
          <p:cNvSpPr txBox="1"/>
          <p:nvPr/>
        </p:nvSpPr>
        <p:spPr>
          <a:xfrm>
            <a:off x="250830" y="77821"/>
            <a:ext cx="6887183" cy="1107996"/>
          </a:xfrm>
          <a:prstGeom prst="rect">
            <a:avLst/>
          </a:prstGeom>
          <a:noFill/>
        </p:spPr>
        <p:txBody>
          <a:bodyPr wrap="square" rtlCol="0">
            <a:spAutoFit/>
          </a:bodyPr>
          <a:lstStyle/>
          <a:p>
            <a:r>
              <a:rPr lang="en-IN" sz="6600" dirty="0">
                <a:effectLst>
                  <a:glow>
                    <a:schemeClr val="tx1"/>
                  </a:glow>
                </a:effectLst>
                <a:latin typeface="ADVENTURE AWAIT" pitchFamily="50" charset="0"/>
              </a:rPr>
              <a:t>Checking</a:t>
            </a:r>
            <a:r>
              <a:rPr lang="en-IN" sz="6600" dirty="0">
                <a:effectLst>
                  <a:glow rad="25400">
                    <a:schemeClr val="tx1"/>
                  </a:glow>
                </a:effectLst>
                <a:latin typeface="ADVENTURE AWAIT" pitchFamily="50" charset="0"/>
              </a:rPr>
              <a:t> </a:t>
            </a:r>
            <a:r>
              <a:rPr lang="en-IN" sz="6600" dirty="0">
                <a:effectLst>
                  <a:glow>
                    <a:schemeClr val="tx1"/>
                  </a:glow>
                </a:effectLst>
                <a:latin typeface="ADVENTURE AWAIT" pitchFamily="50" charset="0"/>
              </a:rPr>
              <a:t>Availability</a:t>
            </a:r>
            <a:r>
              <a:rPr lang="en-IN" sz="6600" dirty="0">
                <a:effectLst>
                  <a:glow rad="25400">
                    <a:schemeClr val="tx1"/>
                  </a:glow>
                </a:effectLst>
                <a:latin typeface="ADVENTURE AWAIT" pitchFamily="50" charset="0"/>
              </a:rPr>
              <a:t>…</a:t>
            </a:r>
          </a:p>
        </p:txBody>
      </p:sp>
      <p:sp>
        <p:nvSpPr>
          <p:cNvPr id="47" name="TextBox 46">
            <a:extLst>
              <a:ext uri="{FF2B5EF4-FFF2-40B4-BE49-F238E27FC236}">
                <a16:creationId xmlns:a16="http://schemas.microsoft.com/office/drawing/2014/main" id="{E3E8CA24-6366-626B-45EF-DFE7A1B82F48}"/>
              </a:ext>
            </a:extLst>
          </p:cNvPr>
          <p:cNvSpPr txBox="1"/>
          <p:nvPr/>
        </p:nvSpPr>
        <p:spPr>
          <a:xfrm>
            <a:off x="7280705" y="417113"/>
            <a:ext cx="4684852" cy="1569660"/>
          </a:xfrm>
          <a:prstGeom prst="rect">
            <a:avLst/>
          </a:prstGeom>
          <a:noFill/>
        </p:spPr>
        <p:txBody>
          <a:bodyPr wrap="square">
            <a:spAutoFit/>
          </a:bodyPr>
          <a:lstStyle/>
          <a:p>
            <a:pPr algn="ctr"/>
            <a:r>
              <a:rPr lang="en-US" sz="2400" dirty="0">
                <a:solidFill>
                  <a:srgbClr val="FF725E"/>
                </a:solidFill>
                <a:latin typeface="Sunrise International Demo" panose="02000500000000000000" pitchFamily="50" charset="0"/>
              </a:rPr>
              <a:t>The details for each flight will be shown as: id, flight number, from – to, date of departure and arrival, price of the flight per passenger and seats available.</a:t>
            </a:r>
            <a:endParaRPr lang="en-IN" sz="2400" dirty="0">
              <a:solidFill>
                <a:srgbClr val="FF725E"/>
              </a:solidFill>
              <a:latin typeface="Sunrise International Demo" panose="02000500000000000000" pitchFamily="50" charset="0"/>
            </a:endParaRPr>
          </a:p>
        </p:txBody>
      </p:sp>
    </p:spTree>
    <p:extLst>
      <p:ext uri="{BB962C8B-B14F-4D97-AF65-F5344CB8AC3E}">
        <p14:creationId xmlns:p14="http://schemas.microsoft.com/office/powerpoint/2010/main" val="2388634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3" presetClass="entr" presetSubtype="0"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100"/>
                                        <p:tgtEl>
                                          <p:spTgt spid="20"/>
                                        </p:tgtEl>
                                      </p:cBhvr>
                                    </p:animEffect>
                                    <p:anim calcmode="lin" valueType="num">
                                      <p:cBhvr>
                                        <p:cTn id="8" dur="400" fill="hold"/>
                                        <p:tgtEl>
                                          <p:spTgt spid="20"/>
                                        </p:tgtEl>
                                        <p:attrNameLst>
                                          <p:attrName>ppt_x</p:attrName>
                                        </p:attrNameLst>
                                      </p:cBhvr>
                                      <p:tavLst>
                                        <p:tav tm="0">
                                          <p:val>
                                            <p:strVal val="#ppt_x"/>
                                          </p:val>
                                        </p:tav>
                                        <p:tav tm="100000">
                                          <p:val>
                                            <p:strVal val="#ppt_x"/>
                                          </p:val>
                                        </p:tav>
                                      </p:tavLst>
                                    </p:anim>
                                    <p:anim calcmode="lin" valueType="num">
                                      <p:cBhvr>
                                        <p:cTn id="9" dur="400" fill="hold"/>
                                        <p:tgtEl>
                                          <p:spTgt spid="20"/>
                                        </p:tgtEl>
                                        <p:attrNameLst>
                                          <p:attrName>ppt_y</p:attrName>
                                        </p:attrNameLst>
                                      </p:cBhvr>
                                      <p:tavLst>
                                        <p:tav tm="0">
                                          <p:val>
                                            <p:strVal val="#ppt_y+0.31"/>
                                          </p:val>
                                        </p:tav>
                                        <p:tav tm="100000">
                                          <p:val>
                                            <p:strVal val="#ppt_y+0.31"/>
                                          </p:val>
                                        </p:tav>
                                      </p:tavLst>
                                    </p:anim>
                                    <p:anim calcmode="lin" valueType="num">
                                      <p:cBhvr>
                                        <p:cTn id="10" dur="600" decel="50000" fill="hold">
                                          <p:stCondLst>
                                            <p:cond delay="400"/>
                                          </p:stCondLst>
                                        </p:cTn>
                                        <p:tgtEl>
                                          <p:spTgt spid="20"/>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11" dur="600" decel="50000" fill="hold">
                                          <p:stCondLst>
                                            <p:cond delay="400"/>
                                          </p:stCondLst>
                                        </p:cTn>
                                        <p:tgtEl>
                                          <p:spTgt spid="20"/>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par>
                                <p:cTn id="12" presetID="6" presetClass="emph" presetSubtype="0" repeatCount="indefinite" autoRev="1" fill="hold" nodeType="withEffect">
                                  <p:stCondLst>
                                    <p:cond delay="0"/>
                                  </p:stCondLst>
                                  <p:childTnLst>
                                    <p:animScale>
                                      <p:cBhvr>
                                        <p:cTn id="13" dur="2000" fill="hold"/>
                                        <p:tgtEl>
                                          <p:spTgt spid="14"/>
                                        </p:tgtEl>
                                      </p:cBhvr>
                                      <p:by x="110000" y="110000"/>
                                    </p:animScale>
                                  </p:childTnLst>
                                </p:cTn>
                              </p:par>
                              <p:par>
                                <p:cTn id="14" presetID="6" presetClass="emph" presetSubtype="0" repeatCount="indefinite" autoRev="1" fill="hold" nodeType="withEffect">
                                  <p:stCondLst>
                                    <p:cond delay="0"/>
                                  </p:stCondLst>
                                  <p:childTnLst>
                                    <p:animScale>
                                      <p:cBhvr>
                                        <p:cTn id="15" dur="2000" fill="hold"/>
                                        <p:tgtEl>
                                          <p:spTgt spid="8"/>
                                        </p:tgtEl>
                                      </p:cBhvr>
                                      <p:by x="110000" y="110000"/>
                                    </p:animScale>
                                  </p:childTnLst>
                                </p:cTn>
                              </p:par>
                              <p:par>
                                <p:cTn id="16" presetID="41" presetClass="entr" presetSubtype="0" fill="hold" grpId="0" nodeType="withEffect">
                                  <p:stCondLst>
                                    <p:cond delay="0"/>
                                  </p:stCondLst>
                                  <p:iterate type="lt">
                                    <p:tmPct val="10000"/>
                                  </p:iterate>
                                  <p:childTnLst>
                                    <p:set>
                                      <p:cBhvr>
                                        <p:cTn id="17" dur="1" fill="hold">
                                          <p:stCondLst>
                                            <p:cond delay="0"/>
                                          </p:stCondLst>
                                        </p:cTn>
                                        <p:tgtEl>
                                          <p:spTgt spid="41"/>
                                        </p:tgtEl>
                                        <p:attrNameLst>
                                          <p:attrName>style.visibility</p:attrName>
                                        </p:attrNameLst>
                                      </p:cBhvr>
                                      <p:to>
                                        <p:strVal val="visible"/>
                                      </p:to>
                                    </p:set>
                                    <p:anim calcmode="lin" valueType="num">
                                      <p:cBhvr>
                                        <p:cTn id="18" dur="500" fill="hold"/>
                                        <p:tgtEl>
                                          <p:spTgt spid="41"/>
                                        </p:tgtEl>
                                        <p:attrNameLst>
                                          <p:attrName>ppt_x</p:attrName>
                                        </p:attrNameLst>
                                      </p:cBhvr>
                                      <p:tavLst>
                                        <p:tav tm="0">
                                          <p:val>
                                            <p:strVal val="#ppt_x"/>
                                          </p:val>
                                        </p:tav>
                                        <p:tav tm="50000">
                                          <p:val>
                                            <p:strVal val="#ppt_x+.1"/>
                                          </p:val>
                                        </p:tav>
                                        <p:tav tm="100000">
                                          <p:val>
                                            <p:strVal val="#ppt_x"/>
                                          </p:val>
                                        </p:tav>
                                      </p:tavLst>
                                    </p:anim>
                                    <p:anim calcmode="lin" valueType="num">
                                      <p:cBhvr>
                                        <p:cTn id="19" dur="500" fill="hold"/>
                                        <p:tgtEl>
                                          <p:spTgt spid="41"/>
                                        </p:tgtEl>
                                        <p:attrNameLst>
                                          <p:attrName>ppt_y</p:attrName>
                                        </p:attrNameLst>
                                      </p:cBhvr>
                                      <p:tavLst>
                                        <p:tav tm="0">
                                          <p:val>
                                            <p:strVal val="#ppt_y"/>
                                          </p:val>
                                        </p:tav>
                                        <p:tav tm="100000">
                                          <p:val>
                                            <p:strVal val="#ppt_y"/>
                                          </p:val>
                                        </p:tav>
                                      </p:tavLst>
                                    </p:anim>
                                    <p:anim calcmode="lin" valueType="num">
                                      <p:cBhvr>
                                        <p:cTn id="20" dur="500" fill="hold"/>
                                        <p:tgtEl>
                                          <p:spTgt spid="41"/>
                                        </p:tgtEl>
                                        <p:attrNameLst>
                                          <p:attrName>ppt_h</p:attrName>
                                        </p:attrNameLst>
                                      </p:cBhvr>
                                      <p:tavLst>
                                        <p:tav tm="0">
                                          <p:val>
                                            <p:strVal val="#ppt_h/10"/>
                                          </p:val>
                                        </p:tav>
                                        <p:tav tm="50000">
                                          <p:val>
                                            <p:strVal val="#ppt_h+.01"/>
                                          </p:val>
                                        </p:tav>
                                        <p:tav tm="100000">
                                          <p:val>
                                            <p:strVal val="#ppt_h"/>
                                          </p:val>
                                        </p:tav>
                                      </p:tavLst>
                                    </p:anim>
                                    <p:anim calcmode="lin" valueType="num">
                                      <p:cBhvr>
                                        <p:cTn id="21" dur="500" fill="hold"/>
                                        <p:tgtEl>
                                          <p:spTgt spid="41"/>
                                        </p:tgtEl>
                                        <p:attrNameLst>
                                          <p:attrName>ppt_w</p:attrName>
                                        </p:attrNameLst>
                                      </p:cBhvr>
                                      <p:tavLst>
                                        <p:tav tm="0">
                                          <p:val>
                                            <p:strVal val="#ppt_w/10"/>
                                          </p:val>
                                        </p:tav>
                                        <p:tav tm="50000">
                                          <p:val>
                                            <p:strVal val="#ppt_w+.01"/>
                                          </p:val>
                                        </p:tav>
                                        <p:tav tm="100000">
                                          <p:val>
                                            <p:strVal val="#ppt_w"/>
                                          </p:val>
                                        </p:tav>
                                      </p:tavLst>
                                    </p:anim>
                                    <p:animEffect transition="in" filter="fade">
                                      <p:cBhvr>
                                        <p:cTn id="22" dur="500" tmFilter="0,0; .5, 1; 1, 1"/>
                                        <p:tgtEl>
                                          <p:spTgt spid="41"/>
                                        </p:tgtEl>
                                      </p:cBhvr>
                                    </p:animEffect>
                                  </p:childTnLst>
                                </p:cTn>
                              </p:par>
                              <p:par>
                                <p:cTn id="23" presetID="42" presetClass="entr" presetSubtype="0" fill="hold" nodeType="withEffect">
                                  <p:stCondLst>
                                    <p:cond delay="0"/>
                                  </p:stCondLst>
                                  <p:childTnLst>
                                    <p:set>
                                      <p:cBhvr>
                                        <p:cTn id="24" dur="1" fill="hold">
                                          <p:stCondLst>
                                            <p:cond delay="0"/>
                                          </p:stCondLst>
                                        </p:cTn>
                                        <p:tgtEl>
                                          <p:spTgt spid="39"/>
                                        </p:tgtEl>
                                        <p:attrNameLst>
                                          <p:attrName>style.visibility</p:attrName>
                                        </p:attrNameLst>
                                      </p:cBhvr>
                                      <p:to>
                                        <p:strVal val="visible"/>
                                      </p:to>
                                    </p:set>
                                    <p:animEffect transition="in" filter="fade">
                                      <p:cBhvr>
                                        <p:cTn id="25" dur="1000"/>
                                        <p:tgtEl>
                                          <p:spTgt spid="39"/>
                                        </p:tgtEl>
                                      </p:cBhvr>
                                    </p:animEffect>
                                    <p:anim calcmode="lin" valueType="num">
                                      <p:cBhvr>
                                        <p:cTn id="26" dur="1000" fill="hold"/>
                                        <p:tgtEl>
                                          <p:spTgt spid="39"/>
                                        </p:tgtEl>
                                        <p:attrNameLst>
                                          <p:attrName>ppt_x</p:attrName>
                                        </p:attrNameLst>
                                      </p:cBhvr>
                                      <p:tavLst>
                                        <p:tav tm="0">
                                          <p:val>
                                            <p:strVal val="#ppt_x"/>
                                          </p:val>
                                        </p:tav>
                                        <p:tav tm="100000">
                                          <p:val>
                                            <p:strVal val="#ppt_x"/>
                                          </p:val>
                                        </p:tav>
                                      </p:tavLst>
                                    </p:anim>
                                    <p:anim calcmode="lin" valueType="num">
                                      <p:cBhvr>
                                        <p:cTn id="27" dur="1000" fill="hold"/>
                                        <p:tgtEl>
                                          <p:spTgt spid="3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CD6A716-CC98-AFFD-EA26-736CFACAB374}"/>
              </a:ext>
            </a:extLst>
          </p:cNvPr>
          <p:cNvSpPr txBox="1"/>
          <p:nvPr/>
        </p:nvSpPr>
        <p:spPr>
          <a:xfrm>
            <a:off x="580103" y="188337"/>
            <a:ext cx="8180439" cy="1107996"/>
          </a:xfrm>
          <a:prstGeom prst="rect">
            <a:avLst/>
          </a:prstGeom>
          <a:noFill/>
        </p:spPr>
        <p:txBody>
          <a:bodyPr wrap="square" rtlCol="0">
            <a:spAutoFit/>
          </a:bodyPr>
          <a:lstStyle/>
          <a:p>
            <a:r>
              <a:rPr lang="en-IN" sz="6600" dirty="0">
                <a:latin typeface="ADVENTURE AWAIT" pitchFamily="50" charset="0"/>
              </a:rPr>
              <a:t>International Flights!!</a:t>
            </a:r>
          </a:p>
        </p:txBody>
      </p:sp>
      <p:pic>
        <p:nvPicPr>
          <p:cNvPr id="5" name="Graphic 4" descr="Earth globe: Americas with solid fill">
            <a:extLst>
              <a:ext uri="{FF2B5EF4-FFF2-40B4-BE49-F238E27FC236}">
                <a16:creationId xmlns:a16="http://schemas.microsoft.com/office/drawing/2014/main" id="{0BEC929D-9BE4-1362-4AF9-BD19FBBDB5A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154994" y="285135"/>
            <a:ext cx="914400" cy="914400"/>
          </a:xfrm>
          <a:prstGeom prst="rect">
            <a:avLst/>
          </a:prstGeom>
        </p:spPr>
      </p:pic>
      <p:pic>
        <p:nvPicPr>
          <p:cNvPr id="7" name="Picture 6">
            <a:extLst>
              <a:ext uri="{FF2B5EF4-FFF2-40B4-BE49-F238E27FC236}">
                <a16:creationId xmlns:a16="http://schemas.microsoft.com/office/drawing/2014/main" id="{2BCC1901-9349-14D9-9C96-E331516DE5DA}"/>
              </a:ext>
            </a:extLst>
          </p:cNvPr>
          <p:cNvPicPr>
            <a:picLocks noChangeAspect="1"/>
          </p:cNvPicPr>
          <p:nvPr/>
        </p:nvPicPr>
        <p:blipFill rotWithShape="1">
          <a:blip r:embed="rId4">
            <a:extLst>
              <a:ext uri="{28A0092B-C50C-407E-A947-70E740481C1C}">
                <a14:useLocalDpi xmlns:a14="http://schemas.microsoft.com/office/drawing/2010/main" val="0"/>
              </a:ext>
            </a:extLst>
          </a:blip>
          <a:srcRect r="36281"/>
          <a:stretch/>
        </p:blipFill>
        <p:spPr>
          <a:xfrm>
            <a:off x="7320116" y="504837"/>
            <a:ext cx="4572001" cy="6037007"/>
          </a:xfrm>
          <a:prstGeom prst="roundRect">
            <a:avLst>
              <a:gd name="adj" fmla="val 9785"/>
            </a:avLst>
          </a:prstGeom>
        </p:spPr>
      </p:pic>
      <p:grpSp>
        <p:nvGrpSpPr>
          <p:cNvPr id="4" name="Graphic 8">
            <a:extLst>
              <a:ext uri="{FF2B5EF4-FFF2-40B4-BE49-F238E27FC236}">
                <a16:creationId xmlns:a16="http://schemas.microsoft.com/office/drawing/2014/main" id="{E4FAE54A-F568-4278-2D65-3E31CFDF4E19}"/>
              </a:ext>
            </a:extLst>
          </p:cNvPr>
          <p:cNvGrpSpPr/>
          <p:nvPr/>
        </p:nvGrpSpPr>
        <p:grpSpPr>
          <a:xfrm>
            <a:off x="304596" y="2941087"/>
            <a:ext cx="3998976" cy="3786166"/>
            <a:chOff x="289584" y="2983407"/>
            <a:chExt cx="3998976" cy="3786166"/>
          </a:xfrm>
          <a:solidFill>
            <a:srgbClr val="EBEBEB"/>
          </a:solidFill>
        </p:grpSpPr>
        <p:sp>
          <p:nvSpPr>
            <p:cNvPr id="6" name="Freeform: Shape 5">
              <a:extLst>
                <a:ext uri="{FF2B5EF4-FFF2-40B4-BE49-F238E27FC236}">
                  <a16:creationId xmlns:a16="http://schemas.microsoft.com/office/drawing/2014/main" id="{51EC6E62-104B-A582-5FD8-E69C5BC97BE0}"/>
                </a:ext>
              </a:extLst>
            </p:cNvPr>
            <p:cNvSpPr/>
            <p:nvPr/>
          </p:nvSpPr>
          <p:spPr>
            <a:xfrm>
              <a:off x="3454074" y="3650887"/>
              <a:ext cx="834485" cy="328718"/>
            </a:xfrm>
            <a:custGeom>
              <a:avLst/>
              <a:gdLst>
                <a:gd name="connsiteX0" fmla="*/ 0 w 834485"/>
                <a:gd name="connsiteY0" fmla="*/ 328718 h 328718"/>
                <a:gd name="connsiteX1" fmla="*/ 834485 w 834485"/>
                <a:gd name="connsiteY1" fmla="*/ 327385 h 328718"/>
                <a:gd name="connsiteX2" fmla="*/ 747141 w 834485"/>
                <a:gd name="connsiteY2" fmla="*/ 266711 h 328718"/>
                <a:gd name="connsiteX3" fmla="*/ 509016 w 834485"/>
                <a:gd name="connsiteY3" fmla="*/ 11 h 328718"/>
                <a:gd name="connsiteX4" fmla="*/ 315278 w 834485"/>
                <a:gd name="connsiteY4" fmla="*/ 163174 h 328718"/>
                <a:gd name="connsiteX5" fmla="*/ 189738 w 834485"/>
                <a:gd name="connsiteY5" fmla="*/ 123264 h 328718"/>
                <a:gd name="connsiteX6" fmla="*/ 94488 w 834485"/>
                <a:gd name="connsiteY6" fmla="*/ 253852 h 328718"/>
                <a:gd name="connsiteX7" fmla="*/ 0 w 834485"/>
                <a:gd name="connsiteY7" fmla="*/ 328718 h 328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34485" h="328718">
                  <a:moveTo>
                    <a:pt x="0" y="328718"/>
                  </a:moveTo>
                  <a:lnTo>
                    <a:pt x="834485" y="327385"/>
                  </a:lnTo>
                  <a:cubicBezTo>
                    <a:pt x="834485" y="327385"/>
                    <a:pt x="792861" y="273473"/>
                    <a:pt x="747141" y="266711"/>
                  </a:cubicBezTo>
                  <a:cubicBezTo>
                    <a:pt x="747141" y="266711"/>
                    <a:pt x="657797" y="2011"/>
                    <a:pt x="509016" y="11"/>
                  </a:cubicBezTo>
                  <a:cubicBezTo>
                    <a:pt x="370522" y="-1513"/>
                    <a:pt x="315278" y="163174"/>
                    <a:pt x="315278" y="163174"/>
                  </a:cubicBezTo>
                  <a:cubicBezTo>
                    <a:pt x="315278" y="163174"/>
                    <a:pt x="250984" y="89450"/>
                    <a:pt x="189738" y="123264"/>
                  </a:cubicBezTo>
                  <a:cubicBezTo>
                    <a:pt x="128492" y="157078"/>
                    <a:pt x="94488" y="253852"/>
                    <a:pt x="94488" y="253852"/>
                  </a:cubicBezTo>
                  <a:cubicBezTo>
                    <a:pt x="94488" y="253852"/>
                    <a:pt x="24955" y="290618"/>
                    <a:pt x="0" y="328718"/>
                  </a:cubicBezTo>
                  <a:close/>
                </a:path>
              </a:pathLst>
            </a:custGeom>
            <a:solidFill>
              <a:srgbClr val="EBEBEB"/>
            </a:solidFill>
            <a:ln w="9525" cap="flat">
              <a:noFill/>
              <a:prstDash val="solid"/>
              <a:miter/>
            </a:ln>
          </p:spPr>
          <p:txBody>
            <a:bodyPr rtlCol="0" anchor="ctr"/>
            <a:lstStyle/>
            <a:p>
              <a:endParaRPr lang="en-IN"/>
            </a:p>
          </p:txBody>
        </p:sp>
        <p:sp>
          <p:nvSpPr>
            <p:cNvPr id="8" name="Freeform: Shape 7">
              <a:extLst>
                <a:ext uri="{FF2B5EF4-FFF2-40B4-BE49-F238E27FC236}">
                  <a16:creationId xmlns:a16="http://schemas.microsoft.com/office/drawing/2014/main" id="{2C285438-86B4-0CF1-743A-F82DC4320C17}"/>
                </a:ext>
              </a:extLst>
            </p:cNvPr>
            <p:cNvSpPr/>
            <p:nvPr/>
          </p:nvSpPr>
          <p:spPr>
            <a:xfrm>
              <a:off x="289584" y="4552573"/>
              <a:ext cx="1055274" cy="340098"/>
            </a:xfrm>
            <a:custGeom>
              <a:avLst/>
              <a:gdLst>
                <a:gd name="connsiteX0" fmla="*/ 1055275 w 1055274"/>
                <a:gd name="connsiteY0" fmla="*/ 338480 h 340098"/>
                <a:gd name="connsiteX1" fmla="*/ 0 w 1055274"/>
                <a:gd name="connsiteY1" fmla="*/ 340099 h 340098"/>
                <a:gd name="connsiteX2" fmla="*/ 145256 w 1055274"/>
                <a:gd name="connsiteY2" fmla="*/ 259232 h 340098"/>
                <a:gd name="connsiteX3" fmla="*/ 480250 w 1055274"/>
                <a:gd name="connsiteY3" fmla="*/ 3676 h 340098"/>
                <a:gd name="connsiteX4" fmla="*/ 671322 w 1055274"/>
                <a:gd name="connsiteY4" fmla="*/ 201320 h 340098"/>
                <a:gd name="connsiteX5" fmla="*/ 842772 w 1055274"/>
                <a:gd name="connsiteY5" fmla="*/ 91115 h 340098"/>
                <a:gd name="connsiteX6" fmla="*/ 964597 w 1055274"/>
                <a:gd name="connsiteY6" fmla="*/ 262565 h 340098"/>
                <a:gd name="connsiteX7" fmla="*/ 1055275 w 1055274"/>
                <a:gd name="connsiteY7" fmla="*/ 338480 h 340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5274" h="340098">
                  <a:moveTo>
                    <a:pt x="1055275" y="338480"/>
                  </a:moveTo>
                  <a:lnTo>
                    <a:pt x="0" y="340099"/>
                  </a:lnTo>
                  <a:cubicBezTo>
                    <a:pt x="0" y="340099"/>
                    <a:pt x="0" y="272662"/>
                    <a:pt x="145256" y="259232"/>
                  </a:cubicBezTo>
                  <a:cubicBezTo>
                    <a:pt x="145256" y="259232"/>
                    <a:pt x="277559" y="-36043"/>
                    <a:pt x="480250" y="3676"/>
                  </a:cubicBezTo>
                  <a:cubicBezTo>
                    <a:pt x="606552" y="28155"/>
                    <a:pt x="671322" y="201320"/>
                    <a:pt x="671322" y="201320"/>
                  </a:cubicBezTo>
                  <a:cubicBezTo>
                    <a:pt x="671322" y="201320"/>
                    <a:pt x="766572" y="64826"/>
                    <a:pt x="842772" y="91115"/>
                  </a:cubicBezTo>
                  <a:cubicBezTo>
                    <a:pt x="918972" y="117404"/>
                    <a:pt x="964597" y="262565"/>
                    <a:pt x="964597" y="262565"/>
                  </a:cubicBezTo>
                  <a:cubicBezTo>
                    <a:pt x="964597" y="262565"/>
                    <a:pt x="1043273" y="300380"/>
                    <a:pt x="1055275" y="338480"/>
                  </a:cubicBezTo>
                  <a:close/>
                </a:path>
              </a:pathLst>
            </a:custGeom>
            <a:solidFill>
              <a:srgbClr val="EBEBEB"/>
            </a:solidFill>
            <a:ln w="9525" cap="flat">
              <a:noFill/>
              <a:prstDash val="solid"/>
              <a:miter/>
            </a:ln>
          </p:spPr>
          <p:txBody>
            <a:bodyPr rtlCol="0" anchor="ctr"/>
            <a:lstStyle/>
            <a:p>
              <a:endParaRPr lang="en-IN"/>
            </a:p>
          </p:txBody>
        </p:sp>
        <p:sp>
          <p:nvSpPr>
            <p:cNvPr id="11" name="Freeform: Shape 10">
              <a:extLst>
                <a:ext uri="{FF2B5EF4-FFF2-40B4-BE49-F238E27FC236}">
                  <a16:creationId xmlns:a16="http://schemas.microsoft.com/office/drawing/2014/main" id="{90B2C705-5FC2-6818-40B4-8456011D03EE}"/>
                </a:ext>
              </a:extLst>
            </p:cNvPr>
            <p:cNvSpPr/>
            <p:nvPr/>
          </p:nvSpPr>
          <p:spPr>
            <a:xfrm>
              <a:off x="2506337" y="6429396"/>
              <a:ext cx="1055274" cy="340177"/>
            </a:xfrm>
            <a:custGeom>
              <a:avLst/>
              <a:gdLst>
                <a:gd name="connsiteX0" fmla="*/ 1055275 w 1055274"/>
                <a:gd name="connsiteY0" fmla="*/ 338558 h 340177"/>
                <a:gd name="connsiteX1" fmla="*/ 0 w 1055274"/>
                <a:gd name="connsiteY1" fmla="*/ 340177 h 340177"/>
                <a:gd name="connsiteX2" fmla="*/ 145256 w 1055274"/>
                <a:gd name="connsiteY2" fmla="*/ 259310 h 340177"/>
                <a:gd name="connsiteX3" fmla="*/ 480251 w 1055274"/>
                <a:gd name="connsiteY3" fmla="*/ 3659 h 340177"/>
                <a:gd name="connsiteX4" fmla="*/ 671322 w 1055274"/>
                <a:gd name="connsiteY4" fmla="*/ 201303 h 340177"/>
                <a:gd name="connsiteX5" fmla="*/ 842772 w 1055274"/>
                <a:gd name="connsiteY5" fmla="*/ 91099 h 340177"/>
                <a:gd name="connsiteX6" fmla="*/ 964597 w 1055274"/>
                <a:gd name="connsiteY6" fmla="*/ 262549 h 340177"/>
                <a:gd name="connsiteX7" fmla="*/ 1055275 w 1055274"/>
                <a:gd name="connsiteY7" fmla="*/ 338558 h 340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5274" h="340177">
                  <a:moveTo>
                    <a:pt x="1055275" y="338558"/>
                  </a:moveTo>
                  <a:lnTo>
                    <a:pt x="0" y="340177"/>
                  </a:lnTo>
                  <a:cubicBezTo>
                    <a:pt x="0" y="340177"/>
                    <a:pt x="0" y="272740"/>
                    <a:pt x="145256" y="259310"/>
                  </a:cubicBezTo>
                  <a:cubicBezTo>
                    <a:pt x="145256" y="259310"/>
                    <a:pt x="277559" y="-35965"/>
                    <a:pt x="480251" y="3659"/>
                  </a:cubicBezTo>
                  <a:cubicBezTo>
                    <a:pt x="606552" y="28138"/>
                    <a:pt x="671322" y="201303"/>
                    <a:pt x="671322" y="201303"/>
                  </a:cubicBezTo>
                  <a:cubicBezTo>
                    <a:pt x="671322" y="201303"/>
                    <a:pt x="766572" y="64809"/>
                    <a:pt x="842772" y="91099"/>
                  </a:cubicBezTo>
                  <a:cubicBezTo>
                    <a:pt x="918972" y="117387"/>
                    <a:pt x="964597" y="262549"/>
                    <a:pt x="964597" y="262549"/>
                  </a:cubicBezTo>
                  <a:cubicBezTo>
                    <a:pt x="964597" y="262549"/>
                    <a:pt x="1043273" y="300458"/>
                    <a:pt x="1055275" y="338558"/>
                  </a:cubicBezTo>
                  <a:close/>
                </a:path>
              </a:pathLst>
            </a:custGeom>
            <a:solidFill>
              <a:srgbClr val="EBEBEB"/>
            </a:solidFill>
            <a:ln w="9525" cap="flat">
              <a:noFill/>
              <a:prstDash val="solid"/>
              <a:miter/>
            </a:ln>
          </p:spPr>
          <p:txBody>
            <a:bodyPr rtlCol="0" anchor="ctr"/>
            <a:lstStyle/>
            <a:p>
              <a:endParaRPr lang="en-IN"/>
            </a:p>
          </p:txBody>
        </p:sp>
        <p:sp>
          <p:nvSpPr>
            <p:cNvPr id="12" name="Freeform: Shape 11">
              <a:extLst>
                <a:ext uri="{FF2B5EF4-FFF2-40B4-BE49-F238E27FC236}">
                  <a16:creationId xmlns:a16="http://schemas.microsoft.com/office/drawing/2014/main" id="{FE2C957F-4545-09C3-7FFE-8948BC53B622}"/>
                </a:ext>
              </a:extLst>
            </p:cNvPr>
            <p:cNvSpPr/>
            <p:nvPr/>
          </p:nvSpPr>
          <p:spPr>
            <a:xfrm>
              <a:off x="2828853" y="2983407"/>
              <a:ext cx="717518" cy="266393"/>
            </a:xfrm>
            <a:custGeom>
              <a:avLst/>
              <a:gdLst>
                <a:gd name="connsiteX0" fmla="*/ 717518 w 717518"/>
                <a:gd name="connsiteY0" fmla="*/ 265345 h 266393"/>
                <a:gd name="connsiteX1" fmla="*/ 0 w 717518"/>
                <a:gd name="connsiteY1" fmla="*/ 266393 h 266393"/>
                <a:gd name="connsiteX2" fmla="*/ 97726 w 717518"/>
                <a:gd name="connsiteY2" fmla="*/ 203242 h 266393"/>
                <a:gd name="connsiteX3" fmla="*/ 327565 w 717518"/>
                <a:gd name="connsiteY3" fmla="*/ 265 h 266393"/>
                <a:gd name="connsiteX4" fmla="*/ 499491 w 717518"/>
                <a:gd name="connsiteY4" fmla="*/ 166571 h 266393"/>
                <a:gd name="connsiteX5" fmla="*/ 717518 w 717518"/>
                <a:gd name="connsiteY5" fmla="*/ 265345 h 266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7518" h="266393">
                  <a:moveTo>
                    <a:pt x="717518" y="265345"/>
                  </a:moveTo>
                  <a:lnTo>
                    <a:pt x="0" y="266393"/>
                  </a:lnTo>
                  <a:cubicBezTo>
                    <a:pt x="0" y="266393"/>
                    <a:pt x="67627" y="203242"/>
                    <a:pt x="97726" y="203242"/>
                  </a:cubicBezTo>
                  <a:cubicBezTo>
                    <a:pt x="127825" y="203242"/>
                    <a:pt x="215265" y="-8498"/>
                    <a:pt x="327565" y="265"/>
                  </a:cubicBezTo>
                  <a:cubicBezTo>
                    <a:pt x="439864" y="9028"/>
                    <a:pt x="499491" y="166571"/>
                    <a:pt x="499491" y="166571"/>
                  </a:cubicBezTo>
                  <a:cubicBezTo>
                    <a:pt x="499491" y="166571"/>
                    <a:pt x="635889" y="123613"/>
                    <a:pt x="717518" y="265345"/>
                  </a:cubicBezTo>
                  <a:close/>
                </a:path>
              </a:pathLst>
            </a:custGeom>
            <a:solidFill>
              <a:srgbClr val="EBEBEB"/>
            </a:solidFill>
            <a:ln w="9525" cap="flat">
              <a:noFill/>
              <a:prstDash val="solid"/>
              <a:miter/>
            </a:ln>
          </p:spPr>
          <p:txBody>
            <a:bodyPr rtlCol="0" anchor="ctr"/>
            <a:lstStyle/>
            <a:p>
              <a:endParaRPr lang="en-IN"/>
            </a:p>
          </p:txBody>
        </p:sp>
        <p:sp>
          <p:nvSpPr>
            <p:cNvPr id="13" name="Freeform: Shape 12">
              <a:extLst>
                <a:ext uri="{FF2B5EF4-FFF2-40B4-BE49-F238E27FC236}">
                  <a16:creationId xmlns:a16="http://schemas.microsoft.com/office/drawing/2014/main" id="{01AC7027-DEC7-9D83-D4FC-0B2AC15AB6E3}"/>
                </a:ext>
              </a:extLst>
            </p:cNvPr>
            <p:cNvSpPr/>
            <p:nvPr/>
          </p:nvSpPr>
          <p:spPr>
            <a:xfrm>
              <a:off x="572095" y="6227902"/>
              <a:ext cx="717613" cy="266303"/>
            </a:xfrm>
            <a:custGeom>
              <a:avLst/>
              <a:gdLst>
                <a:gd name="connsiteX0" fmla="*/ 717614 w 717613"/>
                <a:gd name="connsiteY0" fmla="*/ 265065 h 266303"/>
                <a:gd name="connsiteX1" fmla="*/ 0 w 717613"/>
                <a:gd name="connsiteY1" fmla="*/ 266304 h 266303"/>
                <a:gd name="connsiteX2" fmla="*/ 97727 w 717613"/>
                <a:gd name="connsiteY2" fmla="*/ 203153 h 266303"/>
                <a:gd name="connsiteX3" fmla="*/ 327565 w 717613"/>
                <a:gd name="connsiteY3" fmla="*/ 271 h 266303"/>
                <a:gd name="connsiteX4" fmla="*/ 499682 w 717613"/>
                <a:gd name="connsiteY4" fmla="*/ 166577 h 266303"/>
                <a:gd name="connsiteX5" fmla="*/ 717614 w 717613"/>
                <a:gd name="connsiteY5" fmla="*/ 265065 h 266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7613" h="266303">
                  <a:moveTo>
                    <a:pt x="717614" y="265065"/>
                  </a:moveTo>
                  <a:lnTo>
                    <a:pt x="0" y="266304"/>
                  </a:lnTo>
                  <a:cubicBezTo>
                    <a:pt x="0" y="266304"/>
                    <a:pt x="67627" y="203248"/>
                    <a:pt x="97727" y="203153"/>
                  </a:cubicBezTo>
                  <a:cubicBezTo>
                    <a:pt x="127826" y="203058"/>
                    <a:pt x="215360" y="-8588"/>
                    <a:pt x="327565" y="271"/>
                  </a:cubicBezTo>
                  <a:cubicBezTo>
                    <a:pt x="439769" y="9129"/>
                    <a:pt x="499682" y="166577"/>
                    <a:pt x="499682" y="166577"/>
                  </a:cubicBezTo>
                  <a:cubicBezTo>
                    <a:pt x="499682" y="166577"/>
                    <a:pt x="635984" y="123429"/>
                    <a:pt x="717614" y="265065"/>
                  </a:cubicBezTo>
                  <a:close/>
                </a:path>
              </a:pathLst>
            </a:custGeom>
            <a:solidFill>
              <a:srgbClr val="EBEBEB"/>
            </a:solidFill>
            <a:ln w="9525" cap="flat">
              <a:noFill/>
              <a:prstDash val="solid"/>
              <a:miter/>
            </a:ln>
          </p:spPr>
          <p:txBody>
            <a:bodyPr rtlCol="0" anchor="ctr"/>
            <a:lstStyle/>
            <a:p>
              <a:endParaRPr lang="en-IN"/>
            </a:p>
          </p:txBody>
        </p:sp>
        <p:sp>
          <p:nvSpPr>
            <p:cNvPr id="14" name="Freeform: Shape 13">
              <a:extLst>
                <a:ext uri="{FF2B5EF4-FFF2-40B4-BE49-F238E27FC236}">
                  <a16:creationId xmlns:a16="http://schemas.microsoft.com/office/drawing/2014/main" id="{2F2EF948-9B10-C711-8D6D-5513F75F03A7}"/>
                </a:ext>
              </a:extLst>
            </p:cNvPr>
            <p:cNvSpPr/>
            <p:nvPr/>
          </p:nvSpPr>
          <p:spPr>
            <a:xfrm>
              <a:off x="566761" y="3218831"/>
              <a:ext cx="613600" cy="241280"/>
            </a:xfrm>
            <a:custGeom>
              <a:avLst/>
              <a:gdLst>
                <a:gd name="connsiteX0" fmla="*/ 613601 w 613600"/>
                <a:gd name="connsiteY0" fmla="*/ 240328 h 241280"/>
                <a:gd name="connsiteX1" fmla="*/ 0 w 613600"/>
                <a:gd name="connsiteY1" fmla="*/ 241281 h 241280"/>
                <a:gd name="connsiteX2" fmla="*/ 64103 w 613600"/>
                <a:gd name="connsiteY2" fmla="*/ 196418 h 241280"/>
                <a:gd name="connsiteX3" fmla="*/ 238696 w 613600"/>
                <a:gd name="connsiteY3" fmla="*/ 13 h 241280"/>
                <a:gd name="connsiteX4" fmla="*/ 381571 w 613600"/>
                <a:gd name="connsiteY4" fmla="*/ 119551 h 241280"/>
                <a:gd name="connsiteX5" fmla="*/ 473773 w 613600"/>
                <a:gd name="connsiteY5" fmla="*/ 90024 h 241280"/>
                <a:gd name="connsiteX6" fmla="*/ 544449 w 613600"/>
                <a:gd name="connsiteY6" fmla="*/ 185274 h 241280"/>
                <a:gd name="connsiteX7" fmla="*/ 613601 w 613600"/>
                <a:gd name="connsiteY7" fmla="*/ 240328 h 241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3600" h="241280">
                  <a:moveTo>
                    <a:pt x="613601" y="240328"/>
                  </a:moveTo>
                  <a:lnTo>
                    <a:pt x="0" y="241281"/>
                  </a:lnTo>
                  <a:cubicBezTo>
                    <a:pt x="0" y="241281"/>
                    <a:pt x="30480" y="201466"/>
                    <a:pt x="64103" y="196418"/>
                  </a:cubicBezTo>
                  <a:cubicBezTo>
                    <a:pt x="64103" y="196418"/>
                    <a:pt x="129159" y="1632"/>
                    <a:pt x="238696" y="13"/>
                  </a:cubicBezTo>
                  <a:cubicBezTo>
                    <a:pt x="340519" y="-1416"/>
                    <a:pt x="381571" y="119551"/>
                    <a:pt x="381571" y="119551"/>
                  </a:cubicBezTo>
                  <a:cubicBezTo>
                    <a:pt x="381571" y="119551"/>
                    <a:pt x="428625" y="65259"/>
                    <a:pt x="473773" y="90024"/>
                  </a:cubicBezTo>
                  <a:cubicBezTo>
                    <a:pt x="518922" y="114789"/>
                    <a:pt x="544449" y="185274"/>
                    <a:pt x="544449" y="185274"/>
                  </a:cubicBezTo>
                  <a:cubicBezTo>
                    <a:pt x="544449" y="185274"/>
                    <a:pt x="595217" y="212992"/>
                    <a:pt x="613601" y="240328"/>
                  </a:cubicBezTo>
                  <a:close/>
                </a:path>
              </a:pathLst>
            </a:custGeom>
            <a:solidFill>
              <a:srgbClr val="EBEBEB"/>
            </a:solidFill>
            <a:ln w="9525" cap="flat">
              <a:noFill/>
              <a:prstDash val="solid"/>
              <a:miter/>
            </a:ln>
          </p:spPr>
          <p:txBody>
            <a:bodyPr rtlCol="0" anchor="ctr"/>
            <a:lstStyle/>
            <a:p>
              <a:endParaRPr lang="en-IN"/>
            </a:p>
          </p:txBody>
        </p:sp>
        <p:sp>
          <p:nvSpPr>
            <p:cNvPr id="15" name="Freeform: Shape 14">
              <a:extLst>
                <a:ext uri="{FF2B5EF4-FFF2-40B4-BE49-F238E27FC236}">
                  <a16:creationId xmlns:a16="http://schemas.microsoft.com/office/drawing/2014/main" id="{E49D44F8-B938-05F7-775E-28CA30C25116}"/>
                </a:ext>
              </a:extLst>
            </p:cNvPr>
            <p:cNvSpPr/>
            <p:nvPr/>
          </p:nvSpPr>
          <p:spPr>
            <a:xfrm>
              <a:off x="3630477" y="5919262"/>
              <a:ext cx="613600" cy="241187"/>
            </a:xfrm>
            <a:custGeom>
              <a:avLst/>
              <a:gdLst>
                <a:gd name="connsiteX0" fmla="*/ 613601 w 613600"/>
                <a:gd name="connsiteY0" fmla="*/ 240234 h 241187"/>
                <a:gd name="connsiteX1" fmla="*/ 0 w 613600"/>
                <a:gd name="connsiteY1" fmla="*/ 241187 h 241187"/>
                <a:gd name="connsiteX2" fmla="*/ 64103 w 613600"/>
                <a:gd name="connsiteY2" fmla="*/ 196420 h 241187"/>
                <a:gd name="connsiteX3" fmla="*/ 238697 w 613600"/>
                <a:gd name="connsiteY3" fmla="*/ 14 h 241187"/>
                <a:gd name="connsiteX4" fmla="*/ 381572 w 613600"/>
                <a:gd name="connsiteY4" fmla="*/ 119553 h 241187"/>
                <a:gd name="connsiteX5" fmla="*/ 473774 w 613600"/>
                <a:gd name="connsiteY5" fmla="*/ 89930 h 241187"/>
                <a:gd name="connsiteX6" fmla="*/ 544544 w 613600"/>
                <a:gd name="connsiteY6" fmla="*/ 185752 h 241187"/>
                <a:gd name="connsiteX7" fmla="*/ 613601 w 613600"/>
                <a:gd name="connsiteY7" fmla="*/ 240234 h 241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3600" h="241187">
                  <a:moveTo>
                    <a:pt x="613601" y="240234"/>
                  </a:moveTo>
                  <a:lnTo>
                    <a:pt x="0" y="241187"/>
                  </a:lnTo>
                  <a:cubicBezTo>
                    <a:pt x="0" y="241187"/>
                    <a:pt x="30480" y="201373"/>
                    <a:pt x="64103" y="196420"/>
                  </a:cubicBezTo>
                  <a:cubicBezTo>
                    <a:pt x="64103" y="196420"/>
                    <a:pt x="129159" y="1538"/>
                    <a:pt x="238697" y="14"/>
                  </a:cubicBezTo>
                  <a:cubicBezTo>
                    <a:pt x="340519" y="-1510"/>
                    <a:pt x="381572" y="119553"/>
                    <a:pt x="381572" y="119553"/>
                  </a:cubicBezTo>
                  <a:cubicBezTo>
                    <a:pt x="381572" y="119553"/>
                    <a:pt x="428625" y="65165"/>
                    <a:pt x="473774" y="89930"/>
                  </a:cubicBezTo>
                  <a:cubicBezTo>
                    <a:pt x="518922" y="114695"/>
                    <a:pt x="544544" y="185752"/>
                    <a:pt x="544544" y="185752"/>
                  </a:cubicBezTo>
                  <a:cubicBezTo>
                    <a:pt x="544544" y="185752"/>
                    <a:pt x="595217" y="212993"/>
                    <a:pt x="613601" y="240234"/>
                  </a:cubicBezTo>
                  <a:close/>
                </a:path>
              </a:pathLst>
            </a:custGeom>
            <a:solidFill>
              <a:srgbClr val="EBEBEB"/>
            </a:solidFill>
            <a:ln w="9525" cap="flat">
              <a:noFill/>
              <a:prstDash val="solid"/>
              <a:miter/>
            </a:ln>
          </p:spPr>
          <p:txBody>
            <a:bodyPr rtlCol="0" anchor="ctr"/>
            <a:lstStyle/>
            <a:p>
              <a:endParaRPr lang="en-IN"/>
            </a:p>
          </p:txBody>
        </p:sp>
      </p:grpSp>
      <p:grpSp>
        <p:nvGrpSpPr>
          <p:cNvPr id="16" name="Graphic 8">
            <a:extLst>
              <a:ext uri="{FF2B5EF4-FFF2-40B4-BE49-F238E27FC236}">
                <a16:creationId xmlns:a16="http://schemas.microsoft.com/office/drawing/2014/main" id="{ABAAED4E-2EE9-A457-34AF-645CBD41A570}"/>
              </a:ext>
            </a:extLst>
          </p:cNvPr>
          <p:cNvGrpSpPr/>
          <p:nvPr/>
        </p:nvGrpSpPr>
        <p:grpSpPr>
          <a:xfrm>
            <a:off x="583159" y="3188458"/>
            <a:ext cx="3411738" cy="3411405"/>
            <a:chOff x="583159" y="3188458"/>
            <a:chExt cx="3411738" cy="3411405"/>
          </a:xfrm>
        </p:grpSpPr>
        <p:sp>
          <p:nvSpPr>
            <p:cNvPr id="17" name="Freeform: Shape 16">
              <a:extLst>
                <a:ext uri="{FF2B5EF4-FFF2-40B4-BE49-F238E27FC236}">
                  <a16:creationId xmlns:a16="http://schemas.microsoft.com/office/drawing/2014/main" id="{1F30CDEB-1136-3E52-1BD9-FD8E808A4161}"/>
                </a:ext>
              </a:extLst>
            </p:cNvPr>
            <p:cNvSpPr/>
            <p:nvPr/>
          </p:nvSpPr>
          <p:spPr>
            <a:xfrm>
              <a:off x="583175" y="3188459"/>
              <a:ext cx="3411445" cy="3411404"/>
            </a:xfrm>
            <a:custGeom>
              <a:avLst/>
              <a:gdLst>
                <a:gd name="connsiteX0" fmla="*/ 3411443 w 3411445"/>
                <a:gd name="connsiteY0" fmla="*/ 1705547 h 3411404"/>
                <a:gd name="connsiteX1" fmla="*/ 3085688 w 3411445"/>
                <a:gd name="connsiteY1" fmla="*/ 2708148 h 3411404"/>
                <a:gd name="connsiteX2" fmla="*/ 3085688 w 3411445"/>
                <a:gd name="connsiteY2" fmla="*/ 2708148 h 3411404"/>
                <a:gd name="connsiteX3" fmla="*/ 703257 w 3411445"/>
                <a:gd name="connsiteY3" fmla="*/ 3085567 h 3411404"/>
                <a:gd name="connsiteX4" fmla="*/ 325838 w 3411445"/>
                <a:gd name="connsiteY4" fmla="*/ 703135 h 3411404"/>
                <a:gd name="connsiteX5" fmla="*/ 1705897 w 3411445"/>
                <a:gd name="connsiteY5" fmla="*/ 0 h 3411404"/>
                <a:gd name="connsiteX6" fmla="*/ 1844866 w 3411445"/>
                <a:gd name="connsiteY6" fmla="*/ 5620 h 3411404"/>
                <a:gd name="connsiteX7" fmla="*/ 2591055 w 3411445"/>
                <a:gd name="connsiteY7" fmla="*/ 247459 h 3411404"/>
                <a:gd name="connsiteX8" fmla="*/ 3411443 w 3411445"/>
                <a:gd name="connsiteY8" fmla="*/ 1705547 h 3411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11445" h="3411404">
                  <a:moveTo>
                    <a:pt x="3411443" y="1705547"/>
                  </a:moveTo>
                  <a:cubicBezTo>
                    <a:pt x="3412015" y="2065849"/>
                    <a:pt x="3297924" y="2416988"/>
                    <a:pt x="3085688" y="2708148"/>
                  </a:cubicBezTo>
                  <a:cubicBezTo>
                    <a:pt x="3085688" y="2708148"/>
                    <a:pt x="3085688" y="2708148"/>
                    <a:pt x="3085688" y="2708148"/>
                  </a:cubicBezTo>
                  <a:cubicBezTo>
                    <a:pt x="2532019" y="3470262"/>
                    <a:pt x="1465371" y="3639236"/>
                    <a:pt x="703257" y="3085567"/>
                  </a:cubicBezTo>
                  <a:cubicBezTo>
                    <a:pt x="-58855" y="2531898"/>
                    <a:pt x="-227833" y="1465250"/>
                    <a:pt x="325838" y="703135"/>
                  </a:cubicBezTo>
                  <a:cubicBezTo>
                    <a:pt x="646783" y="261360"/>
                    <a:pt x="1159848" y="-43"/>
                    <a:pt x="1705897" y="0"/>
                  </a:cubicBezTo>
                  <a:cubicBezTo>
                    <a:pt x="1752693" y="0"/>
                    <a:pt x="1799023" y="1874"/>
                    <a:pt x="1844866" y="5620"/>
                  </a:cubicBezTo>
                  <a:cubicBezTo>
                    <a:pt x="2109090" y="26726"/>
                    <a:pt x="2364674" y="109561"/>
                    <a:pt x="2591055" y="247459"/>
                  </a:cubicBezTo>
                  <a:cubicBezTo>
                    <a:pt x="3100576" y="556689"/>
                    <a:pt x="3411634" y="1109529"/>
                    <a:pt x="3411443" y="1705547"/>
                  </a:cubicBezTo>
                  <a:close/>
                </a:path>
              </a:pathLst>
            </a:custGeom>
            <a:solidFill>
              <a:srgbClr val="455A64"/>
            </a:solidFill>
            <a:ln w="9525" cap="flat">
              <a:noFill/>
              <a:prstDash val="solid"/>
              <a:miter/>
            </a:ln>
          </p:spPr>
          <p:txBody>
            <a:bodyPr rtlCol="0" anchor="ctr"/>
            <a:lstStyle/>
            <a:p>
              <a:endParaRPr lang="en-IN"/>
            </a:p>
          </p:txBody>
        </p:sp>
        <p:grpSp>
          <p:nvGrpSpPr>
            <p:cNvPr id="18" name="Graphic 8">
              <a:extLst>
                <a:ext uri="{FF2B5EF4-FFF2-40B4-BE49-F238E27FC236}">
                  <a16:creationId xmlns:a16="http://schemas.microsoft.com/office/drawing/2014/main" id="{15F2DBC7-7011-9A36-F3CC-BB53628B410E}"/>
                </a:ext>
              </a:extLst>
            </p:cNvPr>
            <p:cNvGrpSpPr/>
            <p:nvPr/>
          </p:nvGrpSpPr>
          <p:grpSpPr>
            <a:xfrm>
              <a:off x="874658" y="3188458"/>
              <a:ext cx="3120239" cy="3349024"/>
              <a:chOff x="874658" y="3188458"/>
              <a:chExt cx="3120239" cy="3349024"/>
            </a:xfrm>
            <a:solidFill>
              <a:srgbClr val="000000"/>
            </a:solidFill>
          </p:grpSpPr>
          <p:sp>
            <p:nvSpPr>
              <p:cNvPr id="19" name="Freeform: Shape 18">
                <a:extLst>
                  <a:ext uri="{FF2B5EF4-FFF2-40B4-BE49-F238E27FC236}">
                    <a16:creationId xmlns:a16="http://schemas.microsoft.com/office/drawing/2014/main" id="{F5EFEE24-71EC-767D-77E5-8FCB08479DD0}"/>
                  </a:ext>
                </a:extLst>
              </p:cNvPr>
              <p:cNvSpPr/>
              <p:nvPr/>
            </p:nvSpPr>
            <p:spPr>
              <a:xfrm>
                <a:off x="874658" y="3188458"/>
                <a:ext cx="1975584" cy="3349024"/>
              </a:xfrm>
              <a:custGeom>
                <a:avLst/>
                <a:gdLst>
                  <a:gd name="connsiteX0" fmla="*/ 1782746 w 1975584"/>
                  <a:gd name="connsiteY0" fmla="*/ 2510506 h 3349024"/>
                  <a:gd name="connsiteX1" fmla="*/ 1799414 w 1975584"/>
                  <a:gd name="connsiteY1" fmla="*/ 2594135 h 3349024"/>
                  <a:gd name="connsiteX2" fmla="*/ 1730167 w 1975584"/>
                  <a:gd name="connsiteY2" fmla="*/ 2732724 h 3349024"/>
                  <a:gd name="connsiteX3" fmla="*/ 1522332 w 1975584"/>
                  <a:gd name="connsiteY3" fmla="*/ 2816258 h 3349024"/>
                  <a:gd name="connsiteX4" fmla="*/ 1400507 w 1975584"/>
                  <a:gd name="connsiteY4" fmla="*/ 3007425 h 3349024"/>
                  <a:gd name="connsiteX5" fmla="*/ 1252393 w 1975584"/>
                  <a:gd name="connsiteY5" fmla="*/ 3040857 h 3349024"/>
                  <a:gd name="connsiteX6" fmla="*/ 1085230 w 1975584"/>
                  <a:gd name="connsiteY6" fmla="*/ 3212784 h 3349024"/>
                  <a:gd name="connsiteX7" fmla="*/ 1032652 w 1975584"/>
                  <a:gd name="connsiteY7" fmla="*/ 3348991 h 3349024"/>
                  <a:gd name="connsiteX8" fmla="*/ 896539 w 1975584"/>
                  <a:gd name="connsiteY8" fmla="*/ 3160301 h 3349024"/>
                  <a:gd name="connsiteX9" fmla="*/ 810814 w 1975584"/>
                  <a:gd name="connsiteY9" fmla="*/ 2954847 h 3349024"/>
                  <a:gd name="connsiteX10" fmla="*/ 810814 w 1975584"/>
                  <a:gd name="connsiteY10" fmla="*/ 2646713 h 3349024"/>
                  <a:gd name="connsiteX11" fmla="*/ 566689 w 1975584"/>
                  <a:gd name="connsiteY11" fmla="*/ 2388681 h 3349024"/>
                  <a:gd name="connsiteX12" fmla="*/ 423814 w 1975584"/>
                  <a:gd name="connsiteY12" fmla="*/ 2099692 h 3349024"/>
                  <a:gd name="connsiteX13" fmla="*/ 495442 w 1975584"/>
                  <a:gd name="connsiteY13" fmla="*/ 1968342 h 3349024"/>
                  <a:gd name="connsiteX14" fmla="*/ 516968 w 1975584"/>
                  <a:gd name="connsiteY14" fmla="*/ 1915764 h 3349024"/>
                  <a:gd name="connsiteX15" fmla="*/ 550401 w 1975584"/>
                  <a:gd name="connsiteY15" fmla="*/ 1868139 h 3349024"/>
                  <a:gd name="connsiteX16" fmla="*/ 512301 w 1975584"/>
                  <a:gd name="connsiteY16" fmla="*/ 1760697 h 3349024"/>
                  <a:gd name="connsiteX17" fmla="*/ 457342 w 1975584"/>
                  <a:gd name="connsiteY17" fmla="*/ 1782129 h 3349024"/>
                  <a:gd name="connsiteX18" fmla="*/ 383332 w 1975584"/>
                  <a:gd name="connsiteY18" fmla="*/ 1720026 h 3349024"/>
                  <a:gd name="connsiteX19" fmla="*/ 347518 w 1975584"/>
                  <a:gd name="connsiteY19" fmla="*/ 1705738 h 3349024"/>
                  <a:gd name="connsiteX20" fmla="*/ 292559 w 1975584"/>
                  <a:gd name="connsiteY20" fmla="*/ 1526573 h 3349024"/>
                  <a:gd name="connsiteX21" fmla="*/ 213692 w 1975584"/>
                  <a:gd name="connsiteY21" fmla="*/ 1526573 h 3349024"/>
                  <a:gd name="connsiteX22" fmla="*/ 130063 w 1975584"/>
                  <a:gd name="connsiteY22" fmla="*/ 1419131 h 3349024"/>
                  <a:gd name="connsiteX23" fmla="*/ 65102 w 1975584"/>
                  <a:gd name="connsiteY23" fmla="*/ 1383222 h 3349024"/>
                  <a:gd name="connsiteX24" fmla="*/ 65102 w 1975584"/>
                  <a:gd name="connsiteY24" fmla="*/ 1282923 h 3349024"/>
                  <a:gd name="connsiteX25" fmla="*/ 1094 w 1975584"/>
                  <a:gd name="connsiteY25" fmla="*/ 1292448 h 3349024"/>
                  <a:gd name="connsiteX26" fmla="*/ 39194 w 1975584"/>
                  <a:gd name="connsiteY26" fmla="*/ 967646 h 3349024"/>
                  <a:gd name="connsiteX27" fmla="*/ 129872 w 1975584"/>
                  <a:gd name="connsiteY27" fmla="*/ 690564 h 3349024"/>
                  <a:gd name="connsiteX28" fmla="*/ 148922 w 1975584"/>
                  <a:gd name="connsiteY28" fmla="*/ 604839 h 3349024"/>
                  <a:gd name="connsiteX29" fmla="*/ 387809 w 1975584"/>
                  <a:gd name="connsiteY29" fmla="*/ 399384 h 3349024"/>
                  <a:gd name="connsiteX30" fmla="*/ 404668 w 1975584"/>
                  <a:gd name="connsiteY30" fmla="*/ 331471 h 3349024"/>
                  <a:gd name="connsiteX31" fmla="*/ 1414414 w 1975584"/>
                  <a:gd name="connsiteY31" fmla="*/ 1 h 3349024"/>
                  <a:gd name="connsiteX32" fmla="*/ 1553383 w 1975584"/>
                  <a:gd name="connsiteY32" fmla="*/ 5621 h 3349024"/>
                  <a:gd name="connsiteX33" fmla="*/ 1558146 w 1975584"/>
                  <a:gd name="connsiteY33" fmla="*/ 12003 h 3349024"/>
                  <a:gd name="connsiteX34" fmla="*/ 1661683 w 1975584"/>
                  <a:gd name="connsiteY34" fmla="*/ 77249 h 3349024"/>
                  <a:gd name="connsiteX35" fmla="*/ 1723786 w 1975584"/>
                  <a:gd name="connsiteY35" fmla="*/ 152115 h 3349024"/>
                  <a:gd name="connsiteX36" fmla="*/ 1666636 w 1975584"/>
                  <a:gd name="connsiteY36" fmla="*/ 182405 h 3349024"/>
                  <a:gd name="connsiteX37" fmla="*/ 1595008 w 1975584"/>
                  <a:gd name="connsiteY37" fmla="*/ 187167 h 3349024"/>
                  <a:gd name="connsiteX38" fmla="*/ 1510616 w 1975584"/>
                  <a:gd name="connsiteY38" fmla="*/ 293847 h 3349024"/>
                  <a:gd name="connsiteX39" fmla="*/ 1405841 w 1975584"/>
                  <a:gd name="connsiteY39" fmla="*/ 193549 h 3349024"/>
                  <a:gd name="connsiteX40" fmla="*/ 1415366 w 1975584"/>
                  <a:gd name="connsiteY40" fmla="*/ 94775 h 3349024"/>
                  <a:gd name="connsiteX41" fmla="*/ 1307448 w 1975584"/>
                  <a:gd name="connsiteY41" fmla="*/ 70867 h 3349024"/>
                  <a:gd name="connsiteX42" fmla="*/ 1132378 w 1975584"/>
                  <a:gd name="connsiteY42" fmla="*/ 107538 h 3349024"/>
                  <a:gd name="connsiteX43" fmla="*/ 1321831 w 1975584"/>
                  <a:gd name="connsiteY43" fmla="*/ 145638 h 3349024"/>
                  <a:gd name="connsiteX44" fmla="*/ 1165811 w 1975584"/>
                  <a:gd name="connsiteY44" fmla="*/ 250413 h 3349024"/>
                  <a:gd name="connsiteX45" fmla="*/ 1075038 w 1975584"/>
                  <a:gd name="connsiteY45" fmla="*/ 197931 h 3349024"/>
                  <a:gd name="connsiteX46" fmla="*/ 989313 w 1975584"/>
                  <a:gd name="connsiteY46" fmla="*/ 224982 h 3349024"/>
                  <a:gd name="connsiteX47" fmla="*/ 907779 w 1975584"/>
                  <a:gd name="connsiteY47" fmla="*/ 207456 h 3349024"/>
                  <a:gd name="connsiteX48" fmla="*/ 848819 w 1975584"/>
                  <a:gd name="connsiteY48" fmla="*/ 253652 h 3349024"/>
                  <a:gd name="connsiteX49" fmla="*/ 785192 w 1975584"/>
                  <a:gd name="connsiteY49" fmla="*/ 290228 h 3349024"/>
                  <a:gd name="connsiteX50" fmla="*/ 851867 w 1975584"/>
                  <a:gd name="connsiteY50" fmla="*/ 346044 h 3349024"/>
                  <a:gd name="connsiteX51" fmla="*/ 848629 w 1975584"/>
                  <a:gd name="connsiteY51" fmla="*/ 427197 h 3349024"/>
                  <a:gd name="connsiteX52" fmla="*/ 974549 w 1975584"/>
                  <a:gd name="connsiteY52" fmla="*/ 341472 h 3349024"/>
                  <a:gd name="connsiteX53" fmla="*/ 1063703 w 1975584"/>
                  <a:gd name="connsiteY53" fmla="*/ 241174 h 3349024"/>
                  <a:gd name="connsiteX54" fmla="*/ 1143332 w 1975584"/>
                  <a:gd name="connsiteY54" fmla="*/ 331947 h 3349024"/>
                  <a:gd name="connsiteX55" fmla="*/ 1246774 w 1975584"/>
                  <a:gd name="connsiteY55" fmla="*/ 323946 h 3349024"/>
                  <a:gd name="connsiteX56" fmla="*/ 1345548 w 1975584"/>
                  <a:gd name="connsiteY56" fmla="*/ 484824 h 3349024"/>
                  <a:gd name="connsiteX57" fmla="*/ 1358311 w 1975584"/>
                  <a:gd name="connsiteY57" fmla="*/ 569215 h 3349024"/>
                  <a:gd name="connsiteX58" fmla="*/ 1242011 w 1975584"/>
                  <a:gd name="connsiteY58" fmla="*/ 537402 h 3349024"/>
                  <a:gd name="connsiteX59" fmla="*/ 1294589 w 1975584"/>
                  <a:gd name="connsiteY59" fmla="*/ 473679 h 3349024"/>
                  <a:gd name="connsiteX60" fmla="*/ 1229248 w 1975584"/>
                  <a:gd name="connsiteY60" fmla="*/ 467012 h 3349024"/>
                  <a:gd name="connsiteX61" fmla="*/ 1176765 w 1975584"/>
                  <a:gd name="connsiteY61" fmla="*/ 511875 h 3349024"/>
                  <a:gd name="connsiteX62" fmla="*/ 1079610 w 1975584"/>
                  <a:gd name="connsiteY62" fmla="*/ 470536 h 3349024"/>
                  <a:gd name="connsiteX63" fmla="*/ 1111423 w 1975584"/>
                  <a:gd name="connsiteY63" fmla="*/ 564453 h 3349024"/>
                  <a:gd name="connsiteX64" fmla="*/ 1191052 w 1975584"/>
                  <a:gd name="connsiteY64" fmla="*/ 602553 h 3349024"/>
                  <a:gd name="connsiteX65" fmla="*/ 1097136 w 1975584"/>
                  <a:gd name="connsiteY65" fmla="*/ 650178 h 3349024"/>
                  <a:gd name="connsiteX66" fmla="*/ 977692 w 1975584"/>
                  <a:gd name="connsiteY66" fmla="*/ 623127 h 3349024"/>
                  <a:gd name="connsiteX67" fmla="*/ 953785 w 1975584"/>
                  <a:gd name="connsiteY67" fmla="*/ 702756 h 3349024"/>
                  <a:gd name="connsiteX68" fmla="*/ 823197 w 1975584"/>
                  <a:gd name="connsiteY68" fmla="*/ 748857 h 3349024"/>
                  <a:gd name="connsiteX69" fmla="*/ 728614 w 1975584"/>
                  <a:gd name="connsiteY69" fmla="*/ 887826 h 3349024"/>
                  <a:gd name="connsiteX70" fmla="*/ 621934 w 1975584"/>
                  <a:gd name="connsiteY70" fmla="*/ 927641 h 3349024"/>
                  <a:gd name="connsiteX71" fmla="*/ 561355 w 1975584"/>
                  <a:gd name="connsiteY71" fmla="*/ 1125094 h 3349024"/>
                  <a:gd name="connsiteX72" fmla="*/ 548686 w 1975584"/>
                  <a:gd name="connsiteY72" fmla="*/ 1188816 h 3349024"/>
                  <a:gd name="connsiteX73" fmla="*/ 513634 w 1975584"/>
                  <a:gd name="connsiteY73" fmla="*/ 1129857 h 3349024"/>
                  <a:gd name="connsiteX74" fmla="*/ 524779 w 1975584"/>
                  <a:gd name="connsiteY74" fmla="*/ 1061372 h 3349024"/>
                  <a:gd name="connsiteX75" fmla="*/ 408478 w 1975584"/>
                  <a:gd name="connsiteY75" fmla="*/ 976980 h 3349024"/>
                  <a:gd name="connsiteX76" fmla="*/ 295417 w 1975584"/>
                  <a:gd name="connsiteY76" fmla="*/ 1031082 h 3349024"/>
                  <a:gd name="connsiteX77" fmla="*/ 185593 w 1975584"/>
                  <a:gd name="connsiteY77" fmla="*/ 1072516 h 3349024"/>
                  <a:gd name="connsiteX78" fmla="*/ 164829 w 1975584"/>
                  <a:gd name="connsiteY78" fmla="*/ 1319404 h 3349024"/>
                  <a:gd name="connsiteX79" fmla="*/ 252459 w 1975584"/>
                  <a:gd name="connsiteY79" fmla="*/ 1340073 h 3349024"/>
                  <a:gd name="connsiteX80" fmla="*/ 305037 w 1975584"/>
                  <a:gd name="connsiteY80" fmla="*/ 1284352 h 3349024"/>
                  <a:gd name="connsiteX81" fmla="*/ 351138 w 1975584"/>
                  <a:gd name="connsiteY81" fmla="*/ 1351027 h 3349024"/>
                  <a:gd name="connsiteX82" fmla="*/ 298655 w 1975584"/>
                  <a:gd name="connsiteY82" fmla="*/ 1454564 h 3349024"/>
                  <a:gd name="connsiteX83" fmla="*/ 384380 w 1975584"/>
                  <a:gd name="connsiteY83" fmla="*/ 1459326 h 3349024"/>
                  <a:gd name="connsiteX84" fmla="*/ 414670 w 1975584"/>
                  <a:gd name="connsiteY84" fmla="*/ 1548480 h 3349024"/>
                  <a:gd name="connsiteX85" fmla="*/ 449722 w 1975584"/>
                  <a:gd name="connsiteY85" fmla="*/ 1686212 h 3349024"/>
                  <a:gd name="connsiteX86" fmla="*/ 525922 w 1975584"/>
                  <a:gd name="connsiteY86" fmla="*/ 1662399 h 3349024"/>
                  <a:gd name="connsiteX87" fmla="*/ 590501 w 1975584"/>
                  <a:gd name="connsiteY87" fmla="*/ 1705357 h 3349024"/>
                  <a:gd name="connsiteX88" fmla="*/ 647651 w 1975584"/>
                  <a:gd name="connsiteY88" fmla="*/ 1667257 h 3349024"/>
                  <a:gd name="connsiteX89" fmla="*/ 685751 w 1975584"/>
                  <a:gd name="connsiteY89" fmla="*/ 1614679 h 3349024"/>
                  <a:gd name="connsiteX90" fmla="*/ 754998 w 1975584"/>
                  <a:gd name="connsiteY90" fmla="*/ 1576579 h 3349024"/>
                  <a:gd name="connsiteX91" fmla="*/ 766904 w 1975584"/>
                  <a:gd name="connsiteY91" fmla="*/ 1636301 h 3349024"/>
                  <a:gd name="connsiteX92" fmla="*/ 867298 w 1975584"/>
                  <a:gd name="connsiteY92" fmla="*/ 1676877 h 3349024"/>
                  <a:gd name="connsiteX93" fmla="*/ 1019698 w 1975584"/>
                  <a:gd name="connsiteY93" fmla="*/ 1705452 h 3349024"/>
                  <a:gd name="connsiteX94" fmla="*/ 1146285 w 1975584"/>
                  <a:gd name="connsiteY94" fmla="*/ 1834421 h 3349024"/>
                  <a:gd name="connsiteX95" fmla="*/ 1387553 w 1975584"/>
                  <a:gd name="connsiteY95" fmla="*/ 1886999 h 3349024"/>
                  <a:gd name="connsiteX96" fmla="*/ 1492328 w 1975584"/>
                  <a:gd name="connsiteY96" fmla="*/ 2097216 h 3349024"/>
                  <a:gd name="connsiteX97" fmla="*/ 1757504 w 1975584"/>
                  <a:gd name="connsiteY97" fmla="*/ 2187989 h 3349024"/>
                  <a:gd name="connsiteX98" fmla="*/ 1879329 w 1975584"/>
                  <a:gd name="connsiteY98" fmla="*/ 2168939 h 3349024"/>
                  <a:gd name="connsiteX99" fmla="*/ 1974579 w 1975584"/>
                  <a:gd name="connsiteY99" fmla="*/ 2264189 h 3349024"/>
                  <a:gd name="connsiteX100" fmla="*/ 1782746 w 1975584"/>
                  <a:gd name="connsiteY100" fmla="*/ 2510506 h 3349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1975584" h="3349024">
                    <a:moveTo>
                      <a:pt x="1782746" y="2510506"/>
                    </a:moveTo>
                    <a:cubicBezTo>
                      <a:pt x="1761219" y="2567656"/>
                      <a:pt x="1797033" y="2570227"/>
                      <a:pt x="1799414" y="2594135"/>
                    </a:cubicBezTo>
                    <a:cubicBezTo>
                      <a:pt x="1801796" y="2618043"/>
                      <a:pt x="1799414" y="2663382"/>
                      <a:pt x="1730167" y="2732724"/>
                    </a:cubicBezTo>
                    <a:cubicBezTo>
                      <a:pt x="1660921" y="2802066"/>
                      <a:pt x="1546240" y="2787588"/>
                      <a:pt x="1522332" y="2816258"/>
                    </a:cubicBezTo>
                    <a:cubicBezTo>
                      <a:pt x="1498424" y="2844928"/>
                      <a:pt x="1457848" y="2966753"/>
                      <a:pt x="1400507" y="3007425"/>
                    </a:cubicBezTo>
                    <a:cubicBezTo>
                      <a:pt x="1343167" y="3048097"/>
                      <a:pt x="1333832" y="3024093"/>
                      <a:pt x="1252393" y="3040857"/>
                    </a:cubicBezTo>
                    <a:cubicBezTo>
                      <a:pt x="1170955" y="3057622"/>
                      <a:pt x="1109614" y="3162873"/>
                      <a:pt x="1085230" y="3212784"/>
                    </a:cubicBezTo>
                    <a:cubicBezTo>
                      <a:pt x="1060846" y="3262695"/>
                      <a:pt x="1089992" y="3346610"/>
                      <a:pt x="1032652" y="3348991"/>
                    </a:cubicBezTo>
                    <a:cubicBezTo>
                      <a:pt x="975311" y="3351372"/>
                      <a:pt x="949022" y="3227166"/>
                      <a:pt x="896539" y="3160301"/>
                    </a:cubicBezTo>
                    <a:cubicBezTo>
                      <a:pt x="844057" y="3093435"/>
                      <a:pt x="827197" y="3033618"/>
                      <a:pt x="810814" y="2954847"/>
                    </a:cubicBezTo>
                    <a:cubicBezTo>
                      <a:pt x="794431" y="2876075"/>
                      <a:pt x="820339" y="2711197"/>
                      <a:pt x="810814" y="2646713"/>
                    </a:cubicBezTo>
                    <a:cubicBezTo>
                      <a:pt x="801289" y="2582229"/>
                      <a:pt x="628982" y="2467548"/>
                      <a:pt x="566689" y="2388681"/>
                    </a:cubicBezTo>
                    <a:cubicBezTo>
                      <a:pt x="504395" y="2309814"/>
                      <a:pt x="418765" y="2152270"/>
                      <a:pt x="423814" y="2099692"/>
                    </a:cubicBezTo>
                    <a:cubicBezTo>
                      <a:pt x="431053" y="2048695"/>
                      <a:pt x="456494" y="2002042"/>
                      <a:pt x="495442" y="1968342"/>
                    </a:cubicBezTo>
                    <a:cubicBezTo>
                      <a:pt x="524017" y="1946816"/>
                      <a:pt x="512206" y="1934909"/>
                      <a:pt x="516968" y="1915764"/>
                    </a:cubicBezTo>
                    <a:cubicBezTo>
                      <a:pt x="521731" y="1896619"/>
                      <a:pt x="545543" y="1891857"/>
                      <a:pt x="550401" y="1868139"/>
                    </a:cubicBezTo>
                    <a:cubicBezTo>
                      <a:pt x="555259" y="1844422"/>
                      <a:pt x="536113" y="1772889"/>
                      <a:pt x="512301" y="1760697"/>
                    </a:cubicBezTo>
                    <a:cubicBezTo>
                      <a:pt x="488488" y="1748505"/>
                      <a:pt x="471724" y="1789272"/>
                      <a:pt x="457342" y="1782129"/>
                    </a:cubicBezTo>
                    <a:cubicBezTo>
                      <a:pt x="442959" y="1774985"/>
                      <a:pt x="400192" y="1724979"/>
                      <a:pt x="383332" y="1720026"/>
                    </a:cubicBezTo>
                    <a:cubicBezTo>
                      <a:pt x="366473" y="1715073"/>
                      <a:pt x="371331" y="1751077"/>
                      <a:pt x="347518" y="1705738"/>
                    </a:cubicBezTo>
                    <a:cubicBezTo>
                      <a:pt x="323706" y="1660399"/>
                      <a:pt x="311609" y="1545718"/>
                      <a:pt x="292559" y="1526573"/>
                    </a:cubicBezTo>
                    <a:cubicBezTo>
                      <a:pt x="273509" y="1507428"/>
                      <a:pt x="259126" y="1560006"/>
                      <a:pt x="213692" y="1526573"/>
                    </a:cubicBezTo>
                    <a:cubicBezTo>
                      <a:pt x="168258" y="1493140"/>
                      <a:pt x="149208" y="1428656"/>
                      <a:pt x="130063" y="1419131"/>
                    </a:cubicBezTo>
                    <a:cubicBezTo>
                      <a:pt x="110917" y="1409606"/>
                      <a:pt x="84724" y="1421512"/>
                      <a:pt x="65102" y="1383222"/>
                    </a:cubicBezTo>
                    <a:cubicBezTo>
                      <a:pt x="45481" y="1344931"/>
                      <a:pt x="82342" y="1275780"/>
                      <a:pt x="65102" y="1282923"/>
                    </a:cubicBezTo>
                    <a:cubicBezTo>
                      <a:pt x="47862" y="1290067"/>
                      <a:pt x="10714" y="1345026"/>
                      <a:pt x="1094" y="1292448"/>
                    </a:cubicBezTo>
                    <a:cubicBezTo>
                      <a:pt x="-8526" y="1239870"/>
                      <a:pt x="48719" y="1063182"/>
                      <a:pt x="39194" y="967646"/>
                    </a:cubicBezTo>
                    <a:cubicBezTo>
                      <a:pt x="29669" y="872110"/>
                      <a:pt x="63007" y="771717"/>
                      <a:pt x="129872" y="690564"/>
                    </a:cubicBezTo>
                    <a:cubicBezTo>
                      <a:pt x="129872" y="690564"/>
                      <a:pt x="139397" y="637986"/>
                      <a:pt x="148922" y="604839"/>
                    </a:cubicBezTo>
                    <a:cubicBezTo>
                      <a:pt x="158447" y="571692"/>
                      <a:pt x="363901" y="437675"/>
                      <a:pt x="387809" y="399384"/>
                    </a:cubicBezTo>
                    <a:cubicBezTo>
                      <a:pt x="397334" y="383478"/>
                      <a:pt x="401049" y="358427"/>
                      <a:pt x="404668" y="331471"/>
                    </a:cubicBezTo>
                    <a:cubicBezTo>
                      <a:pt x="697105" y="115777"/>
                      <a:pt x="1051035" y="-406"/>
                      <a:pt x="1414414" y="1"/>
                    </a:cubicBezTo>
                    <a:cubicBezTo>
                      <a:pt x="1461210" y="1"/>
                      <a:pt x="1507540" y="1875"/>
                      <a:pt x="1553383" y="5621"/>
                    </a:cubicBezTo>
                    <a:lnTo>
                      <a:pt x="1558146" y="12003"/>
                    </a:lnTo>
                    <a:cubicBezTo>
                      <a:pt x="1578815" y="38196"/>
                      <a:pt x="1601199" y="54960"/>
                      <a:pt x="1661683" y="77249"/>
                    </a:cubicBezTo>
                    <a:cubicBezTo>
                      <a:pt x="1722166" y="99537"/>
                      <a:pt x="1736549" y="128208"/>
                      <a:pt x="1723786" y="152115"/>
                    </a:cubicBezTo>
                    <a:cubicBezTo>
                      <a:pt x="1711022" y="176023"/>
                      <a:pt x="1690353" y="180690"/>
                      <a:pt x="1666636" y="182405"/>
                    </a:cubicBezTo>
                    <a:cubicBezTo>
                      <a:pt x="1642918" y="184119"/>
                      <a:pt x="1620439" y="171165"/>
                      <a:pt x="1595008" y="187167"/>
                    </a:cubicBezTo>
                    <a:cubicBezTo>
                      <a:pt x="1569576" y="203169"/>
                      <a:pt x="1544049" y="289085"/>
                      <a:pt x="1510616" y="293847"/>
                    </a:cubicBezTo>
                    <a:cubicBezTo>
                      <a:pt x="1477183" y="298610"/>
                      <a:pt x="1418224" y="217647"/>
                      <a:pt x="1405841" y="193549"/>
                    </a:cubicBezTo>
                    <a:cubicBezTo>
                      <a:pt x="1393459" y="169451"/>
                      <a:pt x="1434416" y="118683"/>
                      <a:pt x="1415366" y="94775"/>
                    </a:cubicBezTo>
                    <a:cubicBezTo>
                      <a:pt x="1396316" y="70867"/>
                      <a:pt x="1361645" y="75725"/>
                      <a:pt x="1307448" y="70867"/>
                    </a:cubicBezTo>
                    <a:cubicBezTo>
                      <a:pt x="1253251" y="66009"/>
                      <a:pt x="1127616" y="86869"/>
                      <a:pt x="1132378" y="107538"/>
                    </a:cubicBezTo>
                    <a:cubicBezTo>
                      <a:pt x="1137141" y="128208"/>
                      <a:pt x="1317068" y="104300"/>
                      <a:pt x="1321831" y="145638"/>
                    </a:cubicBezTo>
                    <a:cubicBezTo>
                      <a:pt x="1326593" y="186977"/>
                      <a:pt x="1189719" y="257081"/>
                      <a:pt x="1165811" y="250413"/>
                    </a:cubicBezTo>
                    <a:cubicBezTo>
                      <a:pt x="1141903" y="243746"/>
                      <a:pt x="1110090" y="202788"/>
                      <a:pt x="1075038" y="197931"/>
                    </a:cubicBezTo>
                    <a:cubicBezTo>
                      <a:pt x="1039986" y="193073"/>
                      <a:pt x="1011316" y="221743"/>
                      <a:pt x="989313" y="224982"/>
                    </a:cubicBezTo>
                    <a:cubicBezTo>
                      <a:pt x="967310" y="228220"/>
                      <a:pt x="941688" y="201074"/>
                      <a:pt x="907779" y="207456"/>
                    </a:cubicBezTo>
                    <a:cubicBezTo>
                      <a:pt x="873870" y="213837"/>
                      <a:pt x="866440" y="242508"/>
                      <a:pt x="848819" y="253652"/>
                    </a:cubicBezTo>
                    <a:cubicBezTo>
                      <a:pt x="831198" y="264796"/>
                      <a:pt x="789955" y="264796"/>
                      <a:pt x="785192" y="290228"/>
                    </a:cubicBezTo>
                    <a:cubicBezTo>
                      <a:pt x="780430" y="315660"/>
                      <a:pt x="837770" y="330138"/>
                      <a:pt x="851867" y="346044"/>
                    </a:cubicBezTo>
                    <a:cubicBezTo>
                      <a:pt x="865964" y="361951"/>
                      <a:pt x="834341" y="416053"/>
                      <a:pt x="848629" y="427197"/>
                    </a:cubicBezTo>
                    <a:cubicBezTo>
                      <a:pt x="862916" y="438342"/>
                      <a:pt x="952165" y="360522"/>
                      <a:pt x="974549" y="341472"/>
                    </a:cubicBezTo>
                    <a:cubicBezTo>
                      <a:pt x="996933" y="322422"/>
                      <a:pt x="1015888" y="239650"/>
                      <a:pt x="1063703" y="241174"/>
                    </a:cubicBezTo>
                    <a:cubicBezTo>
                      <a:pt x="1111519" y="242698"/>
                      <a:pt x="1127425" y="323946"/>
                      <a:pt x="1143332" y="331947"/>
                    </a:cubicBezTo>
                    <a:cubicBezTo>
                      <a:pt x="1159239" y="339948"/>
                      <a:pt x="1194291" y="312897"/>
                      <a:pt x="1246774" y="323946"/>
                    </a:cubicBezTo>
                    <a:cubicBezTo>
                      <a:pt x="1299256" y="334995"/>
                      <a:pt x="1335928" y="449772"/>
                      <a:pt x="1345548" y="484824"/>
                    </a:cubicBezTo>
                    <a:cubicBezTo>
                      <a:pt x="1355168" y="519876"/>
                      <a:pt x="1377361" y="554928"/>
                      <a:pt x="1358311" y="569215"/>
                    </a:cubicBezTo>
                    <a:cubicBezTo>
                      <a:pt x="1339261" y="583503"/>
                      <a:pt x="1253536" y="559690"/>
                      <a:pt x="1242011" y="537402"/>
                    </a:cubicBezTo>
                    <a:cubicBezTo>
                      <a:pt x="1230486" y="515113"/>
                      <a:pt x="1299161" y="481585"/>
                      <a:pt x="1294589" y="473679"/>
                    </a:cubicBezTo>
                    <a:cubicBezTo>
                      <a:pt x="1290017" y="465774"/>
                      <a:pt x="1250012" y="454629"/>
                      <a:pt x="1229248" y="467012"/>
                    </a:cubicBezTo>
                    <a:cubicBezTo>
                      <a:pt x="1208483" y="479394"/>
                      <a:pt x="1199053" y="505112"/>
                      <a:pt x="1176765" y="511875"/>
                    </a:cubicBezTo>
                    <a:cubicBezTo>
                      <a:pt x="1154476" y="518637"/>
                      <a:pt x="1095517" y="451391"/>
                      <a:pt x="1079610" y="470536"/>
                    </a:cubicBezTo>
                    <a:cubicBezTo>
                      <a:pt x="1063703" y="489681"/>
                      <a:pt x="1095517" y="550165"/>
                      <a:pt x="1111423" y="564453"/>
                    </a:cubicBezTo>
                    <a:cubicBezTo>
                      <a:pt x="1127330" y="578740"/>
                      <a:pt x="1186290" y="586741"/>
                      <a:pt x="1191052" y="602553"/>
                    </a:cubicBezTo>
                    <a:cubicBezTo>
                      <a:pt x="1195815" y="618364"/>
                      <a:pt x="1151238" y="653511"/>
                      <a:pt x="1097136" y="650178"/>
                    </a:cubicBezTo>
                    <a:cubicBezTo>
                      <a:pt x="1043034" y="646844"/>
                      <a:pt x="998362" y="605601"/>
                      <a:pt x="977692" y="623127"/>
                    </a:cubicBezTo>
                    <a:cubicBezTo>
                      <a:pt x="957023" y="640653"/>
                      <a:pt x="968167" y="686754"/>
                      <a:pt x="953785" y="702756"/>
                    </a:cubicBezTo>
                    <a:cubicBezTo>
                      <a:pt x="939402" y="718758"/>
                      <a:pt x="861392" y="707518"/>
                      <a:pt x="823197" y="748857"/>
                    </a:cubicBezTo>
                    <a:cubicBezTo>
                      <a:pt x="785002" y="790195"/>
                      <a:pt x="766714" y="852774"/>
                      <a:pt x="728614" y="887826"/>
                    </a:cubicBezTo>
                    <a:cubicBezTo>
                      <a:pt x="690514" y="922878"/>
                      <a:pt x="672892" y="878301"/>
                      <a:pt x="621934" y="927641"/>
                    </a:cubicBezTo>
                    <a:cubicBezTo>
                      <a:pt x="570975" y="976980"/>
                      <a:pt x="562974" y="1086899"/>
                      <a:pt x="561355" y="1125094"/>
                    </a:cubicBezTo>
                    <a:cubicBezTo>
                      <a:pt x="559735" y="1163289"/>
                      <a:pt x="561355" y="1193579"/>
                      <a:pt x="548686" y="1188816"/>
                    </a:cubicBezTo>
                    <a:cubicBezTo>
                      <a:pt x="536018" y="1184054"/>
                      <a:pt x="518397" y="1150716"/>
                      <a:pt x="513634" y="1129857"/>
                    </a:cubicBezTo>
                    <a:cubicBezTo>
                      <a:pt x="508872" y="1108997"/>
                      <a:pt x="524779" y="1074135"/>
                      <a:pt x="524779" y="1061372"/>
                    </a:cubicBezTo>
                    <a:cubicBezTo>
                      <a:pt x="524779" y="1048608"/>
                      <a:pt x="451531" y="983362"/>
                      <a:pt x="408478" y="976980"/>
                    </a:cubicBezTo>
                    <a:cubicBezTo>
                      <a:pt x="365425" y="970599"/>
                      <a:pt x="327230" y="1005555"/>
                      <a:pt x="295417" y="1031082"/>
                    </a:cubicBezTo>
                    <a:cubicBezTo>
                      <a:pt x="263603" y="1056609"/>
                      <a:pt x="206263" y="1051847"/>
                      <a:pt x="185593" y="1072516"/>
                    </a:cubicBezTo>
                    <a:cubicBezTo>
                      <a:pt x="164924" y="1093185"/>
                      <a:pt x="148922" y="1276351"/>
                      <a:pt x="164829" y="1319404"/>
                    </a:cubicBezTo>
                    <a:cubicBezTo>
                      <a:pt x="180736" y="1362457"/>
                      <a:pt x="201500" y="1362362"/>
                      <a:pt x="252459" y="1340073"/>
                    </a:cubicBezTo>
                    <a:cubicBezTo>
                      <a:pt x="303418" y="1317785"/>
                      <a:pt x="274747" y="1274732"/>
                      <a:pt x="305037" y="1284352"/>
                    </a:cubicBezTo>
                    <a:cubicBezTo>
                      <a:pt x="335326" y="1293972"/>
                      <a:pt x="351138" y="1325786"/>
                      <a:pt x="351138" y="1351027"/>
                    </a:cubicBezTo>
                    <a:cubicBezTo>
                      <a:pt x="351138" y="1376268"/>
                      <a:pt x="290654" y="1436752"/>
                      <a:pt x="298655" y="1454564"/>
                    </a:cubicBezTo>
                    <a:cubicBezTo>
                      <a:pt x="306656" y="1472376"/>
                      <a:pt x="359139" y="1451325"/>
                      <a:pt x="384380" y="1459326"/>
                    </a:cubicBezTo>
                    <a:cubicBezTo>
                      <a:pt x="409621" y="1467327"/>
                      <a:pt x="422480" y="1483234"/>
                      <a:pt x="414670" y="1548480"/>
                    </a:cubicBezTo>
                    <a:cubicBezTo>
                      <a:pt x="406859" y="1613727"/>
                      <a:pt x="411526" y="1664781"/>
                      <a:pt x="449722" y="1686212"/>
                    </a:cubicBezTo>
                    <a:cubicBezTo>
                      <a:pt x="487917" y="1707643"/>
                      <a:pt x="509443" y="1655160"/>
                      <a:pt x="525922" y="1662399"/>
                    </a:cubicBezTo>
                    <a:cubicBezTo>
                      <a:pt x="542400" y="1669638"/>
                      <a:pt x="566593" y="1707738"/>
                      <a:pt x="590501" y="1705357"/>
                    </a:cubicBezTo>
                    <a:cubicBezTo>
                      <a:pt x="614409" y="1702976"/>
                      <a:pt x="602407" y="1681449"/>
                      <a:pt x="647651" y="1667257"/>
                    </a:cubicBezTo>
                    <a:cubicBezTo>
                      <a:pt x="692895" y="1653065"/>
                      <a:pt x="676226" y="1643349"/>
                      <a:pt x="685751" y="1614679"/>
                    </a:cubicBezTo>
                    <a:cubicBezTo>
                      <a:pt x="695276" y="1586009"/>
                      <a:pt x="723851" y="1562101"/>
                      <a:pt x="754998" y="1576579"/>
                    </a:cubicBezTo>
                    <a:cubicBezTo>
                      <a:pt x="786145" y="1591057"/>
                      <a:pt x="764523" y="1612393"/>
                      <a:pt x="766904" y="1636301"/>
                    </a:cubicBezTo>
                    <a:cubicBezTo>
                      <a:pt x="769285" y="1660209"/>
                      <a:pt x="824054" y="1662590"/>
                      <a:pt x="867298" y="1676877"/>
                    </a:cubicBezTo>
                    <a:cubicBezTo>
                      <a:pt x="910541" y="1691165"/>
                      <a:pt x="933973" y="1676877"/>
                      <a:pt x="1019698" y="1705452"/>
                    </a:cubicBezTo>
                    <a:cubicBezTo>
                      <a:pt x="1105423" y="1734027"/>
                      <a:pt x="1110471" y="1819752"/>
                      <a:pt x="1146285" y="1834421"/>
                    </a:cubicBezTo>
                    <a:cubicBezTo>
                      <a:pt x="1182099" y="1849089"/>
                      <a:pt x="1301542" y="1824896"/>
                      <a:pt x="1387553" y="1886999"/>
                    </a:cubicBezTo>
                    <a:cubicBezTo>
                      <a:pt x="1473564" y="1949102"/>
                      <a:pt x="1449656" y="2063783"/>
                      <a:pt x="1492328" y="2097216"/>
                    </a:cubicBezTo>
                    <a:cubicBezTo>
                      <a:pt x="1535000" y="2130648"/>
                      <a:pt x="1695401" y="2175988"/>
                      <a:pt x="1757504" y="2187989"/>
                    </a:cubicBezTo>
                    <a:cubicBezTo>
                      <a:pt x="1819607" y="2199990"/>
                      <a:pt x="1829132" y="2156938"/>
                      <a:pt x="1879329" y="2168939"/>
                    </a:cubicBezTo>
                    <a:cubicBezTo>
                      <a:pt x="1929526" y="2180940"/>
                      <a:pt x="1958101" y="2195228"/>
                      <a:pt x="1974579" y="2264189"/>
                    </a:cubicBezTo>
                    <a:cubicBezTo>
                      <a:pt x="1990867" y="2325435"/>
                      <a:pt x="1804177" y="2453165"/>
                      <a:pt x="1782746" y="2510506"/>
                    </a:cubicBezTo>
                    <a:close/>
                  </a:path>
                </a:pathLst>
              </a:custGeom>
              <a:solidFill>
                <a:srgbClr val="000000"/>
              </a:solidFill>
              <a:ln w="9525" cap="flat">
                <a:noFill/>
                <a:prstDash val="solid"/>
                <a:miter/>
              </a:ln>
            </p:spPr>
            <p:txBody>
              <a:bodyPr rtlCol="0" anchor="ctr"/>
              <a:lstStyle/>
              <a:p>
                <a:endParaRPr lang="en-IN"/>
              </a:p>
            </p:txBody>
          </p:sp>
          <p:sp>
            <p:nvSpPr>
              <p:cNvPr id="20" name="Freeform: Shape 19">
                <a:extLst>
                  <a:ext uri="{FF2B5EF4-FFF2-40B4-BE49-F238E27FC236}">
                    <a16:creationId xmlns:a16="http://schemas.microsoft.com/office/drawing/2014/main" id="{AFFEF324-2E95-E046-A57B-0E77DE56CAE7}"/>
                  </a:ext>
                </a:extLst>
              </p:cNvPr>
              <p:cNvSpPr/>
              <p:nvPr/>
            </p:nvSpPr>
            <p:spPr>
              <a:xfrm>
                <a:off x="1373099" y="4434327"/>
                <a:ext cx="221545" cy="194250"/>
              </a:xfrm>
              <a:custGeom>
                <a:avLst/>
                <a:gdLst>
                  <a:gd name="connsiteX0" fmla="*/ 715 w 221545"/>
                  <a:gd name="connsiteY0" fmla="*/ 43245 h 194250"/>
                  <a:gd name="connsiteX1" fmla="*/ 89869 w 221545"/>
                  <a:gd name="connsiteY1" fmla="*/ 89442 h 194250"/>
                  <a:gd name="connsiteX2" fmla="*/ 180642 w 221545"/>
                  <a:gd name="connsiteY2" fmla="*/ 194217 h 194250"/>
                  <a:gd name="connsiteX3" fmla="*/ 207789 w 221545"/>
                  <a:gd name="connsiteY3" fmla="*/ 146592 h 194250"/>
                  <a:gd name="connsiteX4" fmla="*/ 207789 w 221545"/>
                  <a:gd name="connsiteY4" fmla="*/ 95633 h 194250"/>
                  <a:gd name="connsiteX5" fmla="*/ 110919 w 221545"/>
                  <a:gd name="connsiteY5" fmla="*/ 23910 h 194250"/>
                  <a:gd name="connsiteX6" fmla="*/ 35767 w 221545"/>
                  <a:gd name="connsiteY6" fmla="*/ 97 h 194250"/>
                  <a:gd name="connsiteX7" fmla="*/ 1 w 221545"/>
                  <a:gd name="connsiteY7" fmla="*/ 36340 h 194250"/>
                  <a:gd name="connsiteX8" fmla="*/ 715 w 221545"/>
                  <a:gd name="connsiteY8" fmla="*/ 43245 h 194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1545" h="194250">
                    <a:moveTo>
                      <a:pt x="715" y="43245"/>
                    </a:moveTo>
                    <a:cubicBezTo>
                      <a:pt x="2334" y="56771"/>
                      <a:pt x="42149" y="62295"/>
                      <a:pt x="89869" y="89442"/>
                    </a:cubicBezTo>
                    <a:cubicBezTo>
                      <a:pt x="137589" y="116588"/>
                      <a:pt x="155211" y="196122"/>
                      <a:pt x="180642" y="194217"/>
                    </a:cubicBezTo>
                    <a:cubicBezTo>
                      <a:pt x="206074" y="192312"/>
                      <a:pt x="198168" y="156117"/>
                      <a:pt x="207789" y="146592"/>
                    </a:cubicBezTo>
                    <a:cubicBezTo>
                      <a:pt x="217409" y="137067"/>
                      <a:pt x="233220" y="116302"/>
                      <a:pt x="207789" y="95633"/>
                    </a:cubicBezTo>
                    <a:cubicBezTo>
                      <a:pt x="182357" y="74964"/>
                      <a:pt x="157497" y="30291"/>
                      <a:pt x="110919" y="23910"/>
                    </a:cubicBezTo>
                    <a:cubicBezTo>
                      <a:pt x="64342" y="17528"/>
                      <a:pt x="56436" y="-1522"/>
                      <a:pt x="35767" y="97"/>
                    </a:cubicBezTo>
                    <a:cubicBezTo>
                      <a:pt x="15879" y="231"/>
                      <a:pt x="-133" y="16452"/>
                      <a:pt x="1" y="36340"/>
                    </a:cubicBezTo>
                    <a:cubicBezTo>
                      <a:pt x="20" y="38654"/>
                      <a:pt x="258" y="40969"/>
                      <a:pt x="715" y="43245"/>
                    </a:cubicBezTo>
                    <a:close/>
                  </a:path>
                </a:pathLst>
              </a:custGeom>
              <a:solidFill>
                <a:srgbClr val="000000"/>
              </a:solidFill>
              <a:ln w="9525" cap="flat">
                <a:noFill/>
                <a:prstDash val="solid"/>
                <a:miter/>
              </a:ln>
            </p:spPr>
            <p:txBody>
              <a:bodyPr rtlCol="0" anchor="ctr"/>
              <a:lstStyle/>
              <a:p>
                <a:endParaRPr lang="en-IN"/>
              </a:p>
            </p:txBody>
          </p:sp>
          <p:sp>
            <p:nvSpPr>
              <p:cNvPr id="21" name="Freeform: Shape 20">
                <a:extLst>
                  <a:ext uri="{FF2B5EF4-FFF2-40B4-BE49-F238E27FC236}">
                    <a16:creationId xmlns:a16="http://schemas.microsoft.com/office/drawing/2014/main" id="{1124637C-F291-4853-DDB9-464C44994B42}"/>
                  </a:ext>
                </a:extLst>
              </p:cNvPr>
              <p:cNvSpPr/>
              <p:nvPr/>
            </p:nvSpPr>
            <p:spPr>
              <a:xfrm>
                <a:off x="1634271" y="4572598"/>
                <a:ext cx="139181" cy="88370"/>
              </a:xfrm>
              <a:custGeom>
                <a:avLst/>
                <a:gdLst>
                  <a:gd name="connsiteX0" fmla="*/ 2338 w 139181"/>
                  <a:gd name="connsiteY0" fmla="*/ 38706 h 88370"/>
                  <a:gd name="connsiteX1" fmla="*/ 53297 w 139181"/>
                  <a:gd name="connsiteY1" fmla="*/ 84902 h 88370"/>
                  <a:gd name="connsiteX2" fmla="*/ 136069 w 139181"/>
                  <a:gd name="connsiteY2" fmla="*/ 61851 h 88370"/>
                  <a:gd name="connsiteX3" fmla="*/ 105875 w 139181"/>
                  <a:gd name="connsiteY3" fmla="*/ 38706 h 88370"/>
                  <a:gd name="connsiteX4" fmla="*/ 70727 w 139181"/>
                  <a:gd name="connsiteY4" fmla="*/ 606 h 88370"/>
                  <a:gd name="connsiteX5" fmla="*/ 2338 w 139181"/>
                  <a:gd name="connsiteY5" fmla="*/ 38706 h 88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181" h="88370">
                    <a:moveTo>
                      <a:pt x="2338" y="38706"/>
                    </a:moveTo>
                    <a:cubicBezTo>
                      <a:pt x="-4806" y="58232"/>
                      <a:pt x="2338" y="72234"/>
                      <a:pt x="53297" y="84902"/>
                    </a:cubicBezTo>
                    <a:cubicBezTo>
                      <a:pt x="104255" y="97570"/>
                      <a:pt x="151976" y="72234"/>
                      <a:pt x="136069" y="61851"/>
                    </a:cubicBezTo>
                    <a:cubicBezTo>
                      <a:pt x="120162" y="51469"/>
                      <a:pt x="96254" y="56232"/>
                      <a:pt x="105875" y="38706"/>
                    </a:cubicBezTo>
                    <a:cubicBezTo>
                      <a:pt x="115495" y="21180"/>
                      <a:pt x="112161" y="-4252"/>
                      <a:pt x="70727" y="606"/>
                    </a:cubicBezTo>
                    <a:cubicBezTo>
                      <a:pt x="29294" y="5463"/>
                      <a:pt x="8720" y="21275"/>
                      <a:pt x="2338" y="38706"/>
                    </a:cubicBezTo>
                    <a:close/>
                  </a:path>
                </a:pathLst>
              </a:custGeom>
              <a:solidFill>
                <a:srgbClr val="000000"/>
              </a:solidFill>
              <a:ln w="9525" cap="flat">
                <a:noFill/>
                <a:prstDash val="solid"/>
                <a:miter/>
              </a:ln>
            </p:spPr>
            <p:txBody>
              <a:bodyPr rtlCol="0" anchor="ctr"/>
              <a:lstStyle/>
              <a:p>
                <a:endParaRPr lang="en-IN"/>
              </a:p>
            </p:txBody>
          </p:sp>
          <p:sp>
            <p:nvSpPr>
              <p:cNvPr id="22" name="Freeform: Shape 21">
                <a:extLst>
                  <a:ext uri="{FF2B5EF4-FFF2-40B4-BE49-F238E27FC236}">
                    <a16:creationId xmlns:a16="http://schemas.microsoft.com/office/drawing/2014/main" id="{B533B045-3BDA-2389-17C1-F03A9164D9B3}"/>
                  </a:ext>
                </a:extLst>
              </p:cNvPr>
              <p:cNvSpPr/>
              <p:nvPr/>
            </p:nvSpPr>
            <p:spPr>
              <a:xfrm>
                <a:off x="1796132" y="4615257"/>
                <a:ext cx="93194" cy="66522"/>
              </a:xfrm>
              <a:custGeom>
                <a:avLst/>
                <a:gdLst>
                  <a:gd name="connsiteX0" fmla="*/ 18785 w 93194"/>
                  <a:gd name="connsiteY0" fmla="*/ 1476 h 66522"/>
                  <a:gd name="connsiteX1" fmla="*/ 9260 w 93194"/>
                  <a:gd name="connsiteY1" fmla="*/ 53387 h 66522"/>
                  <a:gd name="connsiteX2" fmla="*/ 47360 w 93194"/>
                  <a:gd name="connsiteY2" fmla="*/ 53387 h 66522"/>
                  <a:gd name="connsiteX3" fmla="*/ 91937 w 93194"/>
                  <a:gd name="connsiteY3" fmla="*/ 13668 h 66522"/>
                  <a:gd name="connsiteX4" fmla="*/ 18785 w 93194"/>
                  <a:gd name="connsiteY4" fmla="*/ 1476 h 665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194" h="66522">
                    <a:moveTo>
                      <a:pt x="18785" y="1476"/>
                    </a:moveTo>
                    <a:cubicBezTo>
                      <a:pt x="1449" y="4048"/>
                      <a:pt x="-8266" y="34337"/>
                      <a:pt x="9260" y="53387"/>
                    </a:cubicBezTo>
                    <a:cubicBezTo>
                      <a:pt x="26786" y="72437"/>
                      <a:pt x="26786" y="69294"/>
                      <a:pt x="47360" y="53387"/>
                    </a:cubicBezTo>
                    <a:cubicBezTo>
                      <a:pt x="67934" y="37481"/>
                      <a:pt x="99938" y="29575"/>
                      <a:pt x="91937" y="13668"/>
                    </a:cubicBezTo>
                    <a:cubicBezTo>
                      <a:pt x="83936" y="-2239"/>
                      <a:pt x="36311" y="-1000"/>
                      <a:pt x="18785" y="1476"/>
                    </a:cubicBezTo>
                    <a:close/>
                  </a:path>
                </a:pathLst>
              </a:custGeom>
              <a:solidFill>
                <a:srgbClr val="000000"/>
              </a:solidFill>
              <a:ln w="9525" cap="flat">
                <a:noFill/>
                <a:prstDash val="solid"/>
                <a:miter/>
              </a:ln>
            </p:spPr>
            <p:txBody>
              <a:bodyPr rtlCol="0" anchor="ctr"/>
              <a:lstStyle/>
              <a:p>
                <a:endParaRPr lang="en-IN"/>
              </a:p>
            </p:txBody>
          </p:sp>
          <p:sp>
            <p:nvSpPr>
              <p:cNvPr id="23" name="Freeform: Shape 22">
                <a:extLst>
                  <a:ext uri="{FF2B5EF4-FFF2-40B4-BE49-F238E27FC236}">
                    <a16:creationId xmlns:a16="http://schemas.microsoft.com/office/drawing/2014/main" id="{0BADCCA4-0DA3-7A92-D9A4-267C47B3FCC2}"/>
                  </a:ext>
                </a:extLst>
              </p:cNvPr>
              <p:cNvSpPr/>
              <p:nvPr/>
            </p:nvSpPr>
            <p:spPr>
              <a:xfrm>
                <a:off x="1952582" y="4672009"/>
                <a:ext cx="76566" cy="173143"/>
              </a:xfrm>
              <a:custGeom>
                <a:avLst/>
                <a:gdLst>
                  <a:gd name="connsiteX0" fmla="*/ 923 w 76566"/>
                  <a:gd name="connsiteY0" fmla="*/ 9874 h 173143"/>
                  <a:gd name="connsiteX1" fmla="*/ 66170 w 76566"/>
                  <a:gd name="connsiteY1" fmla="*/ 34925 h 173143"/>
                  <a:gd name="connsiteX2" fmla="*/ 66170 w 76566"/>
                  <a:gd name="connsiteY2" fmla="*/ 124079 h 173143"/>
                  <a:gd name="connsiteX3" fmla="*/ 28070 w 76566"/>
                  <a:gd name="connsiteY3" fmla="*/ 170276 h 173143"/>
                  <a:gd name="connsiteX4" fmla="*/ 26450 w 76566"/>
                  <a:gd name="connsiteY4" fmla="*/ 97028 h 173143"/>
                  <a:gd name="connsiteX5" fmla="*/ 923 w 76566"/>
                  <a:gd name="connsiteY5" fmla="*/ 9874 h 173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566" h="173143">
                    <a:moveTo>
                      <a:pt x="923" y="9874"/>
                    </a:moveTo>
                    <a:cubicBezTo>
                      <a:pt x="8734" y="-14033"/>
                      <a:pt x="48548" y="9874"/>
                      <a:pt x="66170" y="34925"/>
                    </a:cubicBezTo>
                    <a:cubicBezTo>
                      <a:pt x="83791" y="59976"/>
                      <a:pt x="75695" y="97028"/>
                      <a:pt x="66170" y="124079"/>
                    </a:cubicBezTo>
                    <a:cubicBezTo>
                      <a:pt x="56645" y="151130"/>
                      <a:pt x="50263" y="182944"/>
                      <a:pt x="28070" y="170276"/>
                    </a:cubicBezTo>
                    <a:cubicBezTo>
                      <a:pt x="5876" y="157607"/>
                      <a:pt x="29689" y="119317"/>
                      <a:pt x="26450" y="97028"/>
                    </a:cubicBezTo>
                    <a:cubicBezTo>
                      <a:pt x="23212" y="74740"/>
                      <a:pt x="-5458" y="29401"/>
                      <a:pt x="923" y="9874"/>
                    </a:cubicBezTo>
                    <a:close/>
                  </a:path>
                </a:pathLst>
              </a:custGeom>
              <a:solidFill>
                <a:srgbClr val="000000"/>
              </a:solidFill>
              <a:ln w="9525" cap="flat">
                <a:noFill/>
                <a:prstDash val="solid"/>
                <a:miter/>
              </a:ln>
            </p:spPr>
            <p:txBody>
              <a:bodyPr rtlCol="0" anchor="ctr"/>
              <a:lstStyle/>
              <a:p>
                <a:endParaRPr lang="en-IN"/>
              </a:p>
            </p:txBody>
          </p:sp>
          <p:sp>
            <p:nvSpPr>
              <p:cNvPr id="24" name="Freeform: Shape 23">
                <a:extLst>
                  <a:ext uri="{FF2B5EF4-FFF2-40B4-BE49-F238E27FC236}">
                    <a16:creationId xmlns:a16="http://schemas.microsoft.com/office/drawing/2014/main" id="{7462D70B-769D-11B0-CD36-BC8AC187EF83}"/>
                  </a:ext>
                </a:extLst>
              </p:cNvPr>
              <p:cNvSpPr/>
              <p:nvPr/>
            </p:nvSpPr>
            <p:spPr>
              <a:xfrm>
                <a:off x="2638705" y="3339465"/>
                <a:ext cx="110606" cy="66393"/>
              </a:xfrm>
              <a:custGeom>
                <a:avLst/>
                <a:gdLst>
                  <a:gd name="connsiteX0" fmla="*/ 1172 w 110606"/>
                  <a:gd name="connsiteY0" fmla="*/ 13871 h 66393"/>
                  <a:gd name="connsiteX1" fmla="*/ 53655 w 110606"/>
                  <a:gd name="connsiteY1" fmla="*/ 53686 h 66393"/>
                  <a:gd name="connsiteX2" fmla="*/ 106232 w 110606"/>
                  <a:gd name="connsiteY2" fmla="*/ 53686 h 66393"/>
                  <a:gd name="connsiteX3" fmla="*/ 83944 w 110606"/>
                  <a:gd name="connsiteY3" fmla="*/ 4251 h 66393"/>
                  <a:gd name="connsiteX4" fmla="*/ 1172 w 110606"/>
                  <a:gd name="connsiteY4" fmla="*/ 13871 h 663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606" h="66393">
                    <a:moveTo>
                      <a:pt x="1172" y="13871"/>
                    </a:moveTo>
                    <a:cubicBezTo>
                      <a:pt x="-7210" y="33874"/>
                      <a:pt x="31366" y="40922"/>
                      <a:pt x="53655" y="53686"/>
                    </a:cubicBezTo>
                    <a:cubicBezTo>
                      <a:pt x="75943" y="66449"/>
                      <a:pt x="93469" y="74355"/>
                      <a:pt x="106232" y="53686"/>
                    </a:cubicBezTo>
                    <a:cubicBezTo>
                      <a:pt x="118996" y="33017"/>
                      <a:pt x="101470" y="9014"/>
                      <a:pt x="83944" y="4251"/>
                    </a:cubicBezTo>
                    <a:cubicBezTo>
                      <a:pt x="66418" y="-511"/>
                      <a:pt x="9078" y="-5274"/>
                      <a:pt x="1172" y="13871"/>
                    </a:cubicBezTo>
                    <a:close/>
                  </a:path>
                </a:pathLst>
              </a:custGeom>
              <a:solidFill>
                <a:srgbClr val="000000"/>
              </a:solidFill>
              <a:ln w="9525" cap="flat">
                <a:noFill/>
                <a:prstDash val="solid"/>
                <a:miter/>
              </a:ln>
            </p:spPr>
            <p:txBody>
              <a:bodyPr rtlCol="0" anchor="ctr"/>
              <a:lstStyle/>
              <a:p>
                <a:endParaRPr lang="en-IN"/>
              </a:p>
            </p:txBody>
          </p:sp>
          <p:sp>
            <p:nvSpPr>
              <p:cNvPr id="25" name="Freeform: Shape 24">
                <a:extLst>
                  <a:ext uri="{FF2B5EF4-FFF2-40B4-BE49-F238E27FC236}">
                    <a16:creationId xmlns:a16="http://schemas.microsoft.com/office/drawing/2014/main" id="{DFF7A1D6-8866-6472-70DE-A44324CEFAD0}"/>
                  </a:ext>
                </a:extLst>
              </p:cNvPr>
              <p:cNvSpPr/>
              <p:nvPr/>
            </p:nvSpPr>
            <p:spPr>
              <a:xfrm>
                <a:off x="2937791" y="3498157"/>
                <a:ext cx="229099" cy="168162"/>
              </a:xfrm>
              <a:custGeom>
                <a:avLst/>
                <a:gdLst>
                  <a:gd name="connsiteX0" fmla="*/ 2981 w 229099"/>
                  <a:gd name="connsiteY0" fmla="*/ 41488 h 168162"/>
                  <a:gd name="connsiteX1" fmla="*/ 60131 w 229099"/>
                  <a:gd name="connsiteY1" fmla="*/ 76540 h 168162"/>
                  <a:gd name="connsiteX2" fmla="*/ 93563 w 229099"/>
                  <a:gd name="connsiteY2" fmla="*/ 148168 h 168162"/>
                  <a:gd name="connsiteX3" fmla="*/ 133378 w 229099"/>
                  <a:gd name="connsiteY3" fmla="*/ 132262 h 168162"/>
                  <a:gd name="connsiteX4" fmla="*/ 104803 w 229099"/>
                  <a:gd name="connsiteY4" fmla="*/ 68539 h 168162"/>
                  <a:gd name="connsiteX5" fmla="*/ 160619 w 229099"/>
                  <a:gd name="connsiteY5" fmla="*/ 103591 h 168162"/>
                  <a:gd name="connsiteX6" fmla="*/ 173287 w 229099"/>
                  <a:gd name="connsiteY6" fmla="*/ 167218 h 168162"/>
                  <a:gd name="connsiteX7" fmla="*/ 200434 w 229099"/>
                  <a:gd name="connsiteY7" fmla="*/ 138643 h 168162"/>
                  <a:gd name="connsiteX8" fmla="*/ 229009 w 229099"/>
                  <a:gd name="connsiteY8" fmla="*/ 116260 h 168162"/>
                  <a:gd name="connsiteX9" fmla="*/ 181384 w 229099"/>
                  <a:gd name="connsiteY9" fmla="*/ 41488 h 168162"/>
                  <a:gd name="connsiteX10" fmla="*/ 109756 w 229099"/>
                  <a:gd name="connsiteY10" fmla="*/ 3388 h 168162"/>
                  <a:gd name="connsiteX11" fmla="*/ 24031 w 229099"/>
                  <a:gd name="connsiteY11" fmla="*/ 16152 h 168162"/>
                  <a:gd name="connsiteX12" fmla="*/ 2981 w 229099"/>
                  <a:gd name="connsiteY12" fmla="*/ 41488 h 168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9099" h="168162">
                    <a:moveTo>
                      <a:pt x="2981" y="41488"/>
                    </a:moveTo>
                    <a:cubicBezTo>
                      <a:pt x="17744" y="56919"/>
                      <a:pt x="42795" y="54157"/>
                      <a:pt x="60131" y="76540"/>
                    </a:cubicBezTo>
                    <a:cubicBezTo>
                      <a:pt x="77466" y="98924"/>
                      <a:pt x="71275" y="137024"/>
                      <a:pt x="93563" y="148168"/>
                    </a:cubicBezTo>
                    <a:cubicBezTo>
                      <a:pt x="115852" y="159313"/>
                      <a:pt x="131663" y="148168"/>
                      <a:pt x="133378" y="132262"/>
                    </a:cubicBezTo>
                    <a:cubicBezTo>
                      <a:pt x="135092" y="116355"/>
                      <a:pt x="101564" y="76540"/>
                      <a:pt x="104803" y="68539"/>
                    </a:cubicBezTo>
                    <a:cubicBezTo>
                      <a:pt x="108041" y="60538"/>
                      <a:pt x="150999" y="79684"/>
                      <a:pt x="160619" y="103591"/>
                    </a:cubicBezTo>
                    <a:cubicBezTo>
                      <a:pt x="170240" y="127499"/>
                      <a:pt x="151094" y="160741"/>
                      <a:pt x="173287" y="167218"/>
                    </a:cubicBezTo>
                    <a:cubicBezTo>
                      <a:pt x="195481" y="173695"/>
                      <a:pt x="190814" y="144930"/>
                      <a:pt x="200434" y="138643"/>
                    </a:cubicBezTo>
                    <a:cubicBezTo>
                      <a:pt x="210054" y="132357"/>
                      <a:pt x="230628" y="135405"/>
                      <a:pt x="229009" y="116260"/>
                    </a:cubicBezTo>
                    <a:cubicBezTo>
                      <a:pt x="227390" y="97114"/>
                      <a:pt x="201862" y="55776"/>
                      <a:pt x="181384" y="41488"/>
                    </a:cubicBezTo>
                    <a:cubicBezTo>
                      <a:pt x="160905" y="27201"/>
                      <a:pt x="144712" y="11199"/>
                      <a:pt x="109756" y="3388"/>
                    </a:cubicBezTo>
                    <a:cubicBezTo>
                      <a:pt x="74799" y="-4422"/>
                      <a:pt x="41271" y="1864"/>
                      <a:pt x="24031" y="16152"/>
                    </a:cubicBezTo>
                    <a:cubicBezTo>
                      <a:pt x="6791" y="30439"/>
                      <a:pt x="-6068" y="31868"/>
                      <a:pt x="2981" y="41488"/>
                    </a:cubicBezTo>
                    <a:close/>
                  </a:path>
                </a:pathLst>
              </a:custGeom>
              <a:solidFill>
                <a:srgbClr val="000000"/>
              </a:solidFill>
              <a:ln w="9525" cap="flat">
                <a:noFill/>
                <a:prstDash val="solid"/>
                <a:miter/>
              </a:ln>
            </p:spPr>
            <p:txBody>
              <a:bodyPr rtlCol="0" anchor="ctr"/>
              <a:lstStyle/>
              <a:p>
                <a:endParaRPr lang="en-IN"/>
              </a:p>
            </p:txBody>
          </p:sp>
          <p:sp>
            <p:nvSpPr>
              <p:cNvPr id="26" name="Freeform: Shape 25">
                <a:extLst>
                  <a:ext uri="{FF2B5EF4-FFF2-40B4-BE49-F238E27FC236}">
                    <a16:creationId xmlns:a16="http://schemas.microsoft.com/office/drawing/2014/main" id="{A090A27F-52B7-ECA6-C5B9-053479EC75E5}"/>
                  </a:ext>
                </a:extLst>
              </p:cNvPr>
              <p:cNvSpPr/>
              <p:nvPr/>
            </p:nvSpPr>
            <p:spPr>
              <a:xfrm>
                <a:off x="3164339" y="3436109"/>
                <a:ext cx="465471" cy="554971"/>
              </a:xfrm>
              <a:custGeom>
                <a:avLst/>
                <a:gdLst>
                  <a:gd name="connsiteX0" fmla="*/ 465471 w 465471"/>
                  <a:gd name="connsiteY0" fmla="*/ 403670 h 554971"/>
                  <a:gd name="connsiteX1" fmla="*/ 456518 w 465471"/>
                  <a:gd name="connsiteY1" fmla="*/ 420434 h 554971"/>
                  <a:gd name="connsiteX2" fmla="*/ 337074 w 465471"/>
                  <a:gd name="connsiteY2" fmla="*/ 345567 h 554971"/>
                  <a:gd name="connsiteX3" fmla="*/ 260874 w 465471"/>
                  <a:gd name="connsiteY3" fmla="*/ 283464 h 554971"/>
                  <a:gd name="connsiteX4" fmla="*/ 240205 w 465471"/>
                  <a:gd name="connsiteY4" fmla="*/ 334423 h 554971"/>
                  <a:gd name="connsiteX5" fmla="*/ 195628 w 465471"/>
                  <a:gd name="connsiteY5" fmla="*/ 390144 h 554971"/>
                  <a:gd name="connsiteX6" fmla="*/ 227441 w 465471"/>
                  <a:gd name="connsiteY6" fmla="*/ 527113 h 554971"/>
                  <a:gd name="connsiteX7" fmla="*/ 173244 w 465471"/>
                  <a:gd name="connsiteY7" fmla="*/ 541496 h 554971"/>
                  <a:gd name="connsiteX8" fmla="*/ 119238 w 465471"/>
                  <a:gd name="connsiteY8" fmla="*/ 552545 h 554971"/>
                  <a:gd name="connsiteX9" fmla="*/ 62088 w 465471"/>
                  <a:gd name="connsiteY9" fmla="*/ 452247 h 554971"/>
                  <a:gd name="connsiteX10" fmla="*/ 3223 w 465471"/>
                  <a:gd name="connsiteY10" fmla="*/ 370999 h 554971"/>
                  <a:gd name="connsiteX11" fmla="*/ 22273 w 465471"/>
                  <a:gd name="connsiteY11" fmla="*/ 313849 h 554971"/>
                  <a:gd name="connsiteX12" fmla="*/ 81233 w 465471"/>
                  <a:gd name="connsiteY12" fmla="*/ 355187 h 554971"/>
                  <a:gd name="connsiteX13" fmla="*/ 119333 w 465471"/>
                  <a:gd name="connsiteY13" fmla="*/ 310610 h 554971"/>
                  <a:gd name="connsiteX14" fmla="*/ 43133 w 465471"/>
                  <a:gd name="connsiteY14" fmla="*/ 230315 h 554971"/>
                  <a:gd name="connsiteX15" fmla="*/ 28083 w 465471"/>
                  <a:gd name="connsiteY15" fmla="*/ 124396 h 554971"/>
                  <a:gd name="connsiteX16" fmla="*/ 66183 w 465471"/>
                  <a:gd name="connsiteY16" fmla="*/ 79819 h 554971"/>
                  <a:gd name="connsiteX17" fmla="*/ 9795 w 465471"/>
                  <a:gd name="connsiteY17" fmla="*/ 0 h 554971"/>
                  <a:gd name="connsiteX18" fmla="*/ 465471 w 465471"/>
                  <a:gd name="connsiteY18" fmla="*/ 403670 h 554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65471" h="554971">
                    <a:moveTo>
                      <a:pt x="465471" y="403670"/>
                    </a:moveTo>
                    <a:cubicBezTo>
                      <a:pt x="464490" y="410118"/>
                      <a:pt x="461328" y="416033"/>
                      <a:pt x="456518" y="420434"/>
                    </a:cubicBezTo>
                    <a:cubicBezTo>
                      <a:pt x="422990" y="444246"/>
                      <a:pt x="383175" y="361474"/>
                      <a:pt x="337074" y="345567"/>
                    </a:cubicBezTo>
                    <a:cubicBezTo>
                      <a:pt x="290973" y="329660"/>
                      <a:pt x="270399" y="270700"/>
                      <a:pt x="260874" y="283464"/>
                    </a:cubicBezTo>
                    <a:cubicBezTo>
                      <a:pt x="251349" y="296227"/>
                      <a:pt x="254492" y="313754"/>
                      <a:pt x="240205" y="334423"/>
                    </a:cubicBezTo>
                    <a:cubicBezTo>
                      <a:pt x="225917" y="355092"/>
                      <a:pt x="205153" y="350330"/>
                      <a:pt x="195628" y="390144"/>
                    </a:cubicBezTo>
                    <a:cubicBezTo>
                      <a:pt x="186103" y="429959"/>
                      <a:pt x="240205" y="503206"/>
                      <a:pt x="227441" y="527113"/>
                    </a:cubicBezTo>
                    <a:cubicBezTo>
                      <a:pt x="214678" y="551021"/>
                      <a:pt x="198866" y="543020"/>
                      <a:pt x="173244" y="541496"/>
                    </a:cubicBezTo>
                    <a:cubicBezTo>
                      <a:pt x="147622" y="539972"/>
                      <a:pt x="152575" y="562166"/>
                      <a:pt x="119238" y="552545"/>
                    </a:cubicBezTo>
                    <a:cubicBezTo>
                      <a:pt x="85900" y="542925"/>
                      <a:pt x="114380" y="501587"/>
                      <a:pt x="62088" y="452247"/>
                    </a:cubicBezTo>
                    <a:cubicBezTo>
                      <a:pt x="9795" y="402908"/>
                      <a:pt x="-8017" y="393383"/>
                      <a:pt x="3223" y="370999"/>
                    </a:cubicBezTo>
                    <a:cubicBezTo>
                      <a:pt x="14463" y="348615"/>
                      <a:pt x="-1539" y="316897"/>
                      <a:pt x="22273" y="313849"/>
                    </a:cubicBezTo>
                    <a:cubicBezTo>
                      <a:pt x="46086" y="310801"/>
                      <a:pt x="65326" y="345662"/>
                      <a:pt x="81233" y="355187"/>
                    </a:cubicBezTo>
                    <a:cubicBezTo>
                      <a:pt x="97139" y="364712"/>
                      <a:pt x="117809" y="336137"/>
                      <a:pt x="119333" y="310610"/>
                    </a:cubicBezTo>
                    <a:cubicBezTo>
                      <a:pt x="120857" y="285083"/>
                      <a:pt x="63612" y="250126"/>
                      <a:pt x="43133" y="230315"/>
                    </a:cubicBezTo>
                    <a:cubicBezTo>
                      <a:pt x="22654" y="210502"/>
                      <a:pt x="20082" y="138494"/>
                      <a:pt x="28083" y="124396"/>
                    </a:cubicBezTo>
                    <a:cubicBezTo>
                      <a:pt x="36084" y="110299"/>
                      <a:pt x="59992" y="114871"/>
                      <a:pt x="66183" y="79819"/>
                    </a:cubicBezTo>
                    <a:cubicBezTo>
                      <a:pt x="69898" y="59246"/>
                      <a:pt x="37608" y="24860"/>
                      <a:pt x="9795" y="0"/>
                    </a:cubicBezTo>
                    <a:cubicBezTo>
                      <a:pt x="184560" y="106280"/>
                      <a:pt x="338894" y="242992"/>
                      <a:pt x="465471" y="403670"/>
                    </a:cubicBezTo>
                    <a:close/>
                  </a:path>
                </a:pathLst>
              </a:custGeom>
              <a:solidFill>
                <a:srgbClr val="000000"/>
              </a:solidFill>
              <a:ln w="9525" cap="flat">
                <a:noFill/>
                <a:prstDash val="solid"/>
                <a:miter/>
              </a:ln>
            </p:spPr>
            <p:txBody>
              <a:bodyPr rtlCol="0" anchor="ctr"/>
              <a:lstStyle/>
              <a:p>
                <a:endParaRPr lang="en-IN"/>
              </a:p>
            </p:txBody>
          </p:sp>
          <p:sp>
            <p:nvSpPr>
              <p:cNvPr id="27" name="Freeform: Shape 26">
                <a:extLst>
                  <a:ext uri="{FF2B5EF4-FFF2-40B4-BE49-F238E27FC236}">
                    <a16:creationId xmlns:a16="http://schemas.microsoft.com/office/drawing/2014/main" id="{D08F60D2-FF34-366D-45EB-1CFCBFBDEA83}"/>
                  </a:ext>
                </a:extLst>
              </p:cNvPr>
              <p:cNvSpPr/>
              <p:nvPr/>
            </p:nvSpPr>
            <p:spPr>
              <a:xfrm>
                <a:off x="3268494" y="3968724"/>
                <a:ext cx="726404" cy="1928168"/>
              </a:xfrm>
              <a:custGeom>
                <a:avLst/>
                <a:gdLst>
                  <a:gd name="connsiteX0" fmla="*/ 599156 w 726404"/>
                  <a:gd name="connsiteY0" fmla="*/ 1298757 h 1928168"/>
                  <a:gd name="connsiteX1" fmla="*/ 603919 w 726404"/>
                  <a:gd name="connsiteY1" fmla="*/ 1150643 h 1928168"/>
                  <a:gd name="connsiteX2" fmla="*/ 557723 w 726404"/>
                  <a:gd name="connsiteY2" fmla="*/ 935664 h 1928168"/>
                  <a:gd name="connsiteX3" fmla="*/ 463806 w 726404"/>
                  <a:gd name="connsiteY3" fmla="*/ 942045 h 1928168"/>
                  <a:gd name="connsiteX4" fmla="*/ 431897 w 726404"/>
                  <a:gd name="connsiteY4" fmla="*/ 986623 h 1928168"/>
                  <a:gd name="connsiteX5" fmla="*/ 366651 w 726404"/>
                  <a:gd name="connsiteY5" fmla="*/ 983384 h 1928168"/>
                  <a:gd name="connsiteX6" fmla="*/ 282259 w 726404"/>
                  <a:gd name="connsiteY6" fmla="*/ 1035962 h 1928168"/>
                  <a:gd name="connsiteX7" fmla="*/ 175580 w 726404"/>
                  <a:gd name="connsiteY7" fmla="*/ 925281 h 1928168"/>
                  <a:gd name="connsiteX8" fmla="*/ 51755 w 726404"/>
                  <a:gd name="connsiteY8" fmla="*/ 795456 h 1928168"/>
                  <a:gd name="connsiteX9" fmla="*/ 62899 w 726404"/>
                  <a:gd name="connsiteY9" fmla="*/ 588477 h 1928168"/>
                  <a:gd name="connsiteX10" fmla="*/ 2320 w 726404"/>
                  <a:gd name="connsiteY10" fmla="*/ 500943 h 1928168"/>
                  <a:gd name="connsiteX11" fmla="*/ 19846 w 726404"/>
                  <a:gd name="connsiteY11" fmla="*/ 446745 h 1928168"/>
                  <a:gd name="connsiteX12" fmla="*/ 29371 w 726404"/>
                  <a:gd name="connsiteY12" fmla="*/ 332445 h 1928168"/>
                  <a:gd name="connsiteX13" fmla="*/ 81854 w 726404"/>
                  <a:gd name="connsiteY13" fmla="*/ 214621 h 1928168"/>
                  <a:gd name="connsiteX14" fmla="*/ 40420 w 726404"/>
                  <a:gd name="connsiteY14" fmla="*/ 111180 h 1928168"/>
                  <a:gd name="connsiteX15" fmla="*/ 131193 w 726404"/>
                  <a:gd name="connsiteY15" fmla="*/ 36218 h 1928168"/>
                  <a:gd name="connsiteX16" fmla="*/ 253875 w 726404"/>
                  <a:gd name="connsiteY16" fmla="*/ 10786 h 1928168"/>
                  <a:gd name="connsiteX17" fmla="*/ 355792 w 726404"/>
                  <a:gd name="connsiteY17" fmla="*/ 39361 h 1928168"/>
                  <a:gd name="connsiteX18" fmla="*/ 430659 w 726404"/>
                  <a:gd name="connsiteY18" fmla="*/ 110989 h 1928168"/>
                  <a:gd name="connsiteX19" fmla="*/ 448185 w 726404"/>
                  <a:gd name="connsiteY19" fmla="*/ 56887 h 1928168"/>
                  <a:gd name="connsiteX20" fmla="*/ 467997 w 726404"/>
                  <a:gd name="connsiteY20" fmla="*/ 22597 h 1928168"/>
                  <a:gd name="connsiteX21" fmla="*/ 400655 w 726404"/>
                  <a:gd name="connsiteY21" fmla="*/ 1928169 h 1928168"/>
                  <a:gd name="connsiteX22" fmla="*/ 599156 w 726404"/>
                  <a:gd name="connsiteY22" fmla="*/ 1298757 h 192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26404" h="1928168">
                    <a:moveTo>
                      <a:pt x="599156" y="1298757"/>
                    </a:moveTo>
                    <a:cubicBezTo>
                      <a:pt x="603919" y="1247798"/>
                      <a:pt x="578392" y="1244559"/>
                      <a:pt x="603919" y="1150643"/>
                    </a:cubicBezTo>
                    <a:cubicBezTo>
                      <a:pt x="629446" y="1056726"/>
                      <a:pt x="576868" y="956333"/>
                      <a:pt x="557723" y="935664"/>
                    </a:cubicBezTo>
                    <a:cubicBezTo>
                      <a:pt x="538577" y="914994"/>
                      <a:pt x="497239" y="921281"/>
                      <a:pt x="463806" y="942045"/>
                    </a:cubicBezTo>
                    <a:cubicBezTo>
                      <a:pt x="430373" y="962810"/>
                      <a:pt x="454281" y="978622"/>
                      <a:pt x="431897" y="986623"/>
                    </a:cubicBezTo>
                    <a:cubicBezTo>
                      <a:pt x="409514" y="994623"/>
                      <a:pt x="387320" y="981765"/>
                      <a:pt x="366651" y="983384"/>
                    </a:cubicBezTo>
                    <a:cubicBezTo>
                      <a:pt x="345982" y="985003"/>
                      <a:pt x="326837" y="1037581"/>
                      <a:pt x="282259" y="1035962"/>
                    </a:cubicBezTo>
                    <a:cubicBezTo>
                      <a:pt x="237682" y="1034343"/>
                      <a:pt x="209012" y="970620"/>
                      <a:pt x="175580" y="925281"/>
                    </a:cubicBezTo>
                    <a:cubicBezTo>
                      <a:pt x="142147" y="879943"/>
                      <a:pt x="73567" y="851272"/>
                      <a:pt x="51755" y="795456"/>
                    </a:cubicBezTo>
                    <a:cubicBezTo>
                      <a:pt x="29942" y="739639"/>
                      <a:pt x="72424" y="653819"/>
                      <a:pt x="62899" y="588477"/>
                    </a:cubicBezTo>
                    <a:cubicBezTo>
                      <a:pt x="53374" y="523136"/>
                      <a:pt x="10321" y="537519"/>
                      <a:pt x="2320" y="500943"/>
                    </a:cubicBezTo>
                    <a:cubicBezTo>
                      <a:pt x="-5681" y="464367"/>
                      <a:pt x="8701" y="481893"/>
                      <a:pt x="19846" y="446745"/>
                    </a:cubicBezTo>
                    <a:cubicBezTo>
                      <a:pt x="30990" y="411598"/>
                      <a:pt x="7082" y="392643"/>
                      <a:pt x="29371" y="332445"/>
                    </a:cubicBezTo>
                    <a:cubicBezTo>
                      <a:pt x="51659" y="272247"/>
                      <a:pt x="91474" y="241672"/>
                      <a:pt x="81854" y="214621"/>
                    </a:cubicBezTo>
                    <a:cubicBezTo>
                      <a:pt x="72233" y="187570"/>
                      <a:pt x="42039" y="142993"/>
                      <a:pt x="40420" y="111180"/>
                    </a:cubicBezTo>
                    <a:cubicBezTo>
                      <a:pt x="38800" y="79366"/>
                      <a:pt x="70709" y="80890"/>
                      <a:pt x="131193" y="36218"/>
                    </a:cubicBezTo>
                    <a:cubicBezTo>
                      <a:pt x="191677" y="-8454"/>
                      <a:pt x="207393" y="-5120"/>
                      <a:pt x="253875" y="10786"/>
                    </a:cubicBezTo>
                    <a:cubicBezTo>
                      <a:pt x="287031" y="23026"/>
                      <a:pt x="321112" y="32579"/>
                      <a:pt x="355792" y="39361"/>
                    </a:cubicBezTo>
                    <a:cubicBezTo>
                      <a:pt x="382843" y="44124"/>
                      <a:pt x="419515" y="114228"/>
                      <a:pt x="430659" y="110989"/>
                    </a:cubicBezTo>
                    <a:cubicBezTo>
                      <a:pt x="441803" y="107751"/>
                      <a:pt x="443423" y="87177"/>
                      <a:pt x="448185" y="56887"/>
                    </a:cubicBezTo>
                    <a:cubicBezTo>
                      <a:pt x="451223" y="43743"/>
                      <a:pt x="458120" y="31798"/>
                      <a:pt x="467997" y="22597"/>
                    </a:cubicBezTo>
                    <a:cubicBezTo>
                      <a:pt x="835662" y="612242"/>
                      <a:pt x="809021" y="1365946"/>
                      <a:pt x="400655" y="1928169"/>
                    </a:cubicBezTo>
                    <a:cubicBezTo>
                      <a:pt x="562771" y="1679947"/>
                      <a:pt x="594298" y="1349620"/>
                      <a:pt x="599156" y="1298757"/>
                    </a:cubicBezTo>
                    <a:close/>
                  </a:path>
                </a:pathLst>
              </a:custGeom>
              <a:solidFill>
                <a:srgbClr val="000000"/>
              </a:solidFill>
              <a:ln w="9525" cap="flat">
                <a:noFill/>
                <a:prstDash val="solid"/>
                <a:miter/>
              </a:ln>
            </p:spPr>
            <p:txBody>
              <a:bodyPr rtlCol="0" anchor="ctr"/>
              <a:lstStyle/>
              <a:p>
                <a:endParaRPr lang="en-IN"/>
              </a:p>
            </p:txBody>
          </p:sp>
        </p:grpSp>
        <p:sp>
          <p:nvSpPr>
            <p:cNvPr id="28" name="Freeform: Shape 27">
              <a:extLst>
                <a:ext uri="{FF2B5EF4-FFF2-40B4-BE49-F238E27FC236}">
                  <a16:creationId xmlns:a16="http://schemas.microsoft.com/office/drawing/2014/main" id="{3929E37E-1ED7-8C46-E08B-13044B58DF2C}"/>
                </a:ext>
              </a:extLst>
            </p:cNvPr>
            <p:cNvSpPr/>
            <p:nvPr/>
          </p:nvSpPr>
          <p:spPr>
            <a:xfrm>
              <a:off x="583159" y="3188459"/>
              <a:ext cx="3027220" cy="3411338"/>
            </a:xfrm>
            <a:custGeom>
              <a:avLst/>
              <a:gdLst>
                <a:gd name="connsiteX0" fmla="*/ 3027220 w 3027220"/>
                <a:gd name="connsiteY0" fmla="*/ 2783967 h 3411338"/>
                <a:gd name="connsiteX1" fmla="*/ 627368 w 3027220"/>
                <a:gd name="connsiteY1" fmla="*/ 3027169 h 3411338"/>
                <a:gd name="connsiteX2" fmla="*/ 384166 w 3027220"/>
                <a:gd name="connsiteY2" fmla="*/ 627317 h 3411338"/>
                <a:gd name="connsiteX3" fmla="*/ 1705912 w 3027220"/>
                <a:gd name="connsiteY3" fmla="*/ 0 h 3411338"/>
                <a:gd name="connsiteX4" fmla="*/ 1844977 w 3027220"/>
                <a:gd name="connsiteY4" fmla="*/ 5620 h 3411338"/>
                <a:gd name="connsiteX5" fmla="*/ 1883077 w 3027220"/>
                <a:gd name="connsiteY5" fmla="*/ 9144 h 3411338"/>
                <a:gd name="connsiteX6" fmla="*/ 498057 w 3027220"/>
                <a:gd name="connsiteY6" fmla="*/ 1731588 h 3411338"/>
                <a:gd name="connsiteX7" fmla="*/ 2220500 w 3027220"/>
                <a:gd name="connsiteY7" fmla="*/ 3116599 h 3411338"/>
                <a:gd name="connsiteX8" fmla="*/ 3027220 w 3027220"/>
                <a:gd name="connsiteY8" fmla="*/ 2783967 h 3411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27220" h="3411338">
                  <a:moveTo>
                    <a:pt x="3027220" y="2783967"/>
                  </a:moveTo>
                  <a:cubicBezTo>
                    <a:pt x="2431679" y="3513830"/>
                    <a:pt x="1357231" y="3622710"/>
                    <a:pt x="627368" y="3027169"/>
                  </a:cubicBezTo>
                  <a:cubicBezTo>
                    <a:pt x="-102488" y="2431628"/>
                    <a:pt x="-211372" y="1357179"/>
                    <a:pt x="384166" y="627317"/>
                  </a:cubicBezTo>
                  <a:cubicBezTo>
                    <a:pt x="708140" y="230274"/>
                    <a:pt x="1193467" y="-66"/>
                    <a:pt x="1705912" y="0"/>
                  </a:cubicBezTo>
                  <a:cubicBezTo>
                    <a:pt x="1752709" y="0"/>
                    <a:pt x="1799067" y="1874"/>
                    <a:pt x="1844977" y="5620"/>
                  </a:cubicBezTo>
                  <a:cubicBezTo>
                    <a:pt x="1857645" y="6572"/>
                    <a:pt x="1870314" y="7715"/>
                    <a:pt x="1883077" y="9144"/>
                  </a:cubicBezTo>
                  <a:cubicBezTo>
                    <a:pt x="1024980" y="102320"/>
                    <a:pt x="404883" y="873481"/>
                    <a:pt x="498057" y="1731588"/>
                  </a:cubicBezTo>
                  <a:cubicBezTo>
                    <a:pt x="591240" y="2589686"/>
                    <a:pt x="1362403" y="3209782"/>
                    <a:pt x="2220500" y="3116599"/>
                  </a:cubicBezTo>
                  <a:cubicBezTo>
                    <a:pt x="2515537" y="3084567"/>
                    <a:pt x="2795353" y="2969190"/>
                    <a:pt x="3027220" y="2783967"/>
                  </a:cubicBezTo>
                  <a:close/>
                </a:path>
              </a:pathLst>
            </a:custGeom>
            <a:solidFill>
              <a:srgbClr val="000000">
                <a:alpha val="10000"/>
              </a:srgbClr>
            </a:solidFill>
            <a:ln w="9525" cap="flat">
              <a:noFill/>
              <a:prstDash val="solid"/>
              <a:miter/>
            </a:ln>
          </p:spPr>
          <p:txBody>
            <a:bodyPr rtlCol="0" anchor="ctr"/>
            <a:lstStyle/>
            <a:p>
              <a:endParaRPr lang="en-IN"/>
            </a:p>
          </p:txBody>
        </p:sp>
        <p:sp>
          <p:nvSpPr>
            <p:cNvPr id="29" name="Freeform: Shape 28">
              <a:extLst>
                <a:ext uri="{FF2B5EF4-FFF2-40B4-BE49-F238E27FC236}">
                  <a16:creationId xmlns:a16="http://schemas.microsoft.com/office/drawing/2014/main" id="{DAC6CB3A-6170-C248-AC3C-12EFE60EA247}"/>
                </a:ext>
              </a:extLst>
            </p:cNvPr>
            <p:cNvSpPr/>
            <p:nvPr/>
          </p:nvSpPr>
          <p:spPr>
            <a:xfrm>
              <a:off x="1794534" y="3188459"/>
              <a:ext cx="2200086" cy="3229546"/>
            </a:xfrm>
            <a:custGeom>
              <a:avLst/>
              <a:gdLst>
                <a:gd name="connsiteX0" fmla="*/ 2200085 w 2200086"/>
                <a:gd name="connsiteY0" fmla="*/ 1705547 h 3229546"/>
                <a:gd name="connsiteX1" fmla="*/ 1874329 w 2200086"/>
                <a:gd name="connsiteY1" fmla="*/ 2708148 h 3229546"/>
                <a:gd name="connsiteX2" fmla="*/ 1874329 w 2200086"/>
                <a:gd name="connsiteY2" fmla="*/ 2708148 h 3229546"/>
                <a:gd name="connsiteX3" fmla="*/ 1261586 w 2200086"/>
                <a:gd name="connsiteY3" fmla="*/ 3229547 h 3229546"/>
                <a:gd name="connsiteX4" fmla="*/ 1799463 w 2200086"/>
                <a:gd name="connsiteY4" fmla="*/ 2747296 h 3229546"/>
                <a:gd name="connsiteX5" fmla="*/ 1799463 w 2200086"/>
                <a:gd name="connsiteY5" fmla="*/ 2747296 h 3229546"/>
                <a:gd name="connsiteX6" fmla="*/ 1867186 w 2200086"/>
                <a:gd name="connsiteY6" fmla="*/ 830675 h 3229546"/>
                <a:gd name="connsiteX7" fmla="*/ 1760125 w 2200086"/>
                <a:gd name="connsiteY7" fmla="*/ 678275 h 3229546"/>
                <a:gd name="connsiteX8" fmla="*/ 1302258 w 2200086"/>
                <a:gd name="connsiteY8" fmla="*/ 272034 h 3229546"/>
                <a:gd name="connsiteX9" fmla="*/ 551688 w 2200086"/>
                <a:gd name="connsiteY9" fmla="*/ 29146 h 3229546"/>
                <a:gd name="connsiteX10" fmla="*/ 411956 w 2200086"/>
                <a:gd name="connsiteY10" fmla="*/ 23527 h 3229546"/>
                <a:gd name="connsiteX11" fmla="*/ 0 w 2200086"/>
                <a:gd name="connsiteY11" fmla="*/ 73247 h 3229546"/>
                <a:gd name="connsiteX12" fmla="*/ 494538 w 2200086"/>
                <a:gd name="connsiteY12" fmla="*/ 0 h 3229546"/>
                <a:gd name="connsiteX13" fmla="*/ 633603 w 2200086"/>
                <a:gd name="connsiteY13" fmla="*/ 5620 h 3229546"/>
                <a:gd name="connsiteX14" fmla="*/ 2200085 w 2200086"/>
                <a:gd name="connsiteY14" fmla="*/ 1705547 h 3229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00086" h="3229546">
                  <a:moveTo>
                    <a:pt x="2200085" y="1705547"/>
                  </a:moveTo>
                  <a:cubicBezTo>
                    <a:pt x="2200694" y="2065858"/>
                    <a:pt x="2086604" y="2417007"/>
                    <a:pt x="1874329" y="2708148"/>
                  </a:cubicBezTo>
                  <a:cubicBezTo>
                    <a:pt x="1874329" y="2708148"/>
                    <a:pt x="1874329" y="2708148"/>
                    <a:pt x="1874329" y="2708148"/>
                  </a:cubicBezTo>
                  <a:cubicBezTo>
                    <a:pt x="1714357" y="2928109"/>
                    <a:pt x="1504321" y="3106836"/>
                    <a:pt x="1261586" y="3229547"/>
                  </a:cubicBezTo>
                  <a:cubicBezTo>
                    <a:pt x="1472898" y="3108551"/>
                    <a:pt x="1656217" y="2944206"/>
                    <a:pt x="1799463" y="2747296"/>
                  </a:cubicBezTo>
                  <a:lnTo>
                    <a:pt x="1799463" y="2747296"/>
                  </a:lnTo>
                  <a:cubicBezTo>
                    <a:pt x="2210248" y="2181825"/>
                    <a:pt x="2237032" y="1423730"/>
                    <a:pt x="1867186" y="830675"/>
                  </a:cubicBezTo>
                  <a:cubicBezTo>
                    <a:pt x="1834343" y="777935"/>
                    <a:pt x="1798606" y="727053"/>
                    <a:pt x="1760125" y="678275"/>
                  </a:cubicBezTo>
                  <a:cubicBezTo>
                    <a:pt x="1632966" y="516626"/>
                    <a:pt x="1477899" y="379038"/>
                    <a:pt x="1302258" y="272034"/>
                  </a:cubicBezTo>
                  <a:cubicBezTo>
                    <a:pt x="1074515" y="133472"/>
                    <a:pt x="817435" y="50280"/>
                    <a:pt x="551688" y="29146"/>
                  </a:cubicBezTo>
                  <a:cubicBezTo>
                    <a:pt x="505682" y="25432"/>
                    <a:pt x="458914" y="23527"/>
                    <a:pt x="411956" y="23527"/>
                  </a:cubicBezTo>
                  <a:cubicBezTo>
                    <a:pt x="273139" y="23435"/>
                    <a:pt x="134817" y="40131"/>
                    <a:pt x="0" y="73247"/>
                  </a:cubicBezTo>
                  <a:cubicBezTo>
                    <a:pt x="160353" y="24665"/>
                    <a:pt x="326993" y="-16"/>
                    <a:pt x="494538" y="0"/>
                  </a:cubicBezTo>
                  <a:cubicBezTo>
                    <a:pt x="541334" y="0"/>
                    <a:pt x="587693" y="1874"/>
                    <a:pt x="633603" y="5620"/>
                  </a:cubicBezTo>
                  <a:cubicBezTo>
                    <a:pt x="1518828" y="77764"/>
                    <a:pt x="2200390" y="817388"/>
                    <a:pt x="2200085" y="1705547"/>
                  </a:cubicBezTo>
                  <a:close/>
                </a:path>
              </a:pathLst>
            </a:custGeom>
            <a:solidFill>
              <a:srgbClr val="FFFFFF">
                <a:alpha val="30000"/>
              </a:srgbClr>
            </a:solidFill>
            <a:ln w="9525" cap="flat">
              <a:noFill/>
              <a:prstDash val="solid"/>
              <a:miter/>
            </a:ln>
          </p:spPr>
          <p:txBody>
            <a:bodyPr rtlCol="0" anchor="ctr"/>
            <a:lstStyle/>
            <a:p>
              <a:endParaRPr lang="en-IN"/>
            </a:p>
          </p:txBody>
        </p:sp>
      </p:grpSp>
      <p:grpSp>
        <p:nvGrpSpPr>
          <p:cNvPr id="30" name="Graphic 8">
            <a:extLst>
              <a:ext uri="{FF2B5EF4-FFF2-40B4-BE49-F238E27FC236}">
                <a16:creationId xmlns:a16="http://schemas.microsoft.com/office/drawing/2014/main" id="{E76C9CBB-7AE0-F86A-46E8-E480FB36FAFE}"/>
              </a:ext>
            </a:extLst>
          </p:cNvPr>
          <p:cNvGrpSpPr/>
          <p:nvPr/>
        </p:nvGrpSpPr>
        <p:grpSpPr>
          <a:xfrm>
            <a:off x="522851" y="3621845"/>
            <a:ext cx="3555015" cy="2872360"/>
            <a:chOff x="522851" y="3621845"/>
            <a:chExt cx="3555015" cy="2872360"/>
          </a:xfrm>
        </p:grpSpPr>
        <p:sp>
          <p:nvSpPr>
            <p:cNvPr id="31" name="Freeform: Shape 30">
              <a:extLst>
                <a:ext uri="{FF2B5EF4-FFF2-40B4-BE49-F238E27FC236}">
                  <a16:creationId xmlns:a16="http://schemas.microsoft.com/office/drawing/2014/main" id="{DDD1EEAB-ADE3-8922-3C8C-851F8F880478}"/>
                </a:ext>
              </a:extLst>
            </p:cNvPr>
            <p:cNvSpPr/>
            <p:nvPr/>
          </p:nvSpPr>
          <p:spPr>
            <a:xfrm>
              <a:off x="2635115" y="4174389"/>
              <a:ext cx="797814" cy="322805"/>
            </a:xfrm>
            <a:custGeom>
              <a:avLst/>
              <a:gdLst>
                <a:gd name="connsiteX0" fmla="*/ 0 w 797814"/>
                <a:gd name="connsiteY0" fmla="*/ 322805 h 322805"/>
                <a:gd name="connsiteX1" fmla="*/ 797814 w 797814"/>
                <a:gd name="connsiteY1" fmla="*/ 160023 h 322805"/>
                <a:gd name="connsiteX2" fmla="*/ 715899 w 797814"/>
                <a:gd name="connsiteY2" fmla="*/ 140973 h 322805"/>
                <a:gd name="connsiteX3" fmla="*/ 490347 w 797814"/>
                <a:gd name="connsiteY3" fmla="*/ 3908 h 322805"/>
                <a:gd name="connsiteX4" fmla="*/ 304610 w 797814"/>
                <a:gd name="connsiteY4" fmla="*/ 161452 h 322805"/>
                <a:gd name="connsiteX5" fmla="*/ 183737 w 797814"/>
                <a:gd name="connsiteY5" fmla="*/ 151165 h 322805"/>
                <a:gd name="connsiteX6" fmla="*/ 90964 w 797814"/>
                <a:gd name="connsiteY6" fmla="*/ 259083 h 322805"/>
                <a:gd name="connsiteX7" fmla="*/ 0 w 797814"/>
                <a:gd name="connsiteY7" fmla="*/ 322805 h 322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97814" h="322805">
                  <a:moveTo>
                    <a:pt x="0" y="322805"/>
                  </a:moveTo>
                  <a:cubicBezTo>
                    <a:pt x="271139" y="298183"/>
                    <a:pt x="538706" y="243586"/>
                    <a:pt x="797814" y="160023"/>
                  </a:cubicBezTo>
                  <a:cubicBezTo>
                    <a:pt x="797814" y="160023"/>
                    <a:pt x="758952" y="132877"/>
                    <a:pt x="715899" y="140973"/>
                  </a:cubicBezTo>
                  <a:cubicBezTo>
                    <a:pt x="715899" y="140973"/>
                    <a:pt x="632365" y="-27524"/>
                    <a:pt x="490347" y="3908"/>
                  </a:cubicBezTo>
                  <a:cubicBezTo>
                    <a:pt x="358235" y="32483"/>
                    <a:pt x="304514" y="160975"/>
                    <a:pt x="304610" y="161452"/>
                  </a:cubicBezTo>
                  <a:cubicBezTo>
                    <a:pt x="304705" y="161928"/>
                    <a:pt x="242983" y="118018"/>
                    <a:pt x="183737" y="151165"/>
                  </a:cubicBezTo>
                  <a:cubicBezTo>
                    <a:pt x="124492" y="184312"/>
                    <a:pt x="90964" y="259083"/>
                    <a:pt x="90964" y="259083"/>
                  </a:cubicBezTo>
                  <a:cubicBezTo>
                    <a:pt x="90964" y="259083"/>
                    <a:pt x="24194" y="293563"/>
                    <a:pt x="0" y="322805"/>
                  </a:cubicBezTo>
                  <a:close/>
                </a:path>
              </a:pathLst>
            </a:custGeom>
            <a:solidFill>
              <a:srgbClr val="DBDBDB">
                <a:alpha val="70000"/>
              </a:srgbClr>
            </a:solidFill>
            <a:ln w="9525" cap="flat">
              <a:noFill/>
              <a:prstDash val="solid"/>
              <a:miter/>
            </a:ln>
          </p:spPr>
          <p:txBody>
            <a:bodyPr rtlCol="0" anchor="ctr"/>
            <a:lstStyle/>
            <a:p>
              <a:endParaRPr lang="en-IN"/>
            </a:p>
          </p:txBody>
        </p:sp>
        <p:sp>
          <p:nvSpPr>
            <p:cNvPr id="32" name="Freeform: Shape 31">
              <a:extLst>
                <a:ext uri="{FF2B5EF4-FFF2-40B4-BE49-F238E27FC236}">
                  <a16:creationId xmlns:a16="http://schemas.microsoft.com/office/drawing/2014/main" id="{5A692F21-7BE5-4FC7-1105-5BA6D92040E3}"/>
                </a:ext>
              </a:extLst>
            </p:cNvPr>
            <p:cNvSpPr/>
            <p:nvPr/>
          </p:nvSpPr>
          <p:spPr>
            <a:xfrm>
              <a:off x="522851" y="4303391"/>
              <a:ext cx="972978" cy="447072"/>
            </a:xfrm>
            <a:custGeom>
              <a:avLst/>
              <a:gdLst>
                <a:gd name="connsiteX0" fmla="*/ 972979 w 972978"/>
                <a:gd name="connsiteY0" fmla="*/ 447073 h 447072"/>
                <a:gd name="connsiteX1" fmla="*/ 0 w 972978"/>
                <a:gd name="connsiteY1" fmla="*/ 79408 h 447072"/>
                <a:gd name="connsiteX2" fmla="*/ 128969 w 972978"/>
                <a:gd name="connsiteY2" fmla="*/ 87694 h 447072"/>
                <a:gd name="connsiteX3" fmla="*/ 433769 w 972978"/>
                <a:gd name="connsiteY3" fmla="*/ 35116 h 447072"/>
                <a:gd name="connsiteX4" fmla="*/ 610648 w 972978"/>
                <a:gd name="connsiteY4" fmla="*/ 244666 h 447072"/>
                <a:gd name="connsiteX5" fmla="*/ 771906 w 972978"/>
                <a:gd name="connsiteY5" fmla="*/ 213424 h 447072"/>
                <a:gd name="connsiteX6" fmla="*/ 887063 w 972978"/>
                <a:gd name="connsiteY6" fmla="*/ 370301 h 447072"/>
                <a:gd name="connsiteX7" fmla="*/ 972979 w 972978"/>
                <a:gd name="connsiteY7" fmla="*/ 447073 h 447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72978" h="447072">
                  <a:moveTo>
                    <a:pt x="972979" y="447073"/>
                  </a:moveTo>
                  <a:cubicBezTo>
                    <a:pt x="632898" y="371130"/>
                    <a:pt x="305314" y="247343"/>
                    <a:pt x="0" y="79408"/>
                  </a:cubicBezTo>
                  <a:cubicBezTo>
                    <a:pt x="0" y="78741"/>
                    <a:pt x="-571" y="31306"/>
                    <a:pt x="128969" y="87694"/>
                  </a:cubicBezTo>
                  <a:cubicBezTo>
                    <a:pt x="128969" y="87028"/>
                    <a:pt x="246698" y="-67373"/>
                    <a:pt x="433769" y="35116"/>
                  </a:cubicBezTo>
                  <a:cubicBezTo>
                    <a:pt x="550069" y="98458"/>
                    <a:pt x="610743" y="244666"/>
                    <a:pt x="610648" y="244666"/>
                  </a:cubicBezTo>
                  <a:cubicBezTo>
                    <a:pt x="610553" y="244666"/>
                    <a:pt x="699802" y="173896"/>
                    <a:pt x="771906" y="213424"/>
                  </a:cubicBezTo>
                  <a:cubicBezTo>
                    <a:pt x="844010" y="252953"/>
                    <a:pt x="887063" y="370206"/>
                    <a:pt x="887063" y="370301"/>
                  </a:cubicBezTo>
                  <a:cubicBezTo>
                    <a:pt x="887063" y="370397"/>
                    <a:pt x="961549" y="416688"/>
                    <a:pt x="972979" y="447073"/>
                  </a:cubicBezTo>
                  <a:close/>
                </a:path>
              </a:pathLst>
            </a:custGeom>
            <a:solidFill>
              <a:srgbClr val="EBEBEB"/>
            </a:solidFill>
            <a:ln w="9525" cap="flat">
              <a:noFill/>
              <a:prstDash val="solid"/>
              <a:miter/>
            </a:ln>
          </p:spPr>
          <p:txBody>
            <a:bodyPr rtlCol="0" anchor="ctr"/>
            <a:lstStyle/>
            <a:p>
              <a:endParaRPr lang="en-IN"/>
            </a:p>
          </p:txBody>
        </p:sp>
        <p:sp>
          <p:nvSpPr>
            <p:cNvPr id="33" name="Freeform: Shape 32">
              <a:extLst>
                <a:ext uri="{FF2B5EF4-FFF2-40B4-BE49-F238E27FC236}">
                  <a16:creationId xmlns:a16="http://schemas.microsoft.com/office/drawing/2014/main" id="{C83BDDD0-4227-09CC-3852-753DA0536BAA}"/>
                </a:ext>
              </a:extLst>
            </p:cNvPr>
            <p:cNvSpPr/>
            <p:nvPr/>
          </p:nvSpPr>
          <p:spPr>
            <a:xfrm>
              <a:off x="3104888" y="4495345"/>
              <a:ext cx="972978" cy="454667"/>
            </a:xfrm>
            <a:custGeom>
              <a:avLst/>
              <a:gdLst>
                <a:gd name="connsiteX0" fmla="*/ 972979 w 972978"/>
                <a:gd name="connsiteY0" fmla="*/ 87003 h 454667"/>
                <a:gd name="connsiteX1" fmla="*/ 0 w 972978"/>
                <a:gd name="connsiteY1" fmla="*/ 454668 h 454667"/>
                <a:gd name="connsiteX2" fmla="*/ 138303 w 972978"/>
                <a:gd name="connsiteY2" fmla="*/ 361608 h 454667"/>
                <a:gd name="connsiteX3" fmla="*/ 452628 w 972978"/>
                <a:gd name="connsiteY3" fmla="*/ 75382 h 454667"/>
                <a:gd name="connsiteX4" fmla="*/ 628174 w 972978"/>
                <a:gd name="connsiteY4" fmla="*/ 152249 h 454667"/>
                <a:gd name="connsiteX5" fmla="*/ 783812 w 972978"/>
                <a:gd name="connsiteY5" fmla="*/ 1468 h 454667"/>
                <a:gd name="connsiteX6" fmla="*/ 892493 w 972978"/>
                <a:gd name="connsiteY6" fmla="*/ 73668 h 454667"/>
                <a:gd name="connsiteX7" fmla="*/ 972979 w 972978"/>
                <a:gd name="connsiteY7" fmla="*/ 87003 h 45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72978" h="454667">
                  <a:moveTo>
                    <a:pt x="972979" y="87003"/>
                  </a:moveTo>
                  <a:cubicBezTo>
                    <a:pt x="667645" y="254900"/>
                    <a:pt x="340062" y="378687"/>
                    <a:pt x="0" y="454668"/>
                  </a:cubicBezTo>
                  <a:cubicBezTo>
                    <a:pt x="0" y="454001"/>
                    <a:pt x="0" y="407043"/>
                    <a:pt x="138303" y="361608"/>
                  </a:cubicBezTo>
                  <a:cubicBezTo>
                    <a:pt x="138303" y="360942"/>
                    <a:pt x="264795" y="113958"/>
                    <a:pt x="452628" y="75382"/>
                  </a:cubicBezTo>
                  <a:cubicBezTo>
                    <a:pt x="569595" y="50712"/>
                    <a:pt x="628079" y="151582"/>
                    <a:pt x="628174" y="152249"/>
                  </a:cubicBezTo>
                  <a:cubicBezTo>
                    <a:pt x="628269" y="152916"/>
                    <a:pt x="715328" y="15089"/>
                    <a:pt x="783812" y="1468"/>
                  </a:cubicBezTo>
                  <a:cubicBezTo>
                    <a:pt x="852297" y="-12153"/>
                    <a:pt x="892493" y="73477"/>
                    <a:pt x="892493" y="73668"/>
                  </a:cubicBezTo>
                  <a:cubicBezTo>
                    <a:pt x="892493" y="73858"/>
                    <a:pt x="962597" y="65286"/>
                    <a:pt x="972979" y="87003"/>
                  </a:cubicBezTo>
                  <a:close/>
                </a:path>
              </a:pathLst>
            </a:custGeom>
            <a:solidFill>
              <a:srgbClr val="EBEBEB"/>
            </a:solidFill>
            <a:ln w="9525" cap="flat">
              <a:noFill/>
              <a:prstDash val="solid"/>
              <a:miter/>
            </a:ln>
          </p:spPr>
          <p:txBody>
            <a:bodyPr rtlCol="0" anchor="ctr"/>
            <a:lstStyle/>
            <a:p>
              <a:endParaRPr lang="en-IN"/>
            </a:p>
          </p:txBody>
        </p:sp>
        <p:sp>
          <p:nvSpPr>
            <p:cNvPr id="34" name="Freeform: Shape 33">
              <a:extLst>
                <a:ext uri="{FF2B5EF4-FFF2-40B4-BE49-F238E27FC236}">
                  <a16:creationId xmlns:a16="http://schemas.microsoft.com/office/drawing/2014/main" id="{321F18D5-5601-7FD2-988F-48216B326888}"/>
                </a:ext>
              </a:extLst>
            </p:cNvPr>
            <p:cNvSpPr/>
            <p:nvPr/>
          </p:nvSpPr>
          <p:spPr>
            <a:xfrm>
              <a:off x="1732240" y="3621845"/>
              <a:ext cx="696277" cy="204984"/>
            </a:xfrm>
            <a:custGeom>
              <a:avLst/>
              <a:gdLst>
                <a:gd name="connsiteX0" fmla="*/ 696278 w 696277"/>
                <a:gd name="connsiteY0" fmla="*/ 202789 h 204984"/>
                <a:gd name="connsiteX1" fmla="*/ 0 w 696277"/>
                <a:gd name="connsiteY1" fmla="*/ 160974 h 204984"/>
                <a:gd name="connsiteX2" fmla="*/ 94393 w 696277"/>
                <a:gd name="connsiteY2" fmla="*/ 128113 h 204984"/>
                <a:gd name="connsiteX3" fmla="*/ 317468 w 696277"/>
                <a:gd name="connsiteY3" fmla="*/ 954 h 204984"/>
                <a:gd name="connsiteX4" fmla="*/ 484442 w 696277"/>
                <a:gd name="connsiteY4" fmla="*/ 131161 h 204984"/>
                <a:gd name="connsiteX5" fmla="*/ 696278 w 696277"/>
                <a:gd name="connsiteY5" fmla="*/ 202789 h 204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6277" h="204984">
                  <a:moveTo>
                    <a:pt x="696278" y="202789"/>
                  </a:moveTo>
                  <a:cubicBezTo>
                    <a:pt x="463382" y="210819"/>
                    <a:pt x="230257" y="196817"/>
                    <a:pt x="0" y="160974"/>
                  </a:cubicBezTo>
                  <a:cubicBezTo>
                    <a:pt x="0" y="160974"/>
                    <a:pt x="65342" y="124493"/>
                    <a:pt x="94393" y="128113"/>
                  </a:cubicBezTo>
                  <a:cubicBezTo>
                    <a:pt x="123444" y="131732"/>
                    <a:pt x="208693" y="-13048"/>
                    <a:pt x="317468" y="954"/>
                  </a:cubicBezTo>
                  <a:cubicBezTo>
                    <a:pt x="426244" y="14956"/>
                    <a:pt x="484442" y="130875"/>
                    <a:pt x="484442" y="131161"/>
                  </a:cubicBezTo>
                  <a:cubicBezTo>
                    <a:pt x="484442" y="131447"/>
                    <a:pt x="617125" y="101919"/>
                    <a:pt x="696278" y="202789"/>
                  </a:cubicBezTo>
                  <a:close/>
                </a:path>
              </a:pathLst>
            </a:custGeom>
            <a:solidFill>
              <a:srgbClr val="EBEBEB"/>
            </a:solidFill>
            <a:ln w="9525" cap="flat">
              <a:noFill/>
              <a:prstDash val="solid"/>
              <a:miter/>
            </a:ln>
          </p:spPr>
          <p:txBody>
            <a:bodyPr rtlCol="0" anchor="ctr"/>
            <a:lstStyle/>
            <a:p>
              <a:endParaRPr lang="en-IN"/>
            </a:p>
          </p:txBody>
        </p:sp>
        <p:sp>
          <p:nvSpPr>
            <p:cNvPr id="35" name="Freeform: Shape 34">
              <a:extLst>
                <a:ext uri="{FF2B5EF4-FFF2-40B4-BE49-F238E27FC236}">
                  <a16:creationId xmlns:a16="http://schemas.microsoft.com/office/drawing/2014/main" id="{830A2B38-880E-197D-F256-6A1596CE1EED}"/>
                </a:ext>
              </a:extLst>
            </p:cNvPr>
            <p:cNvSpPr/>
            <p:nvPr/>
          </p:nvSpPr>
          <p:spPr>
            <a:xfrm>
              <a:off x="1405056" y="6255204"/>
              <a:ext cx="691229" cy="239001"/>
            </a:xfrm>
            <a:custGeom>
              <a:avLst/>
              <a:gdLst>
                <a:gd name="connsiteX0" fmla="*/ 691229 w 691229"/>
                <a:gd name="connsiteY0" fmla="*/ 239002 h 239001"/>
                <a:gd name="connsiteX1" fmla="*/ 0 w 691229"/>
                <a:gd name="connsiteY1" fmla="*/ 134227 h 239001"/>
                <a:gd name="connsiteX2" fmla="*/ 93250 w 691229"/>
                <a:gd name="connsiteY2" fmla="*/ 109843 h 239001"/>
                <a:gd name="connsiteX3" fmla="*/ 314039 w 691229"/>
                <a:gd name="connsiteY3" fmla="*/ 2782 h 239001"/>
                <a:gd name="connsiteX4" fmla="*/ 479965 w 691229"/>
                <a:gd name="connsiteY4" fmla="*/ 148038 h 239001"/>
                <a:gd name="connsiteX5" fmla="*/ 691229 w 691229"/>
                <a:gd name="connsiteY5" fmla="*/ 239002 h 239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1229" h="239001">
                  <a:moveTo>
                    <a:pt x="691229" y="239002"/>
                  </a:moveTo>
                  <a:cubicBezTo>
                    <a:pt x="458029" y="225991"/>
                    <a:pt x="226581" y="190910"/>
                    <a:pt x="0" y="134227"/>
                  </a:cubicBezTo>
                  <a:cubicBezTo>
                    <a:pt x="0" y="134227"/>
                    <a:pt x="64389" y="103652"/>
                    <a:pt x="93250" y="109843"/>
                  </a:cubicBezTo>
                  <a:cubicBezTo>
                    <a:pt x="122110" y="116034"/>
                    <a:pt x="205835" y="-21031"/>
                    <a:pt x="314039" y="2782"/>
                  </a:cubicBezTo>
                  <a:cubicBezTo>
                    <a:pt x="422243" y="26594"/>
                    <a:pt x="479965" y="147752"/>
                    <a:pt x="479965" y="148038"/>
                  </a:cubicBezTo>
                  <a:cubicBezTo>
                    <a:pt x="479965" y="148324"/>
                    <a:pt x="612076" y="130893"/>
                    <a:pt x="691229" y="239002"/>
                  </a:cubicBezTo>
                  <a:close/>
                </a:path>
              </a:pathLst>
            </a:custGeom>
            <a:solidFill>
              <a:srgbClr val="EBEBEB"/>
            </a:solidFill>
            <a:ln w="9525" cap="flat">
              <a:noFill/>
              <a:prstDash val="solid"/>
              <a:miter/>
            </a:ln>
          </p:spPr>
          <p:txBody>
            <a:bodyPr rtlCol="0" anchor="ctr"/>
            <a:lstStyle/>
            <a:p>
              <a:endParaRPr lang="en-IN"/>
            </a:p>
          </p:txBody>
        </p:sp>
        <p:sp>
          <p:nvSpPr>
            <p:cNvPr id="36" name="Freeform: Shape 35">
              <a:extLst>
                <a:ext uri="{FF2B5EF4-FFF2-40B4-BE49-F238E27FC236}">
                  <a16:creationId xmlns:a16="http://schemas.microsoft.com/office/drawing/2014/main" id="{31450862-9D54-F42A-1B5B-0EF784B4AD04}"/>
                </a:ext>
              </a:extLst>
            </p:cNvPr>
            <p:cNvSpPr/>
            <p:nvPr/>
          </p:nvSpPr>
          <p:spPr>
            <a:xfrm>
              <a:off x="824317" y="5303873"/>
              <a:ext cx="571500" cy="292029"/>
            </a:xfrm>
            <a:custGeom>
              <a:avLst/>
              <a:gdLst>
                <a:gd name="connsiteX0" fmla="*/ 571500 w 571500"/>
                <a:gd name="connsiteY0" fmla="*/ 292029 h 292029"/>
                <a:gd name="connsiteX1" fmla="*/ 0 w 571500"/>
                <a:gd name="connsiteY1" fmla="*/ 96481 h 292029"/>
                <a:gd name="connsiteX2" fmla="*/ 58483 w 571500"/>
                <a:gd name="connsiteY2" fmla="*/ 88480 h 292029"/>
                <a:gd name="connsiteX3" fmla="*/ 219742 w 571500"/>
                <a:gd name="connsiteY3" fmla="*/ 6851 h 292029"/>
                <a:gd name="connsiteX4" fmla="*/ 353092 w 571500"/>
                <a:gd name="connsiteY4" fmla="*/ 140201 h 292029"/>
                <a:gd name="connsiteX5" fmla="*/ 439769 w 571500"/>
                <a:gd name="connsiteY5" fmla="*/ 144963 h 292029"/>
                <a:gd name="connsiteX6" fmla="*/ 506444 w 571500"/>
                <a:gd name="connsiteY6" fmla="*/ 234403 h 292029"/>
                <a:gd name="connsiteX7" fmla="*/ 571500 w 571500"/>
                <a:gd name="connsiteY7" fmla="*/ 292029 h 292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1500" h="292029">
                  <a:moveTo>
                    <a:pt x="571500" y="292029"/>
                  </a:moveTo>
                  <a:cubicBezTo>
                    <a:pt x="375961" y="242614"/>
                    <a:pt x="184823" y="177215"/>
                    <a:pt x="0" y="96481"/>
                  </a:cubicBezTo>
                  <a:cubicBezTo>
                    <a:pt x="17727" y="86356"/>
                    <a:pt x="38691" y="83489"/>
                    <a:pt x="58483" y="88480"/>
                  </a:cubicBezTo>
                  <a:cubicBezTo>
                    <a:pt x="58483" y="88480"/>
                    <a:pt x="118110" y="-29154"/>
                    <a:pt x="219742" y="6851"/>
                  </a:cubicBezTo>
                  <a:cubicBezTo>
                    <a:pt x="314325" y="39807"/>
                    <a:pt x="353092" y="140201"/>
                    <a:pt x="353092" y="140201"/>
                  </a:cubicBezTo>
                  <a:cubicBezTo>
                    <a:pt x="380581" y="125361"/>
                    <a:pt x="414071" y="127199"/>
                    <a:pt x="439769" y="144963"/>
                  </a:cubicBezTo>
                  <a:cubicBezTo>
                    <a:pt x="482251" y="175729"/>
                    <a:pt x="506444" y="234403"/>
                    <a:pt x="506444" y="234403"/>
                  </a:cubicBezTo>
                  <a:cubicBezTo>
                    <a:pt x="506444" y="234403"/>
                    <a:pt x="553974" y="267645"/>
                    <a:pt x="571500" y="292029"/>
                  </a:cubicBezTo>
                  <a:close/>
                </a:path>
              </a:pathLst>
            </a:custGeom>
            <a:solidFill>
              <a:srgbClr val="DBDBDB">
                <a:alpha val="70000"/>
              </a:srgbClr>
            </a:solidFill>
            <a:ln w="9525" cap="flat">
              <a:noFill/>
              <a:prstDash val="solid"/>
              <a:miter/>
            </a:ln>
          </p:spPr>
          <p:txBody>
            <a:bodyPr rtlCol="0" anchor="ctr"/>
            <a:lstStyle/>
            <a:p>
              <a:endParaRPr lang="en-IN"/>
            </a:p>
          </p:txBody>
        </p:sp>
        <p:sp>
          <p:nvSpPr>
            <p:cNvPr id="37" name="Freeform: Shape 36">
              <a:extLst>
                <a:ext uri="{FF2B5EF4-FFF2-40B4-BE49-F238E27FC236}">
                  <a16:creationId xmlns:a16="http://schemas.microsoft.com/office/drawing/2014/main" id="{AB947A79-7945-2417-0172-80229FB46218}"/>
                </a:ext>
              </a:extLst>
            </p:cNvPr>
            <p:cNvSpPr/>
            <p:nvPr/>
          </p:nvSpPr>
          <p:spPr>
            <a:xfrm>
              <a:off x="2774847" y="5901696"/>
              <a:ext cx="792670" cy="343525"/>
            </a:xfrm>
            <a:custGeom>
              <a:avLst/>
              <a:gdLst>
                <a:gd name="connsiteX0" fmla="*/ 0 w 792670"/>
                <a:gd name="connsiteY0" fmla="*/ 343526 h 343525"/>
                <a:gd name="connsiteX1" fmla="*/ 792671 w 792670"/>
                <a:gd name="connsiteY1" fmla="*/ 149883 h 343525"/>
                <a:gd name="connsiteX2" fmla="*/ 711518 w 792670"/>
                <a:gd name="connsiteY2" fmla="*/ 133690 h 343525"/>
                <a:gd name="connsiteX3" fmla="*/ 487871 w 792670"/>
                <a:gd name="connsiteY3" fmla="*/ 5388 h 343525"/>
                <a:gd name="connsiteX4" fmla="*/ 303276 w 792670"/>
                <a:gd name="connsiteY4" fmla="*/ 170076 h 343525"/>
                <a:gd name="connsiteX5" fmla="*/ 183071 w 792670"/>
                <a:gd name="connsiteY5" fmla="*/ 164456 h 343525"/>
                <a:gd name="connsiteX6" fmla="*/ 90678 w 792670"/>
                <a:gd name="connsiteY6" fmla="*/ 275898 h 343525"/>
                <a:gd name="connsiteX7" fmla="*/ 0 w 792670"/>
                <a:gd name="connsiteY7" fmla="*/ 343526 h 343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92670" h="343525">
                  <a:moveTo>
                    <a:pt x="0" y="343526"/>
                  </a:moveTo>
                  <a:cubicBezTo>
                    <a:pt x="270567" y="308483"/>
                    <a:pt x="536419" y="243542"/>
                    <a:pt x="792671" y="149883"/>
                  </a:cubicBezTo>
                  <a:cubicBezTo>
                    <a:pt x="792671" y="149883"/>
                    <a:pt x="754571" y="124260"/>
                    <a:pt x="711518" y="133690"/>
                  </a:cubicBezTo>
                  <a:cubicBezTo>
                    <a:pt x="711518" y="133690"/>
                    <a:pt x="628840" y="-31569"/>
                    <a:pt x="487871" y="5388"/>
                  </a:cubicBezTo>
                  <a:cubicBezTo>
                    <a:pt x="356616" y="38916"/>
                    <a:pt x="303181" y="169599"/>
                    <a:pt x="303276" y="170076"/>
                  </a:cubicBezTo>
                  <a:cubicBezTo>
                    <a:pt x="303371" y="170552"/>
                    <a:pt x="242030" y="129023"/>
                    <a:pt x="183071" y="164456"/>
                  </a:cubicBezTo>
                  <a:cubicBezTo>
                    <a:pt x="124111" y="199889"/>
                    <a:pt x="90678" y="275898"/>
                    <a:pt x="90678" y="275898"/>
                  </a:cubicBezTo>
                  <a:cubicBezTo>
                    <a:pt x="90678" y="275898"/>
                    <a:pt x="23908" y="313236"/>
                    <a:pt x="0" y="343526"/>
                  </a:cubicBezTo>
                  <a:close/>
                </a:path>
              </a:pathLst>
            </a:custGeom>
            <a:solidFill>
              <a:srgbClr val="DBDBDB">
                <a:alpha val="70000"/>
              </a:srgbClr>
            </a:solidFill>
            <a:ln w="9525" cap="flat">
              <a:noFill/>
              <a:prstDash val="solid"/>
              <a:miter/>
            </a:ln>
          </p:spPr>
          <p:txBody>
            <a:bodyPr rtlCol="0" anchor="ctr"/>
            <a:lstStyle/>
            <a:p>
              <a:endParaRPr lang="en-IN"/>
            </a:p>
          </p:txBody>
        </p:sp>
      </p:grpSp>
      <p:grpSp>
        <p:nvGrpSpPr>
          <p:cNvPr id="38" name="Graphic 8">
            <a:extLst>
              <a:ext uri="{FF2B5EF4-FFF2-40B4-BE49-F238E27FC236}">
                <a16:creationId xmlns:a16="http://schemas.microsoft.com/office/drawing/2014/main" id="{AEB317BA-FB35-D197-D63F-3EC5EBCADEA0}"/>
              </a:ext>
            </a:extLst>
          </p:cNvPr>
          <p:cNvGrpSpPr/>
          <p:nvPr/>
        </p:nvGrpSpPr>
        <p:grpSpPr>
          <a:xfrm>
            <a:off x="930901" y="3582238"/>
            <a:ext cx="2893019" cy="2565177"/>
            <a:chOff x="930906" y="3610988"/>
            <a:chExt cx="2893019" cy="2565177"/>
          </a:xfrm>
          <a:solidFill>
            <a:srgbClr val="407BFF"/>
          </a:solidFill>
        </p:grpSpPr>
        <p:sp>
          <p:nvSpPr>
            <p:cNvPr id="39" name="Freeform: Shape 38">
              <a:extLst>
                <a:ext uri="{FF2B5EF4-FFF2-40B4-BE49-F238E27FC236}">
                  <a16:creationId xmlns:a16="http://schemas.microsoft.com/office/drawing/2014/main" id="{09E0BF52-C833-C062-6FD9-A775A679150D}"/>
                </a:ext>
              </a:extLst>
            </p:cNvPr>
            <p:cNvSpPr/>
            <p:nvPr/>
          </p:nvSpPr>
          <p:spPr>
            <a:xfrm>
              <a:off x="3724684" y="5305581"/>
              <a:ext cx="99241" cy="153066"/>
            </a:xfrm>
            <a:custGeom>
              <a:avLst/>
              <a:gdLst>
                <a:gd name="connsiteX0" fmla="*/ 98865 w 99241"/>
                <a:gd name="connsiteY0" fmla="*/ 49149 h 153066"/>
                <a:gd name="connsiteX1" fmla="*/ 49621 w 99241"/>
                <a:gd name="connsiteY1" fmla="*/ 0 h 153066"/>
                <a:gd name="connsiteX2" fmla="*/ 377 w 99241"/>
                <a:gd name="connsiteY2" fmla="*/ 49149 h 153066"/>
                <a:gd name="connsiteX3" fmla="*/ 49621 w 99241"/>
                <a:gd name="connsiteY3" fmla="*/ 153067 h 153066"/>
                <a:gd name="connsiteX4" fmla="*/ 98865 w 99241"/>
                <a:gd name="connsiteY4" fmla="*/ 49149 h 153066"/>
                <a:gd name="connsiteX5" fmla="*/ 49621 w 99241"/>
                <a:gd name="connsiteY5" fmla="*/ 76486 h 153066"/>
                <a:gd name="connsiteX6" fmla="*/ 22665 w 99241"/>
                <a:gd name="connsiteY6" fmla="*/ 49530 h 153066"/>
                <a:gd name="connsiteX7" fmla="*/ 49621 w 99241"/>
                <a:gd name="connsiteY7" fmla="*/ 22574 h 153066"/>
                <a:gd name="connsiteX8" fmla="*/ 76577 w 99241"/>
                <a:gd name="connsiteY8" fmla="*/ 49530 h 153066"/>
                <a:gd name="connsiteX9" fmla="*/ 49621 w 99241"/>
                <a:gd name="connsiteY9" fmla="*/ 76486 h 153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241" h="153066">
                  <a:moveTo>
                    <a:pt x="98865" y="49149"/>
                  </a:moveTo>
                  <a:cubicBezTo>
                    <a:pt x="96388" y="24479"/>
                    <a:pt x="79815" y="0"/>
                    <a:pt x="49621" y="0"/>
                  </a:cubicBezTo>
                  <a:cubicBezTo>
                    <a:pt x="19427" y="0"/>
                    <a:pt x="2853" y="24479"/>
                    <a:pt x="377" y="49149"/>
                  </a:cubicBezTo>
                  <a:cubicBezTo>
                    <a:pt x="-3434" y="87249"/>
                    <a:pt x="22284" y="121634"/>
                    <a:pt x="49621" y="153067"/>
                  </a:cubicBezTo>
                  <a:cubicBezTo>
                    <a:pt x="76957" y="121825"/>
                    <a:pt x="102675" y="87154"/>
                    <a:pt x="98865" y="49149"/>
                  </a:cubicBezTo>
                  <a:close/>
                  <a:moveTo>
                    <a:pt x="49621" y="76486"/>
                  </a:moveTo>
                  <a:cubicBezTo>
                    <a:pt x="34733" y="76486"/>
                    <a:pt x="22665" y="64418"/>
                    <a:pt x="22665" y="49530"/>
                  </a:cubicBezTo>
                  <a:cubicBezTo>
                    <a:pt x="22665" y="34642"/>
                    <a:pt x="34733" y="22574"/>
                    <a:pt x="49621" y="22574"/>
                  </a:cubicBezTo>
                  <a:cubicBezTo>
                    <a:pt x="64508" y="22574"/>
                    <a:pt x="76577" y="34642"/>
                    <a:pt x="76577" y="49530"/>
                  </a:cubicBezTo>
                  <a:cubicBezTo>
                    <a:pt x="76519" y="64399"/>
                    <a:pt x="64489" y="76438"/>
                    <a:pt x="49621" y="76486"/>
                  </a:cubicBezTo>
                  <a:close/>
                </a:path>
              </a:pathLst>
            </a:custGeom>
            <a:solidFill>
              <a:srgbClr val="407BFF"/>
            </a:solidFill>
            <a:ln w="9525" cap="flat">
              <a:noFill/>
              <a:prstDash val="solid"/>
              <a:miter/>
            </a:ln>
          </p:spPr>
          <p:txBody>
            <a:bodyPr rtlCol="0" anchor="ctr"/>
            <a:lstStyle/>
            <a:p>
              <a:endParaRPr lang="en-IN"/>
            </a:p>
          </p:txBody>
        </p:sp>
        <p:sp>
          <p:nvSpPr>
            <p:cNvPr id="40" name="Freeform: Shape 39">
              <a:extLst>
                <a:ext uri="{FF2B5EF4-FFF2-40B4-BE49-F238E27FC236}">
                  <a16:creationId xmlns:a16="http://schemas.microsoft.com/office/drawing/2014/main" id="{D106DAAE-4187-DA3E-62BB-F2B9AFA2EE04}"/>
                </a:ext>
              </a:extLst>
            </p:cNvPr>
            <p:cNvSpPr/>
            <p:nvPr/>
          </p:nvSpPr>
          <p:spPr>
            <a:xfrm>
              <a:off x="2085885" y="5971092"/>
              <a:ext cx="132912" cy="205073"/>
            </a:xfrm>
            <a:custGeom>
              <a:avLst/>
              <a:gdLst>
                <a:gd name="connsiteX0" fmla="*/ 132416 w 132912"/>
                <a:gd name="connsiteY0" fmla="*/ 65913 h 205073"/>
                <a:gd name="connsiteX1" fmla="*/ 66408 w 132912"/>
                <a:gd name="connsiteY1" fmla="*/ 0 h 205073"/>
                <a:gd name="connsiteX2" fmla="*/ 495 w 132912"/>
                <a:gd name="connsiteY2" fmla="*/ 65913 h 205073"/>
                <a:gd name="connsiteX3" fmla="*/ 66408 w 132912"/>
                <a:gd name="connsiteY3" fmla="*/ 205073 h 205073"/>
                <a:gd name="connsiteX4" fmla="*/ 132416 w 132912"/>
                <a:gd name="connsiteY4" fmla="*/ 65913 h 205073"/>
                <a:gd name="connsiteX5" fmla="*/ 66408 w 132912"/>
                <a:gd name="connsiteY5" fmla="*/ 102489 h 205073"/>
                <a:gd name="connsiteX6" fmla="*/ 30403 w 132912"/>
                <a:gd name="connsiteY6" fmla="*/ 66294 h 205073"/>
                <a:gd name="connsiteX7" fmla="*/ 66598 w 132912"/>
                <a:gd name="connsiteY7" fmla="*/ 30290 h 205073"/>
                <a:gd name="connsiteX8" fmla="*/ 102603 w 132912"/>
                <a:gd name="connsiteY8" fmla="*/ 66389 h 205073"/>
                <a:gd name="connsiteX9" fmla="*/ 66408 w 132912"/>
                <a:gd name="connsiteY9" fmla="*/ 102299 h 205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2912" h="205073">
                  <a:moveTo>
                    <a:pt x="132416" y="65913"/>
                  </a:moveTo>
                  <a:cubicBezTo>
                    <a:pt x="129178" y="32861"/>
                    <a:pt x="106413" y="0"/>
                    <a:pt x="66408" y="0"/>
                  </a:cubicBezTo>
                  <a:cubicBezTo>
                    <a:pt x="26403" y="0"/>
                    <a:pt x="3733" y="32861"/>
                    <a:pt x="495" y="65913"/>
                  </a:cubicBezTo>
                  <a:cubicBezTo>
                    <a:pt x="-4553" y="116872"/>
                    <a:pt x="29832" y="162973"/>
                    <a:pt x="66408" y="205073"/>
                  </a:cubicBezTo>
                  <a:cubicBezTo>
                    <a:pt x="103174" y="162783"/>
                    <a:pt x="137464" y="116681"/>
                    <a:pt x="132416" y="65913"/>
                  </a:cubicBezTo>
                  <a:close/>
                  <a:moveTo>
                    <a:pt x="66408" y="102489"/>
                  </a:moveTo>
                  <a:cubicBezTo>
                    <a:pt x="46472" y="102432"/>
                    <a:pt x="30346" y="86230"/>
                    <a:pt x="30403" y="66294"/>
                  </a:cubicBezTo>
                  <a:cubicBezTo>
                    <a:pt x="30461" y="46358"/>
                    <a:pt x="46663" y="30232"/>
                    <a:pt x="66598" y="30290"/>
                  </a:cubicBezTo>
                  <a:cubicBezTo>
                    <a:pt x="86496" y="30347"/>
                    <a:pt x="102603" y="46492"/>
                    <a:pt x="102603" y="66389"/>
                  </a:cubicBezTo>
                  <a:cubicBezTo>
                    <a:pt x="102498" y="86287"/>
                    <a:pt x="86306" y="102356"/>
                    <a:pt x="66408" y="102299"/>
                  </a:cubicBezTo>
                  <a:close/>
                </a:path>
              </a:pathLst>
            </a:custGeom>
            <a:solidFill>
              <a:srgbClr val="407BFF"/>
            </a:solidFill>
            <a:ln w="9525" cap="flat">
              <a:noFill/>
              <a:prstDash val="solid"/>
              <a:miter/>
            </a:ln>
          </p:spPr>
          <p:txBody>
            <a:bodyPr rtlCol="0" anchor="ctr"/>
            <a:lstStyle/>
            <a:p>
              <a:endParaRPr lang="en-IN"/>
            </a:p>
          </p:txBody>
        </p:sp>
        <p:sp>
          <p:nvSpPr>
            <p:cNvPr id="41" name="Freeform: Shape 40">
              <a:extLst>
                <a:ext uri="{FF2B5EF4-FFF2-40B4-BE49-F238E27FC236}">
                  <a16:creationId xmlns:a16="http://schemas.microsoft.com/office/drawing/2014/main" id="{A135C638-FF08-3B70-55C9-7149B65ECA64}"/>
                </a:ext>
              </a:extLst>
            </p:cNvPr>
            <p:cNvSpPr/>
            <p:nvPr/>
          </p:nvSpPr>
          <p:spPr>
            <a:xfrm>
              <a:off x="3418242" y="4035327"/>
              <a:ext cx="132945" cy="205073"/>
            </a:xfrm>
            <a:custGeom>
              <a:avLst/>
              <a:gdLst>
                <a:gd name="connsiteX0" fmla="*/ 132416 w 132945"/>
                <a:gd name="connsiteY0" fmla="*/ 65818 h 205073"/>
                <a:gd name="connsiteX1" fmla="*/ 66408 w 132945"/>
                <a:gd name="connsiteY1" fmla="*/ 0 h 205073"/>
                <a:gd name="connsiteX2" fmla="*/ 495 w 132945"/>
                <a:gd name="connsiteY2" fmla="*/ 65818 h 205073"/>
                <a:gd name="connsiteX3" fmla="*/ 66408 w 132945"/>
                <a:gd name="connsiteY3" fmla="*/ 205073 h 205073"/>
                <a:gd name="connsiteX4" fmla="*/ 132416 w 132945"/>
                <a:gd name="connsiteY4" fmla="*/ 65818 h 205073"/>
                <a:gd name="connsiteX5" fmla="*/ 66408 w 132945"/>
                <a:gd name="connsiteY5" fmla="*/ 102489 h 205073"/>
                <a:gd name="connsiteX6" fmla="*/ 30213 w 132945"/>
                <a:gd name="connsiteY6" fmla="*/ 66294 h 205073"/>
                <a:gd name="connsiteX7" fmla="*/ 66408 w 132945"/>
                <a:gd name="connsiteY7" fmla="*/ 30099 h 205073"/>
                <a:gd name="connsiteX8" fmla="*/ 102603 w 132945"/>
                <a:gd name="connsiteY8" fmla="*/ 66294 h 205073"/>
                <a:gd name="connsiteX9" fmla="*/ 102603 w 132945"/>
                <a:gd name="connsiteY9" fmla="*/ 66389 h 205073"/>
                <a:gd name="connsiteX10" fmla="*/ 66503 w 132945"/>
                <a:gd name="connsiteY10" fmla="*/ 102489 h 205073"/>
                <a:gd name="connsiteX11" fmla="*/ 66408 w 132945"/>
                <a:gd name="connsiteY11" fmla="*/ 102489 h 205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2945" h="205073">
                  <a:moveTo>
                    <a:pt x="132416" y="65818"/>
                  </a:moveTo>
                  <a:cubicBezTo>
                    <a:pt x="129178" y="32861"/>
                    <a:pt x="106413" y="0"/>
                    <a:pt x="66408" y="0"/>
                  </a:cubicBezTo>
                  <a:cubicBezTo>
                    <a:pt x="26403" y="0"/>
                    <a:pt x="3733" y="32861"/>
                    <a:pt x="495" y="65818"/>
                  </a:cubicBezTo>
                  <a:cubicBezTo>
                    <a:pt x="-4553" y="116776"/>
                    <a:pt x="29832" y="162973"/>
                    <a:pt x="66408" y="205073"/>
                  </a:cubicBezTo>
                  <a:cubicBezTo>
                    <a:pt x="103174" y="163354"/>
                    <a:pt x="137655" y="116776"/>
                    <a:pt x="132416" y="65818"/>
                  </a:cubicBezTo>
                  <a:close/>
                  <a:moveTo>
                    <a:pt x="66408" y="102489"/>
                  </a:moveTo>
                  <a:cubicBezTo>
                    <a:pt x="46415" y="102489"/>
                    <a:pt x="30213" y="86287"/>
                    <a:pt x="30213" y="66294"/>
                  </a:cubicBezTo>
                  <a:cubicBezTo>
                    <a:pt x="30213" y="46301"/>
                    <a:pt x="46415" y="30099"/>
                    <a:pt x="66408" y="30099"/>
                  </a:cubicBezTo>
                  <a:cubicBezTo>
                    <a:pt x="86401" y="30099"/>
                    <a:pt x="102603" y="46301"/>
                    <a:pt x="102603" y="66294"/>
                  </a:cubicBezTo>
                  <a:cubicBezTo>
                    <a:pt x="102603" y="66323"/>
                    <a:pt x="102603" y="66361"/>
                    <a:pt x="102603" y="66389"/>
                  </a:cubicBezTo>
                  <a:cubicBezTo>
                    <a:pt x="102603" y="86325"/>
                    <a:pt x="86439" y="102489"/>
                    <a:pt x="66503" y="102489"/>
                  </a:cubicBezTo>
                  <a:cubicBezTo>
                    <a:pt x="66475" y="102489"/>
                    <a:pt x="66437" y="102489"/>
                    <a:pt x="66408" y="102489"/>
                  </a:cubicBezTo>
                  <a:close/>
                </a:path>
              </a:pathLst>
            </a:custGeom>
            <a:solidFill>
              <a:srgbClr val="407BFF"/>
            </a:solidFill>
            <a:ln w="9525" cap="flat">
              <a:noFill/>
              <a:prstDash val="solid"/>
              <a:miter/>
            </a:ln>
          </p:spPr>
          <p:txBody>
            <a:bodyPr rtlCol="0" anchor="ctr"/>
            <a:lstStyle/>
            <a:p>
              <a:endParaRPr lang="en-IN"/>
            </a:p>
          </p:txBody>
        </p:sp>
        <p:sp>
          <p:nvSpPr>
            <p:cNvPr id="42" name="Freeform: Shape 41">
              <a:extLst>
                <a:ext uri="{FF2B5EF4-FFF2-40B4-BE49-F238E27FC236}">
                  <a16:creationId xmlns:a16="http://schemas.microsoft.com/office/drawing/2014/main" id="{67196473-D488-DCFE-FA8F-FC865BAA92CC}"/>
                </a:ext>
              </a:extLst>
            </p:cNvPr>
            <p:cNvSpPr/>
            <p:nvPr/>
          </p:nvSpPr>
          <p:spPr>
            <a:xfrm>
              <a:off x="2513388" y="5415404"/>
              <a:ext cx="99242" cy="153162"/>
            </a:xfrm>
            <a:custGeom>
              <a:avLst/>
              <a:gdLst>
                <a:gd name="connsiteX0" fmla="*/ 98866 w 99242"/>
                <a:gd name="connsiteY0" fmla="*/ 49244 h 153162"/>
                <a:gd name="connsiteX1" fmla="*/ 49622 w 99242"/>
                <a:gd name="connsiteY1" fmla="*/ 0 h 153162"/>
                <a:gd name="connsiteX2" fmla="*/ 378 w 99242"/>
                <a:gd name="connsiteY2" fmla="*/ 49244 h 153162"/>
                <a:gd name="connsiteX3" fmla="*/ 49622 w 99242"/>
                <a:gd name="connsiteY3" fmla="*/ 153162 h 153162"/>
                <a:gd name="connsiteX4" fmla="*/ 98866 w 99242"/>
                <a:gd name="connsiteY4" fmla="*/ 49244 h 153162"/>
                <a:gd name="connsiteX5" fmla="*/ 49622 w 99242"/>
                <a:gd name="connsiteY5" fmla="*/ 76581 h 153162"/>
                <a:gd name="connsiteX6" fmla="*/ 22476 w 99242"/>
                <a:gd name="connsiteY6" fmla="*/ 49625 h 153162"/>
                <a:gd name="connsiteX7" fmla="*/ 49431 w 99242"/>
                <a:gd name="connsiteY7" fmla="*/ 22479 h 153162"/>
                <a:gd name="connsiteX8" fmla="*/ 76578 w 99242"/>
                <a:gd name="connsiteY8" fmla="*/ 49435 h 153162"/>
                <a:gd name="connsiteX9" fmla="*/ 76578 w 99242"/>
                <a:gd name="connsiteY9" fmla="*/ 49625 h 153162"/>
                <a:gd name="connsiteX10" fmla="*/ 49622 w 99242"/>
                <a:gd name="connsiteY10" fmla="*/ 76581 h 153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9242" h="153162">
                  <a:moveTo>
                    <a:pt x="98866" y="49244"/>
                  </a:moveTo>
                  <a:cubicBezTo>
                    <a:pt x="96390" y="24575"/>
                    <a:pt x="79816" y="0"/>
                    <a:pt x="49622" y="0"/>
                  </a:cubicBezTo>
                  <a:cubicBezTo>
                    <a:pt x="19428" y="0"/>
                    <a:pt x="2759" y="24575"/>
                    <a:pt x="378" y="49244"/>
                  </a:cubicBezTo>
                  <a:cubicBezTo>
                    <a:pt x="-3432" y="87344"/>
                    <a:pt x="22190" y="121729"/>
                    <a:pt x="49622" y="153162"/>
                  </a:cubicBezTo>
                  <a:cubicBezTo>
                    <a:pt x="76959" y="121729"/>
                    <a:pt x="102676" y="87249"/>
                    <a:pt x="98866" y="49244"/>
                  </a:cubicBezTo>
                  <a:close/>
                  <a:moveTo>
                    <a:pt x="49622" y="76581"/>
                  </a:moveTo>
                  <a:cubicBezTo>
                    <a:pt x="34687" y="76638"/>
                    <a:pt x="22533" y="64561"/>
                    <a:pt x="22476" y="49625"/>
                  </a:cubicBezTo>
                  <a:cubicBezTo>
                    <a:pt x="22428" y="34690"/>
                    <a:pt x="34496" y="22536"/>
                    <a:pt x="49431" y="22479"/>
                  </a:cubicBezTo>
                  <a:cubicBezTo>
                    <a:pt x="64376" y="22431"/>
                    <a:pt x="76521" y="34500"/>
                    <a:pt x="76578" y="49435"/>
                  </a:cubicBezTo>
                  <a:cubicBezTo>
                    <a:pt x="76578" y="49502"/>
                    <a:pt x="76578" y="49559"/>
                    <a:pt x="76578" y="49625"/>
                  </a:cubicBezTo>
                  <a:cubicBezTo>
                    <a:pt x="76530" y="64494"/>
                    <a:pt x="64491" y="76533"/>
                    <a:pt x="49622" y="76581"/>
                  </a:cubicBezTo>
                  <a:close/>
                </a:path>
              </a:pathLst>
            </a:custGeom>
            <a:solidFill>
              <a:srgbClr val="407BFF"/>
            </a:solidFill>
            <a:ln w="9525" cap="flat">
              <a:noFill/>
              <a:prstDash val="solid"/>
              <a:miter/>
            </a:ln>
          </p:spPr>
          <p:txBody>
            <a:bodyPr rtlCol="0" anchor="ctr"/>
            <a:lstStyle/>
            <a:p>
              <a:endParaRPr lang="en-IN"/>
            </a:p>
          </p:txBody>
        </p:sp>
        <p:sp>
          <p:nvSpPr>
            <p:cNvPr id="43" name="Freeform: Shape 42">
              <a:extLst>
                <a:ext uri="{FF2B5EF4-FFF2-40B4-BE49-F238E27FC236}">
                  <a16:creationId xmlns:a16="http://schemas.microsoft.com/office/drawing/2014/main" id="{42B8AEF3-1CA4-F5B1-DA0D-B23A3382334F}"/>
                </a:ext>
              </a:extLst>
            </p:cNvPr>
            <p:cNvSpPr/>
            <p:nvPr/>
          </p:nvSpPr>
          <p:spPr>
            <a:xfrm>
              <a:off x="1494119" y="4931439"/>
              <a:ext cx="99241" cy="153066"/>
            </a:xfrm>
            <a:custGeom>
              <a:avLst/>
              <a:gdLst>
                <a:gd name="connsiteX0" fmla="*/ 98865 w 99241"/>
                <a:gd name="connsiteY0" fmla="*/ 49149 h 153066"/>
                <a:gd name="connsiteX1" fmla="*/ 49621 w 99241"/>
                <a:gd name="connsiteY1" fmla="*/ 0 h 153066"/>
                <a:gd name="connsiteX2" fmla="*/ 377 w 99241"/>
                <a:gd name="connsiteY2" fmla="*/ 49149 h 153066"/>
                <a:gd name="connsiteX3" fmla="*/ 49621 w 99241"/>
                <a:gd name="connsiteY3" fmla="*/ 153067 h 153066"/>
                <a:gd name="connsiteX4" fmla="*/ 98865 w 99241"/>
                <a:gd name="connsiteY4" fmla="*/ 49149 h 153066"/>
                <a:gd name="connsiteX5" fmla="*/ 49621 w 99241"/>
                <a:gd name="connsiteY5" fmla="*/ 76867 h 153066"/>
                <a:gd name="connsiteX6" fmla="*/ 22760 w 99241"/>
                <a:gd name="connsiteY6" fmla="*/ 49816 h 153066"/>
                <a:gd name="connsiteX7" fmla="*/ 49811 w 99241"/>
                <a:gd name="connsiteY7" fmla="*/ 22955 h 153066"/>
                <a:gd name="connsiteX8" fmla="*/ 76672 w 99241"/>
                <a:gd name="connsiteY8" fmla="*/ 49911 h 153066"/>
                <a:gd name="connsiteX9" fmla="*/ 49907 w 99241"/>
                <a:gd name="connsiteY9" fmla="*/ 76867 h 153066"/>
                <a:gd name="connsiteX10" fmla="*/ 49621 w 99241"/>
                <a:gd name="connsiteY10" fmla="*/ 76867 h 153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9241" h="153066">
                  <a:moveTo>
                    <a:pt x="98865" y="49149"/>
                  </a:moveTo>
                  <a:cubicBezTo>
                    <a:pt x="96389" y="24479"/>
                    <a:pt x="79815" y="0"/>
                    <a:pt x="49621" y="0"/>
                  </a:cubicBezTo>
                  <a:cubicBezTo>
                    <a:pt x="19427" y="0"/>
                    <a:pt x="2853" y="24479"/>
                    <a:pt x="377" y="49149"/>
                  </a:cubicBezTo>
                  <a:cubicBezTo>
                    <a:pt x="-3434" y="87249"/>
                    <a:pt x="22284" y="121634"/>
                    <a:pt x="49621" y="153067"/>
                  </a:cubicBezTo>
                  <a:cubicBezTo>
                    <a:pt x="76958" y="121634"/>
                    <a:pt x="102675" y="87154"/>
                    <a:pt x="98865" y="49149"/>
                  </a:cubicBezTo>
                  <a:close/>
                  <a:moveTo>
                    <a:pt x="49621" y="76867"/>
                  </a:moveTo>
                  <a:cubicBezTo>
                    <a:pt x="34733" y="76810"/>
                    <a:pt x="22703" y="64703"/>
                    <a:pt x="22760" y="49816"/>
                  </a:cubicBezTo>
                  <a:cubicBezTo>
                    <a:pt x="22818" y="34928"/>
                    <a:pt x="34924" y="22908"/>
                    <a:pt x="49811" y="22955"/>
                  </a:cubicBezTo>
                  <a:cubicBezTo>
                    <a:pt x="64661" y="23013"/>
                    <a:pt x="76672" y="35062"/>
                    <a:pt x="76672" y="49911"/>
                  </a:cubicBezTo>
                  <a:cubicBezTo>
                    <a:pt x="76729" y="64741"/>
                    <a:pt x="64746" y="76810"/>
                    <a:pt x="49907" y="76867"/>
                  </a:cubicBezTo>
                  <a:cubicBezTo>
                    <a:pt x="49811" y="76867"/>
                    <a:pt x="49716" y="76867"/>
                    <a:pt x="49621" y="76867"/>
                  </a:cubicBezTo>
                  <a:close/>
                </a:path>
              </a:pathLst>
            </a:custGeom>
            <a:solidFill>
              <a:srgbClr val="407BFF"/>
            </a:solidFill>
            <a:ln w="9525" cap="flat">
              <a:noFill/>
              <a:prstDash val="solid"/>
              <a:miter/>
            </a:ln>
          </p:spPr>
          <p:txBody>
            <a:bodyPr rtlCol="0" anchor="ctr"/>
            <a:lstStyle/>
            <a:p>
              <a:endParaRPr lang="en-IN"/>
            </a:p>
          </p:txBody>
        </p:sp>
        <p:sp>
          <p:nvSpPr>
            <p:cNvPr id="44" name="Freeform: Shape 43">
              <a:extLst>
                <a:ext uri="{FF2B5EF4-FFF2-40B4-BE49-F238E27FC236}">
                  <a16:creationId xmlns:a16="http://schemas.microsoft.com/office/drawing/2014/main" id="{0FE2C579-0307-56EF-2328-E108D2C8E622}"/>
                </a:ext>
              </a:extLst>
            </p:cNvPr>
            <p:cNvSpPr/>
            <p:nvPr/>
          </p:nvSpPr>
          <p:spPr>
            <a:xfrm>
              <a:off x="930906" y="4074665"/>
              <a:ext cx="99241" cy="153066"/>
            </a:xfrm>
            <a:custGeom>
              <a:avLst/>
              <a:gdLst>
                <a:gd name="connsiteX0" fmla="*/ 98865 w 99241"/>
                <a:gd name="connsiteY0" fmla="*/ 49149 h 153066"/>
                <a:gd name="connsiteX1" fmla="*/ 49621 w 99241"/>
                <a:gd name="connsiteY1" fmla="*/ 0 h 153066"/>
                <a:gd name="connsiteX2" fmla="*/ 377 w 99241"/>
                <a:gd name="connsiteY2" fmla="*/ 49149 h 153066"/>
                <a:gd name="connsiteX3" fmla="*/ 49621 w 99241"/>
                <a:gd name="connsiteY3" fmla="*/ 153067 h 153066"/>
                <a:gd name="connsiteX4" fmla="*/ 98865 w 99241"/>
                <a:gd name="connsiteY4" fmla="*/ 49149 h 153066"/>
                <a:gd name="connsiteX5" fmla="*/ 49621 w 99241"/>
                <a:gd name="connsiteY5" fmla="*/ 76391 h 153066"/>
                <a:gd name="connsiteX6" fmla="*/ 22665 w 99241"/>
                <a:gd name="connsiteY6" fmla="*/ 49435 h 153066"/>
                <a:gd name="connsiteX7" fmla="*/ 49621 w 99241"/>
                <a:gd name="connsiteY7" fmla="*/ 22479 h 153066"/>
                <a:gd name="connsiteX8" fmla="*/ 76577 w 99241"/>
                <a:gd name="connsiteY8" fmla="*/ 49435 h 153066"/>
                <a:gd name="connsiteX9" fmla="*/ 49621 w 99241"/>
                <a:gd name="connsiteY9" fmla="*/ 76391 h 153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241" h="153066">
                  <a:moveTo>
                    <a:pt x="98865" y="49149"/>
                  </a:moveTo>
                  <a:cubicBezTo>
                    <a:pt x="96389" y="24479"/>
                    <a:pt x="79815" y="0"/>
                    <a:pt x="49621" y="0"/>
                  </a:cubicBezTo>
                  <a:cubicBezTo>
                    <a:pt x="19427" y="0"/>
                    <a:pt x="2853" y="24479"/>
                    <a:pt x="377" y="49149"/>
                  </a:cubicBezTo>
                  <a:cubicBezTo>
                    <a:pt x="-3433" y="87249"/>
                    <a:pt x="22284" y="121634"/>
                    <a:pt x="49621" y="153067"/>
                  </a:cubicBezTo>
                  <a:cubicBezTo>
                    <a:pt x="76958" y="121634"/>
                    <a:pt x="102675" y="87154"/>
                    <a:pt x="98865" y="49149"/>
                  </a:cubicBezTo>
                  <a:close/>
                  <a:moveTo>
                    <a:pt x="49621" y="76391"/>
                  </a:moveTo>
                  <a:cubicBezTo>
                    <a:pt x="34733" y="76391"/>
                    <a:pt x="22665" y="64322"/>
                    <a:pt x="22665" y="49435"/>
                  </a:cubicBezTo>
                  <a:cubicBezTo>
                    <a:pt x="22665" y="34547"/>
                    <a:pt x="34733" y="22479"/>
                    <a:pt x="49621" y="22479"/>
                  </a:cubicBezTo>
                  <a:cubicBezTo>
                    <a:pt x="64508" y="22479"/>
                    <a:pt x="76577" y="34547"/>
                    <a:pt x="76577" y="49435"/>
                  </a:cubicBezTo>
                  <a:cubicBezTo>
                    <a:pt x="76577" y="64322"/>
                    <a:pt x="64508" y="76391"/>
                    <a:pt x="49621" y="76391"/>
                  </a:cubicBezTo>
                  <a:close/>
                </a:path>
              </a:pathLst>
            </a:custGeom>
            <a:solidFill>
              <a:srgbClr val="407BFF"/>
            </a:solidFill>
            <a:ln w="9525" cap="flat">
              <a:noFill/>
              <a:prstDash val="solid"/>
              <a:miter/>
            </a:ln>
          </p:spPr>
          <p:txBody>
            <a:bodyPr rtlCol="0" anchor="ctr"/>
            <a:lstStyle/>
            <a:p>
              <a:endParaRPr lang="en-IN"/>
            </a:p>
          </p:txBody>
        </p:sp>
        <p:sp>
          <p:nvSpPr>
            <p:cNvPr id="45" name="Freeform: Shape 44">
              <a:extLst>
                <a:ext uri="{FF2B5EF4-FFF2-40B4-BE49-F238E27FC236}">
                  <a16:creationId xmlns:a16="http://schemas.microsoft.com/office/drawing/2014/main" id="{2D7ED77B-C4E5-33AA-80EE-5D6EE4B6CB71}"/>
                </a:ext>
              </a:extLst>
            </p:cNvPr>
            <p:cNvSpPr/>
            <p:nvPr/>
          </p:nvSpPr>
          <p:spPr>
            <a:xfrm>
              <a:off x="1567820" y="3610988"/>
              <a:ext cx="132911" cy="204978"/>
            </a:xfrm>
            <a:custGeom>
              <a:avLst/>
              <a:gdLst>
                <a:gd name="connsiteX0" fmla="*/ 132416 w 132911"/>
                <a:gd name="connsiteY0" fmla="*/ 65818 h 204978"/>
                <a:gd name="connsiteX1" fmla="*/ 66408 w 132911"/>
                <a:gd name="connsiteY1" fmla="*/ 0 h 204978"/>
                <a:gd name="connsiteX2" fmla="*/ 495 w 132911"/>
                <a:gd name="connsiteY2" fmla="*/ 65818 h 204978"/>
                <a:gd name="connsiteX3" fmla="*/ 66408 w 132911"/>
                <a:gd name="connsiteY3" fmla="*/ 204978 h 204978"/>
                <a:gd name="connsiteX4" fmla="*/ 132416 w 132911"/>
                <a:gd name="connsiteY4" fmla="*/ 65818 h 204978"/>
                <a:gd name="connsiteX5" fmla="*/ 66408 w 132911"/>
                <a:gd name="connsiteY5" fmla="*/ 102489 h 204978"/>
                <a:gd name="connsiteX6" fmla="*/ 30213 w 132911"/>
                <a:gd name="connsiteY6" fmla="*/ 66294 h 204978"/>
                <a:gd name="connsiteX7" fmla="*/ 66408 w 132911"/>
                <a:gd name="connsiteY7" fmla="*/ 30099 h 204978"/>
                <a:gd name="connsiteX8" fmla="*/ 102603 w 132911"/>
                <a:gd name="connsiteY8" fmla="*/ 66294 h 204978"/>
                <a:gd name="connsiteX9" fmla="*/ 66408 w 132911"/>
                <a:gd name="connsiteY9" fmla="*/ 102489 h 204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2911" h="204978">
                  <a:moveTo>
                    <a:pt x="132416" y="65818"/>
                  </a:moveTo>
                  <a:cubicBezTo>
                    <a:pt x="129178" y="32861"/>
                    <a:pt x="106413" y="0"/>
                    <a:pt x="66408" y="0"/>
                  </a:cubicBezTo>
                  <a:cubicBezTo>
                    <a:pt x="26403" y="0"/>
                    <a:pt x="3733" y="32861"/>
                    <a:pt x="495" y="65818"/>
                  </a:cubicBezTo>
                  <a:cubicBezTo>
                    <a:pt x="-4553" y="116776"/>
                    <a:pt x="29832" y="162877"/>
                    <a:pt x="66408" y="204978"/>
                  </a:cubicBezTo>
                  <a:cubicBezTo>
                    <a:pt x="103079" y="162877"/>
                    <a:pt x="137464" y="116776"/>
                    <a:pt x="132416" y="65818"/>
                  </a:cubicBezTo>
                  <a:close/>
                  <a:moveTo>
                    <a:pt x="66408" y="102489"/>
                  </a:moveTo>
                  <a:cubicBezTo>
                    <a:pt x="46415" y="102489"/>
                    <a:pt x="30213" y="86287"/>
                    <a:pt x="30213" y="66294"/>
                  </a:cubicBezTo>
                  <a:cubicBezTo>
                    <a:pt x="30213" y="46301"/>
                    <a:pt x="46415" y="30099"/>
                    <a:pt x="66408" y="30099"/>
                  </a:cubicBezTo>
                  <a:cubicBezTo>
                    <a:pt x="86401" y="30099"/>
                    <a:pt x="102603" y="46301"/>
                    <a:pt x="102603" y="66294"/>
                  </a:cubicBezTo>
                  <a:cubicBezTo>
                    <a:pt x="102603" y="86287"/>
                    <a:pt x="86401" y="102489"/>
                    <a:pt x="66408" y="102489"/>
                  </a:cubicBezTo>
                  <a:close/>
                </a:path>
              </a:pathLst>
            </a:custGeom>
            <a:solidFill>
              <a:srgbClr val="407BFF"/>
            </a:solidFill>
            <a:ln w="9525" cap="flat">
              <a:noFill/>
              <a:prstDash val="solid"/>
              <a:miter/>
            </a:ln>
          </p:spPr>
          <p:txBody>
            <a:bodyPr rtlCol="0" anchor="ctr"/>
            <a:lstStyle/>
            <a:p>
              <a:endParaRPr lang="en-IN" dirty="0"/>
            </a:p>
          </p:txBody>
        </p:sp>
      </p:grpSp>
      <p:grpSp>
        <p:nvGrpSpPr>
          <p:cNvPr id="46" name="Graphic 8">
            <a:extLst>
              <a:ext uri="{FF2B5EF4-FFF2-40B4-BE49-F238E27FC236}">
                <a16:creationId xmlns:a16="http://schemas.microsoft.com/office/drawing/2014/main" id="{63943D1A-F4A3-5C8C-8BF4-BC11A0148E83}"/>
              </a:ext>
            </a:extLst>
          </p:cNvPr>
          <p:cNvGrpSpPr/>
          <p:nvPr/>
        </p:nvGrpSpPr>
        <p:grpSpPr>
          <a:xfrm>
            <a:off x="299883" y="3372191"/>
            <a:ext cx="3754886" cy="2514703"/>
            <a:chOff x="411563" y="3497926"/>
            <a:chExt cx="3754886" cy="2514703"/>
          </a:xfrm>
        </p:grpSpPr>
        <p:grpSp>
          <p:nvGrpSpPr>
            <p:cNvPr id="47" name="Graphic 8">
              <a:extLst>
                <a:ext uri="{FF2B5EF4-FFF2-40B4-BE49-F238E27FC236}">
                  <a16:creationId xmlns:a16="http://schemas.microsoft.com/office/drawing/2014/main" id="{28875965-B6E9-623F-FDD7-B4C11EEDA3CF}"/>
                </a:ext>
              </a:extLst>
            </p:cNvPr>
            <p:cNvGrpSpPr/>
            <p:nvPr/>
          </p:nvGrpSpPr>
          <p:grpSpPr>
            <a:xfrm>
              <a:off x="411563" y="3497926"/>
              <a:ext cx="3245314" cy="2474404"/>
              <a:chOff x="411563" y="3497926"/>
              <a:chExt cx="3245314" cy="2474404"/>
            </a:xfrm>
            <a:solidFill>
              <a:srgbClr val="EBEBEB"/>
            </a:solidFill>
          </p:grpSpPr>
          <p:sp>
            <p:nvSpPr>
              <p:cNvPr id="48" name="Freeform: Shape 47">
                <a:extLst>
                  <a:ext uri="{FF2B5EF4-FFF2-40B4-BE49-F238E27FC236}">
                    <a16:creationId xmlns:a16="http://schemas.microsoft.com/office/drawing/2014/main" id="{D7C85FA0-EA17-994A-0588-17102D2A3D78}"/>
                  </a:ext>
                </a:extLst>
              </p:cNvPr>
              <p:cNvSpPr/>
              <p:nvPr/>
            </p:nvSpPr>
            <p:spPr>
              <a:xfrm>
                <a:off x="411563" y="5527513"/>
                <a:ext cx="1815596" cy="429883"/>
              </a:xfrm>
              <a:custGeom>
                <a:avLst/>
                <a:gdLst>
                  <a:gd name="connsiteX0" fmla="*/ 1815596 w 1815596"/>
                  <a:gd name="connsiteY0" fmla="*/ 245078 h 429883"/>
                  <a:gd name="connsiteX1" fmla="*/ 10609 w 1815596"/>
                  <a:gd name="connsiteY1" fmla="*/ 323374 h 429883"/>
                  <a:gd name="connsiteX2" fmla="*/ 293692 w 1815596"/>
                  <a:gd name="connsiteY2" fmla="*/ 0 h 429883"/>
                  <a:gd name="connsiteX3" fmla="*/ 163675 w 1815596"/>
                  <a:gd name="connsiteY3" fmla="*/ 237363 h 429883"/>
                  <a:gd name="connsiteX4" fmla="*/ 1489651 w 1815596"/>
                  <a:gd name="connsiteY4" fmla="*/ 78676 h 429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5596" h="429883">
                    <a:moveTo>
                      <a:pt x="1815596" y="245078"/>
                    </a:moveTo>
                    <a:cubicBezTo>
                      <a:pt x="1815596" y="245078"/>
                      <a:pt x="174439" y="602361"/>
                      <a:pt x="10609" y="323374"/>
                    </a:cubicBezTo>
                    <a:cubicBezTo>
                      <a:pt x="-65591" y="193262"/>
                      <a:pt x="293692" y="0"/>
                      <a:pt x="293692" y="0"/>
                    </a:cubicBezTo>
                    <a:cubicBezTo>
                      <a:pt x="293692" y="0"/>
                      <a:pt x="54614" y="170307"/>
                      <a:pt x="163675" y="237363"/>
                    </a:cubicBezTo>
                    <a:cubicBezTo>
                      <a:pt x="367034" y="362236"/>
                      <a:pt x="1489651" y="78676"/>
                      <a:pt x="1489651" y="78676"/>
                    </a:cubicBezTo>
                    <a:close/>
                  </a:path>
                </a:pathLst>
              </a:custGeom>
              <a:solidFill>
                <a:srgbClr val="EBEBEB"/>
              </a:solidFill>
              <a:ln w="9525" cap="flat">
                <a:noFill/>
                <a:prstDash val="solid"/>
                <a:miter/>
              </a:ln>
            </p:spPr>
            <p:txBody>
              <a:bodyPr rtlCol="0" anchor="ctr"/>
              <a:lstStyle/>
              <a:p>
                <a:endParaRPr lang="en-IN"/>
              </a:p>
            </p:txBody>
          </p:sp>
          <p:sp>
            <p:nvSpPr>
              <p:cNvPr id="49" name="Freeform: Shape 48">
                <a:extLst>
                  <a:ext uri="{FF2B5EF4-FFF2-40B4-BE49-F238E27FC236}">
                    <a16:creationId xmlns:a16="http://schemas.microsoft.com/office/drawing/2014/main" id="{E89F93E8-6FA5-9F3C-4159-2BCBF5A684DA}"/>
                  </a:ext>
                </a:extLst>
              </p:cNvPr>
              <p:cNvSpPr/>
              <p:nvPr/>
            </p:nvSpPr>
            <p:spPr>
              <a:xfrm>
                <a:off x="1250847" y="5808977"/>
                <a:ext cx="976788" cy="163353"/>
              </a:xfrm>
              <a:custGeom>
                <a:avLst/>
                <a:gdLst>
                  <a:gd name="connsiteX0" fmla="*/ 0 w 976788"/>
                  <a:gd name="connsiteY0" fmla="*/ 163354 h 163353"/>
                  <a:gd name="connsiteX1" fmla="*/ 245364 w 976788"/>
                  <a:gd name="connsiteY1" fmla="*/ 127445 h 163353"/>
                  <a:gd name="connsiteX2" fmla="*/ 367855 w 976788"/>
                  <a:gd name="connsiteY2" fmla="*/ 109347 h 163353"/>
                  <a:gd name="connsiteX3" fmla="*/ 490157 w 976788"/>
                  <a:gd name="connsiteY3" fmla="*/ 90297 h 163353"/>
                  <a:gd name="connsiteX4" fmla="*/ 612172 w 976788"/>
                  <a:gd name="connsiteY4" fmla="*/ 70295 h 163353"/>
                  <a:gd name="connsiteX5" fmla="*/ 733997 w 976788"/>
                  <a:gd name="connsiteY5" fmla="*/ 49149 h 163353"/>
                  <a:gd name="connsiteX6" fmla="*/ 976789 w 976788"/>
                  <a:gd name="connsiteY6" fmla="*/ 0 h 163353"/>
                  <a:gd name="connsiteX7" fmla="*/ 738664 w 976788"/>
                  <a:gd name="connsiteY7" fmla="*/ 70961 h 163353"/>
                  <a:gd name="connsiteX8" fmla="*/ 617030 w 976788"/>
                  <a:gd name="connsiteY8" fmla="*/ 96869 h 163353"/>
                  <a:gd name="connsiteX9" fmla="*/ 494633 w 976788"/>
                  <a:gd name="connsiteY9" fmla="*/ 118491 h 163353"/>
                  <a:gd name="connsiteX10" fmla="*/ 371570 w 976788"/>
                  <a:gd name="connsiteY10" fmla="*/ 135731 h 163353"/>
                  <a:gd name="connsiteX11" fmla="*/ 309943 w 976788"/>
                  <a:gd name="connsiteY11" fmla="*/ 142875 h 163353"/>
                  <a:gd name="connsiteX12" fmla="*/ 248126 w 976788"/>
                  <a:gd name="connsiteY12" fmla="*/ 149162 h 163353"/>
                  <a:gd name="connsiteX13" fmla="*/ 0 w 976788"/>
                  <a:gd name="connsiteY13" fmla="*/ 163354 h 163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76788" h="163353">
                    <a:moveTo>
                      <a:pt x="0" y="163354"/>
                    </a:moveTo>
                    <a:lnTo>
                      <a:pt x="245364" y="127445"/>
                    </a:lnTo>
                    <a:cubicBezTo>
                      <a:pt x="286226" y="121253"/>
                      <a:pt x="327088" y="115919"/>
                      <a:pt x="367855" y="109347"/>
                    </a:cubicBezTo>
                    <a:cubicBezTo>
                      <a:pt x="408622" y="102775"/>
                      <a:pt x="449389" y="97060"/>
                      <a:pt x="490157" y="90297"/>
                    </a:cubicBezTo>
                    <a:cubicBezTo>
                      <a:pt x="530924" y="83534"/>
                      <a:pt x="571595" y="77438"/>
                      <a:pt x="612172" y="70295"/>
                    </a:cubicBezTo>
                    <a:cubicBezTo>
                      <a:pt x="652748" y="63151"/>
                      <a:pt x="693230" y="55817"/>
                      <a:pt x="733997" y="49149"/>
                    </a:cubicBezTo>
                    <a:cubicBezTo>
                      <a:pt x="815054" y="33909"/>
                      <a:pt x="895922" y="17526"/>
                      <a:pt x="976789" y="0"/>
                    </a:cubicBezTo>
                    <a:cubicBezTo>
                      <a:pt x="898912" y="28403"/>
                      <a:pt x="819388" y="52102"/>
                      <a:pt x="738664" y="70961"/>
                    </a:cubicBezTo>
                    <a:cubicBezTo>
                      <a:pt x="698278" y="80486"/>
                      <a:pt x="657701" y="89059"/>
                      <a:pt x="617030" y="96869"/>
                    </a:cubicBezTo>
                    <a:cubicBezTo>
                      <a:pt x="576358" y="104680"/>
                      <a:pt x="535496" y="111538"/>
                      <a:pt x="494633" y="118491"/>
                    </a:cubicBezTo>
                    <a:cubicBezTo>
                      <a:pt x="453771" y="125444"/>
                      <a:pt x="412718" y="130683"/>
                      <a:pt x="371570" y="135731"/>
                    </a:cubicBezTo>
                    <a:cubicBezTo>
                      <a:pt x="351092" y="138208"/>
                      <a:pt x="330517" y="140684"/>
                      <a:pt x="309943" y="142875"/>
                    </a:cubicBezTo>
                    <a:cubicBezTo>
                      <a:pt x="289370" y="145066"/>
                      <a:pt x="268700" y="147447"/>
                      <a:pt x="248126" y="149162"/>
                    </a:cubicBezTo>
                    <a:cubicBezTo>
                      <a:pt x="165068" y="157163"/>
                      <a:pt x="82391" y="162782"/>
                      <a:pt x="0" y="163354"/>
                    </a:cubicBezTo>
                    <a:close/>
                  </a:path>
                </a:pathLst>
              </a:custGeom>
              <a:solidFill>
                <a:srgbClr val="EBEBEB"/>
              </a:solidFill>
              <a:ln w="9525" cap="flat">
                <a:noFill/>
                <a:prstDash val="solid"/>
                <a:miter/>
              </a:ln>
            </p:spPr>
            <p:txBody>
              <a:bodyPr rtlCol="0" anchor="ctr"/>
              <a:lstStyle/>
              <a:p>
                <a:endParaRPr lang="en-IN"/>
              </a:p>
            </p:txBody>
          </p:sp>
          <p:sp>
            <p:nvSpPr>
              <p:cNvPr id="50" name="Freeform: Shape 49">
                <a:extLst>
                  <a:ext uri="{FF2B5EF4-FFF2-40B4-BE49-F238E27FC236}">
                    <a16:creationId xmlns:a16="http://schemas.microsoft.com/office/drawing/2014/main" id="{B627BBC5-93BC-73E2-D4B2-5FAC5A2F35FF}"/>
                  </a:ext>
                </a:extLst>
              </p:cNvPr>
              <p:cNvSpPr/>
              <p:nvPr/>
            </p:nvSpPr>
            <p:spPr>
              <a:xfrm>
                <a:off x="604003" y="5637717"/>
                <a:ext cx="465772" cy="129730"/>
              </a:xfrm>
              <a:custGeom>
                <a:avLst/>
                <a:gdLst>
                  <a:gd name="connsiteX0" fmla="*/ 27051 w 465772"/>
                  <a:gd name="connsiteY0" fmla="*/ 0 h 129730"/>
                  <a:gd name="connsiteX1" fmla="*/ 12954 w 465772"/>
                  <a:gd name="connsiteY1" fmla="*/ 30099 h 129730"/>
                  <a:gd name="connsiteX2" fmla="*/ 11049 w 465772"/>
                  <a:gd name="connsiteY2" fmla="*/ 45625 h 129730"/>
                  <a:gd name="connsiteX3" fmla="*/ 14574 w 465772"/>
                  <a:gd name="connsiteY3" fmla="*/ 59531 h 129730"/>
                  <a:gd name="connsiteX4" fmla="*/ 34957 w 465772"/>
                  <a:gd name="connsiteY4" fmla="*/ 79343 h 129730"/>
                  <a:gd name="connsiteX5" fmla="*/ 63532 w 465772"/>
                  <a:gd name="connsiteY5" fmla="*/ 90392 h 129730"/>
                  <a:gd name="connsiteX6" fmla="*/ 128302 w 465772"/>
                  <a:gd name="connsiteY6" fmla="*/ 99346 h 129730"/>
                  <a:gd name="connsiteX7" fmla="*/ 194977 w 465772"/>
                  <a:gd name="connsiteY7" fmla="*/ 101156 h 129730"/>
                  <a:gd name="connsiteX8" fmla="*/ 262224 w 465772"/>
                  <a:gd name="connsiteY8" fmla="*/ 99727 h 129730"/>
                  <a:gd name="connsiteX9" fmla="*/ 329661 w 465772"/>
                  <a:gd name="connsiteY9" fmla="*/ 96869 h 129730"/>
                  <a:gd name="connsiteX10" fmla="*/ 465773 w 465772"/>
                  <a:gd name="connsiteY10" fmla="*/ 91821 h 129730"/>
                  <a:gd name="connsiteX11" fmla="*/ 332518 w 465772"/>
                  <a:gd name="connsiteY11" fmla="*/ 119063 h 129730"/>
                  <a:gd name="connsiteX12" fmla="*/ 298609 w 465772"/>
                  <a:gd name="connsiteY12" fmla="*/ 123349 h 129730"/>
                  <a:gd name="connsiteX13" fmla="*/ 264510 w 465772"/>
                  <a:gd name="connsiteY13" fmla="*/ 126683 h 129730"/>
                  <a:gd name="connsiteX14" fmla="*/ 195834 w 465772"/>
                  <a:gd name="connsiteY14" fmla="*/ 129731 h 129730"/>
                  <a:gd name="connsiteX15" fmla="*/ 57722 w 465772"/>
                  <a:gd name="connsiteY15" fmla="*/ 111633 h 129730"/>
                  <a:gd name="connsiteX16" fmla="*/ 25051 w 465772"/>
                  <a:gd name="connsiteY16" fmla="*/ 94964 h 129730"/>
                  <a:gd name="connsiteX17" fmla="*/ 1715 w 465772"/>
                  <a:gd name="connsiteY17" fmla="*/ 64294 h 129730"/>
                  <a:gd name="connsiteX18" fmla="*/ 5906 w 465772"/>
                  <a:gd name="connsiteY18" fmla="*/ 27337 h 129730"/>
                  <a:gd name="connsiteX19" fmla="*/ 27051 w 465772"/>
                  <a:gd name="connsiteY19" fmla="*/ 0 h 129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65772" h="129730">
                    <a:moveTo>
                      <a:pt x="27051" y="0"/>
                    </a:moveTo>
                    <a:cubicBezTo>
                      <a:pt x="20731" y="9192"/>
                      <a:pt x="15968" y="19365"/>
                      <a:pt x="12954" y="30099"/>
                    </a:cubicBezTo>
                    <a:cubicBezTo>
                      <a:pt x="11676" y="35176"/>
                      <a:pt x="11036" y="40386"/>
                      <a:pt x="11049" y="45625"/>
                    </a:cubicBezTo>
                    <a:cubicBezTo>
                      <a:pt x="11258" y="50454"/>
                      <a:pt x="12458" y="55188"/>
                      <a:pt x="14574" y="59531"/>
                    </a:cubicBezTo>
                    <a:cubicBezTo>
                      <a:pt x="19029" y="68180"/>
                      <a:pt x="26186" y="75133"/>
                      <a:pt x="34957" y="79343"/>
                    </a:cubicBezTo>
                    <a:cubicBezTo>
                      <a:pt x="44011" y="84144"/>
                      <a:pt x="53603" y="87859"/>
                      <a:pt x="63532" y="90392"/>
                    </a:cubicBezTo>
                    <a:cubicBezTo>
                      <a:pt x="84800" y="95365"/>
                      <a:pt x="106482" y="98365"/>
                      <a:pt x="128302" y="99346"/>
                    </a:cubicBezTo>
                    <a:cubicBezTo>
                      <a:pt x="150305" y="101060"/>
                      <a:pt x="172689" y="101346"/>
                      <a:pt x="194977" y="101156"/>
                    </a:cubicBezTo>
                    <a:cubicBezTo>
                      <a:pt x="217266" y="100965"/>
                      <a:pt x="239745" y="100584"/>
                      <a:pt x="262224" y="99727"/>
                    </a:cubicBezTo>
                    <a:cubicBezTo>
                      <a:pt x="284703" y="98870"/>
                      <a:pt x="307182" y="97822"/>
                      <a:pt x="329661" y="96869"/>
                    </a:cubicBezTo>
                    <a:cubicBezTo>
                      <a:pt x="374809" y="94964"/>
                      <a:pt x="420053" y="92012"/>
                      <a:pt x="465773" y="91821"/>
                    </a:cubicBezTo>
                    <a:cubicBezTo>
                      <a:pt x="421986" y="103765"/>
                      <a:pt x="377476" y="112862"/>
                      <a:pt x="332518" y="119063"/>
                    </a:cubicBezTo>
                    <a:cubicBezTo>
                      <a:pt x="321279" y="120872"/>
                      <a:pt x="309944" y="122301"/>
                      <a:pt x="298609" y="123349"/>
                    </a:cubicBezTo>
                    <a:cubicBezTo>
                      <a:pt x="287274" y="124397"/>
                      <a:pt x="275940" y="125921"/>
                      <a:pt x="264510" y="126683"/>
                    </a:cubicBezTo>
                    <a:cubicBezTo>
                      <a:pt x="241745" y="128492"/>
                      <a:pt x="218790" y="129350"/>
                      <a:pt x="195834" y="129731"/>
                    </a:cubicBezTo>
                    <a:cubicBezTo>
                      <a:pt x="149924" y="129064"/>
                      <a:pt x="103251" y="127254"/>
                      <a:pt x="57722" y="111633"/>
                    </a:cubicBezTo>
                    <a:cubicBezTo>
                      <a:pt x="46119" y="107604"/>
                      <a:pt x="35126" y="101994"/>
                      <a:pt x="25051" y="94964"/>
                    </a:cubicBezTo>
                    <a:cubicBezTo>
                      <a:pt x="14116" y="87582"/>
                      <a:pt x="5916" y="76800"/>
                      <a:pt x="1715" y="64294"/>
                    </a:cubicBezTo>
                    <a:cubicBezTo>
                      <a:pt x="-1585" y="51883"/>
                      <a:pt x="-88" y="38691"/>
                      <a:pt x="5906" y="27337"/>
                    </a:cubicBezTo>
                    <a:cubicBezTo>
                      <a:pt x="11044" y="16898"/>
                      <a:pt x="18236" y="7601"/>
                      <a:pt x="27051" y="0"/>
                    </a:cubicBezTo>
                    <a:close/>
                  </a:path>
                </a:pathLst>
              </a:custGeom>
              <a:solidFill>
                <a:srgbClr val="EBEBEB"/>
              </a:solidFill>
              <a:ln w="9525" cap="flat">
                <a:noFill/>
                <a:prstDash val="solid"/>
                <a:miter/>
              </a:ln>
            </p:spPr>
            <p:txBody>
              <a:bodyPr rtlCol="0" anchor="ctr"/>
              <a:lstStyle/>
              <a:p>
                <a:endParaRPr lang="en-IN"/>
              </a:p>
            </p:txBody>
          </p:sp>
          <p:sp>
            <p:nvSpPr>
              <p:cNvPr id="51" name="Freeform: Shape 50">
                <a:extLst>
                  <a:ext uri="{FF2B5EF4-FFF2-40B4-BE49-F238E27FC236}">
                    <a16:creationId xmlns:a16="http://schemas.microsoft.com/office/drawing/2014/main" id="{D2F6D320-6AF0-466C-8F07-F66E3AC6D316}"/>
                  </a:ext>
                </a:extLst>
              </p:cNvPr>
              <p:cNvSpPr/>
              <p:nvPr/>
            </p:nvSpPr>
            <p:spPr>
              <a:xfrm>
                <a:off x="1976937" y="3497926"/>
                <a:ext cx="1679940" cy="845153"/>
              </a:xfrm>
              <a:custGeom>
                <a:avLst/>
                <a:gdLst>
                  <a:gd name="connsiteX0" fmla="*/ 0 w 1679940"/>
                  <a:gd name="connsiteY0" fmla="*/ 845153 h 845153"/>
                  <a:gd name="connsiteX1" fmla="*/ 1679448 w 1679940"/>
                  <a:gd name="connsiteY1" fmla="*/ 179642 h 845153"/>
                  <a:gd name="connsiteX2" fmla="*/ 1288923 w 1679940"/>
                  <a:gd name="connsiteY2" fmla="*/ 0 h 845153"/>
                  <a:gd name="connsiteX3" fmla="*/ 1504569 w 1679940"/>
                  <a:gd name="connsiteY3" fmla="*/ 163544 h 845153"/>
                  <a:gd name="connsiteX4" fmla="*/ 0 w 1679940"/>
                  <a:gd name="connsiteY4" fmla="*/ 845153 h 845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9940" h="845153">
                    <a:moveTo>
                      <a:pt x="0" y="845153"/>
                    </a:moveTo>
                    <a:cubicBezTo>
                      <a:pt x="0" y="845153"/>
                      <a:pt x="1643920" y="500729"/>
                      <a:pt x="1679448" y="179642"/>
                    </a:cubicBezTo>
                    <a:cubicBezTo>
                      <a:pt x="1696022" y="29718"/>
                      <a:pt x="1288923" y="0"/>
                      <a:pt x="1288923" y="0"/>
                    </a:cubicBezTo>
                    <a:cubicBezTo>
                      <a:pt x="1288923" y="0"/>
                      <a:pt x="1562862" y="49625"/>
                      <a:pt x="1504569" y="163544"/>
                    </a:cubicBezTo>
                    <a:cubicBezTo>
                      <a:pt x="1378934" y="409289"/>
                      <a:pt x="0" y="845153"/>
                      <a:pt x="0" y="845153"/>
                    </a:cubicBezTo>
                    <a:close/>
                  </a:path>
                </a:pathLst>
              </a:custGeom>
              <a:solidFill>
                <a:srgbClr val="EBEBEB"/>
              </a:solidFill>
              <a:ln w="9525" cap="flat">
                <a:noFill/>
                <a:prstDash val="solid"/>
                <a:miter/>
              </a:ln>
            </p:spPr>
            <p:txBody>
              <a:bodyPr rtlCol="0" anchor="ctr"/>
              <a:lstStyle/>
              <a:p>
                <a:endParaRPr lang="en-IN"/>
              </a:p>
            </p:txBody>
          </p:sp>
          <p:sp>
            <p:nvSpPr>
              <p:cNvPr id="52" name="Freeform: Shape 51">
                <a:extLst>
                  <a:ext uri="{FF2B5EF4-FFF2-40B4-BE49-F238E27FC236}">
                    <a16:creationId xmlns:a16="http://schemas.microsoft.com/office/drawing/2014/main" id="{893A365A-A05C-41F1-FCC2-D4E3DD27F77B}"/>
                  </a:ext>
                </a:extLst>
              </p:cNvPr>
              <p:cNvSpPr/>
              <p:nvPr/>
            </p:nvSpPr>
            <p:spPr>
              <a:xfrm>
                <a:off x="1991892" y="4126576"/>
                <a:ext cx="958214" cy="250412"/>
              </a:xfrm>
              <a:custGeom>
                <a:avLst/>
                <a:gdLst>
                  <a:gd name="connsiteX0" fmla="*/ 958215 w 958214"/>
                  <a:gd name="connsiteY0" fmla="*/ 0 h 250412"/>
                  <a:gd name="connsiteX1" fmla="*/ 726186 w 958214"/>
                  <a:gd name="connsiteY1" fmla="*/ 88583 h 250412"/>
                  <a:gd name="connsiteX2" fmla="*/ 667226 w 958214"/>
                  <a:gd name="connsiteY2" fmla="*/ 108109 h 250412"/>
                  <a:gd name="connsiteX3" fmla="*/ 607981 w 958214"/>
                  <a:gd name="connsiteY3" fmla="*/ 127159 h 250412"/>
                  <a:gd name="connsiteX4" fmla="*/ 488633 w 958214"/>
                  <a:gd name="connsiteY4" fmla="*/ 161639 h 250412"/>
                  <a:gd name="connsiteX5" fmla="*/ 368046 w 958214"/>
                  <a:gd name="connsiteY5" fmla="*/ 191929 h 250412"/>
                  <a:gd name="connsiteX6" fmla="*/ 246507 w 958214"/>
                  <a:gd name="connsiteY6" fmla="*/ 217932 h 250412"/>
                  <a:gd name="connsiteX7" fmla="*/ 0 w 958214"/>
                  <a:gd name="connsiteY7" fmla="*/ 250412 h 250412"/>
                  <a:gd name="connsiteX8" fmla="*/ 241744 w 958214"/>
                  <a:gd name="connsiteY8" fmla="*/ 196120 h 250412"/>
                  <a:gd name="connsiteX9" fmla="*/ 361569 w 958214"/>
                  <a:gd name="connsiteY9" fmla="*/ 165640 h 250412"/>
                  <a:gd name="connsiteX10" fmla="*/ 481108 w 958214"/>
                  <a:gd name="connsiteY10" fmla="*/ 134112 h 250412"/>
                  <a:gd name="connsiteX11" fmla="*/ 600361 w 958214"/>
                  <a:gd name="connsiteY11" fmla="*/ 101251 h 250412"/>
                  <a:gd name="connsiteX12" fmla="*/ 719518 w 958214"/>
                  <a:gd name="connsiteY12" fmla="*/ 67818 h 250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58214" h="250412">
                    <a:moveTo>
                      <a:pt x="958215" y="0"/>
                    </a:moveTo>
                    <a:cubicBezTo>
                      <a:pt x="882015" y="33242"/>
                      <a:pt x="804577" y="61913"/>
                      <a:pt x="726186" y="88583"/>
                    </a:cubicBezTo>
                    <a:cubicBezTo>
                      <a:pt x="706660" y="95441"/>
                      <a:pt x="686943" y="101822"/>
                      <a:pt x="667226" y="108109"/>
                    </a:cubicBezTo>
                    <a:cubicBezTo>
                      <a:pt x="647509" y="114395"/>
                      <a:pt x="627793" y="120682"/>
                      <a:pt x="607981" y="127159"/>
                    </a:cubicBezTo>
                    <a:cubicBezTo>
                      <a:pt x="568357" y="139351"/>
                      <a:pt x="528447" y="150305"/>
                      <a:pt x="488633" y="161639"/>
                    </a:cubicBezTo>
                    <a:cubicBezTo>
                      <a:pt x="448818" y="172974"/>
                      <a:pt x="408432" y="182690"/>
                      <a:pt x="368046" y="191929"/>
                    </a:cubicBezTo>
                    <a:cubicBezTo>
                      <a:pt x="327660" y="201168"/>
                      <a:pt x="287084" y="209931"/>
                      <a:pt x="246507" y="217932"/>
                    </a:cubicBezTo>
                    <a:cubicBezTo>
                      <a:pt x="165068" y="233744"/>
                      <a:pt x="82753" y="244592"/>
                      <a:pt x="0" y="250412"/>
                    </a:cubicBezTo>
                    <a:cubicBezTo>
                      <a:pt x="81153" y="233363"/>
                      <a:pt x="161925" y="215360"/>
                      <a:pt x="241744" y="196120"/>
                    </a:cubicBezTo>
                    <a:cubicBezTo>
                      <a:pt x="281654" y="185547"/>
                      <a:pt x="321850" y="177070"/>
                      <a:pt x="361569" y="165640"/>
                    </a:cubicBezTo>
                    <a:cubicBezTo>
                      <a:pt x="401288" y="154210"/>
                      <a:pt x="441293" y="144780"/>
                      <a:pt x="481108" y="134112"/>
                    </a:cubicBezTo>
                    <a:cubicBezTo>
                      <a:pt x="520922" y="123444"/>
                      <a:pt x="560737" y="112490"/>
                      <a:pt x="600361" y="101251"/>
                    </a:cubicBezTo>
                    <a:cubicBezTo>
                      <a:pt x="639985" y="90011"/>
                      <a:pt x="679799" y="78772"/>
                      <a:pt x="719518" y="67818"/>
                    </a:cubicBezTo>
                    <a:close/>
                  </a:path>
                </a:pathLst>
              </a:custGeom>
              <a:solidFill>
                <a:srgbClr val="EBEBEB"/>
              </a:solidFill>
              <a:ln w="9525" cap="flat">
                <a:noFill/>
                <a:prstDash val="solid"/>
                <a:miter/>
              </a:ln>
            </p:spPr>
            <p:txBody>
              <a:bodyPr rtlCol="0" anchor="ctr"/>
              <a:lstStyle/>
              <a:p>
                <a:endParaRPr lang="en-IN"/>
              </a:p>
            </p:txBody>
          </p:sp>
          <p:sp>
            <p:nvSpPr>
              <p:cNvPr id="53" name="Freeform: Shape 52">
                <a:extLst>
                  <a:ext uri="{FF2B5EF4-FFF2-40B4-BE49-F238E27FC236}">
                    <a16:creationId xmlns:a16="http://schemas.microsoft.com/office/drawing/2014/main" id="{E27FFD15-8AD6-7D19-E195-A1A22A2F1C7A}"/>
                  </a:ext>
                </a:extLst>
              </p:cNvPr>
              <p:cNvSpPr/>
              <p:nvPr/>
            </p:nvSpPr>
            <p:spPr>
              <a:xfrm>
                <a:off x="3019830" y="3568126"/>
                <a:ext cx="397148" cy="330326"/>
              </a:xfrm>
              <a:custGeom>
                <a:avLst/>
                <a:gdLst>
                  <a:gd name="connsiteX0" fmla="*/ 358997 w 397148"/>
                  <a:gd name="connsiteY0" fmla="*/ 0 h 330326"/>
                  <a:gd name="connsiteX1" fmla="*/ 387572 w 397148"/>
                  <a:gd name="connsiteY1" fmla="*/ 20955 h 330326"/>
                  <a:gd name="connsiteX2" fmla="*/ 395669 w 397148"/>
                  <a:gd name="connsiteY2" fmla="*/ 38290 h 330326"/>
                  <a:gd name="connsiteX3" fmla="*/ 396907 w 397148"/>
                  <a:gd name="connsiteY3" fmla="*/ 57340 h 330326"/>
                  <a:gd name="connsiteX4" fmla="*/ 385001 w 397148"/>
                  <a:gd name="connsiteY4" fmla="*/ 93154 h 330326"/>
                  <a:gd name="connsiteX5" fmla="*/ 364141 w 397148"/>
                  <a:gd name="connsiteY5" fmla="*/ 123349 h 330326"/>
                  <a:gd name="connsiteX6" fmla="*/ 254413 w 397148"/>
                  <a:gd name="connsiteY6" fmla="*/ 213741 h 330326"/>
                  <a:gd name="connsiteX7" fmla="*/ 193548 w 397148"/>
                  <a:gd name="connsiteY7" fmla="*/ 249079 h 330326"/>
                  <a:gd name="connsiteX8" fmla="*/ 162306 w 397148"/>
                  <a:gd name="connsiteY8" fmla="*/ 264985 h 330326"/>
                  <a:gd name="connsiteX9" fmla="*/ 130588 w 397148"/>
                  <a:gd name="connsiteY9" fmla="*/ 280035 h 330326"/>
                  <a:gd name="connsiteX10" fmla="*/ 0 w 397148"/>
                  <a:gd name="connsiteY10" fmla="*/ 330327 h 330326"/>
                  <a:gd name="connsiteX11" fmla="*/ 120396 w 397148"/>
                  <a:gd name="connsiteY11" fmla="*/ 260223 h 330326"/>
                  <a:gd name="connsiteX12" fmla="*/ 180308 w 397148"/>
                  <a:gd name="connsiteY12" fmla="*/ 225457 h 330326"/>
                  <a:gd name="connsiteX13" fmla="*/ 239078 w 397148"/>
                  <a:gd name="connsiteY13" fmla="*/ 189643 h 330326"/>
                  <a:gd name="connsiteX14" fmla="*/ 296228 w 397148"/>
                  <a:gd name="connsiteY14" fmla="*/ 151543 h 330326"/>
                  <a:gd name="connsiteX15" fmla="*/ 348139 w 397148"/>
                  <a:gd name="connsiteY15" fmla="*/ 108490 h 330326"/>
                  <a:gd name="connsiteX16" fmla="*/ 369570 w 397148"/>
                  <a:gd name="connsiteY16" fmla="*/ 83534 h 330326"/>
                  <a:gd name="connsiteX17" fmla="*/ 383572 w 397148"/>
                  <a:gd name="connsiteY17" fmla="*/ 54959 h 330326"/>
                  <a:gd name="connsiteX18" fmla="*/ 385191 w 397148"/>
                  <a:gd name="connsiteY18" fmla="*/ 39624 h 330326"/>
                  <a:gd name="connsiteX19" fmla="*/ 381190 w 397148"/>
                  <a:gd name="connsiteY19" fmla="*/ 24479 h 330326"/>
                  <a:gd name="connsiteX20" fmla="*/ 358997 w 397148"/>
                  <a:gd name="connsiteY20" fmla="*/ 0 h 330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97148" h="330326">
                    <a:moveTo>
                      <a:pt x="358997" y="0"/>
                    </a:moveTo>
                    <a:cubicBezTo>
                      <a:pt x="370456" y="3858"/>
                      <a:pt x="380447" y="11182"/>
                      <a:pt x="387572" y="20955"/>
                    </a:cubicBezTo>
                    <a:cubicBezTo>
                      <a:pt x="391344" y="26165"/>
                      <a:pt x="394087" y="32052"/>
                      <a:pt x="395669" y="38290"/>
                    </a:cubicBezTo>
                    <a:cubicBezTo>
                      <a:pt x="397050" y="44539"/>
                      <a:pt x="397469" y="50968"/>
                      <a:pt x="396907" y="57340"/>
                    </a:cubicBezTo>
                    <a:cubicBezTo>
                      <a:pt x="395440" y="69971"/>
                      <a:pt x="391382" y="82163"/>
                      <a:pt x="385001" y="93154"/>
                    </a:cubicBezTo>
                    <a:cubicBezTo>
                      <a:pt x="379086" y="103899"/>
                      <a:pt x="372104" y="114014"/>
                      <a:pt x="364141" y="123349"/>
                    </a:cubicBezTo>
                    <a:cubicBezTo>
                      <a:pt x="332118" y="158610"/>
                      <a:pt x="295161" y="189062"/>
                      <a:pt x="254413" y="213741"/>
                    </a:cubicBezTo>
                    <a:cubicBezTo>
                      <a:pt x="234410" y="226219"/>
                      <a:pt x="214217" y="238030"/>
                      <a:pt x="193548" y="249079"/>
                    </a:cubicBezTo>
                    <a:cubicBezTo>
                      <a:pt x="183261" y="254603"/>
                      <a:pt x="172783" y="259842"/>
                      <a:pt x="162306" y="264985"/>
                    </a:cubicBezTo>
                    <a:cubicBezTo>
                      <a:pt x="151829" y="270129"/>
                      <a:pt x="141351" y="275463"/>
                      <a:pt x="130588" y="280035"/>
                    </a:cubicBezTo>
                    <a:cubicBezTo>
                      <a:pt x="88192" y="299599"/>
                      <a:pt x="44567" y="316392"/>
                      <a:pt x="0" y="330327"/>
                    </a:cubicBezTo>
                    <a:cubicBezTo>
                      <a:pt x="39719" y="305562"/>
                      <a:pt x="80391" y="283369"/>
                      <a:pt x="120396" y="260223"/>
                    </a:cubicBezTo>
                    <a:cubicBezTo>
                      <a:pt x="140398" y="248507"/>
                      <a:pt x="160687" y="237554"/>
                      <a:pt x="180308" y="225457"/>
                    </a:cubicBezTo>
                    <a:cubicBezTo>
                      <a:pt x="199930" y="213360"/>
                      <a:pt x="219932" y="202121"/>
                      <a:pt x="239078" y="189643"/>
                    </a:cubicBezTo>
                    <a:cubicBezTo>
                      <a:pt x="258223" y="177165"/>
                      <a:pt x="277178" y="164878"/>
                      <a:pt x="296228" y="151543"/>
                    </a:cubicBezTo>
                    <a:cubicBezTo>
                      <a:pt x="314535" y="138446"/>
                      <a:pt x="331879" y="124054"/>
                      <a:pt x="348139" y="108490"/>
                    </a:cubicBezTo>
                    <a:cubicBezTo>
                      <a:pt x="355921" y="100736"/>
                      <a:pt x="363083" y="92392"/>
                      <a:pt x="369570" y="83534"/>
                    </a:cubicBezTo>
                    <a:cubicBezTo>
                      <a:pt x="376056" y="75019"/>
                      <a:pt x="380819" y="65303"/>
                      <a:pt x="383572" y="54959"/>
                    </a:cubicBezTo>
                    <a:cubicBezTo>
                      <a:pt x="384829" y="49949"/>
                      <a:pt x="385372" y="44787"/>
                      <a:pt x="385191" y="39624"/>
                    </a:cubicBezTo>
                    <a:cubicBezTo>
                      <a:pt x="384686" y="34395"/>
                      <a:pt x="383343" y="29280"/>
                      <a:pt x="381190" y="24479"/>
                    </a:cubicBezTo>
                    <a:cubicBezTo>
                      <a:pt x="376161" y="14449"/>
                      <a:pt x="368484" y="5982"/>
                      <a:pt x="358997" y="0"/>
                    </a:cubicBezTo>
                    <a:close/>
                  </a:path>
                </a:pathLst>
              </a:custGeom>
              <a:solidFill>
                <a:srgbClr val="EBEBEB"/>
              </a:solidFill>
              <a:ln w="9525" cap="flat">
                <a:noFill/>
                <a:prstDash val="solid"/>
                <a:miter/>
              </a:ln>
            </p:spPr>
            <p:txBody>
              <a:bodyPr rtlCol="0" anchor="ctr"/>
              <a:lstStyle/>
              <a:p>
                <a:endParaRPr lang="en-IN"/>
              </a:p>
            </p:txBody>
          </p:sp>
        </p:grpSp>
        <p:sp>
          <p:nvSpPr>
            <p:cNvPr id="54" name="Freeform: Shape 53">
              <a:extLst>
                <a:ext uri="{FF2B5EF4-FFF2-40B4-BE49-F238E27FC236}">
                  <a16:creationId xmlns:a16="http://schemas.microsoft.com/office/drawing/2014/main" id="{DB94463D-02AA-F846-E671-733192C1DEC8}"/>
                </a:ext>
              </a:extLst>
            </p:cNvPr>
            <p:cNvSpPr/>
            <p:nvPr/>
          </p:nvSpPr>
          <p:spPr>
            <a:xfrm>
              <a:off x="2280499" y="5702011"/>
              <a:ext cx="197834" cy="148875"/>
            </a:xfrm>
            <a:custGeom>
              <a:avLst/>
              <a:gdLst>
                <a:gd name="connsiteX0" fmla="*/ 197834 w 197834"/>
                <a:gd name="connsiteY0" fmla="*/ 148876 h 148875"/>
                <a:gd name="connsiteX1" fmla="*/ 0 w 197834"/>
                <a:gd name="connsiteY1" fmla="*/ 5048 h 148875"/>
                <a:gd name="connsiteX2" fmla="*/ 29432 w 197834"/>
                <a:gd name="connsiteY2" fmla="*/ 0 h 148875"/>
                <a:gd name="connsiteX3" fmla="*/ 197834 w 197834"/>
                <a:gd name="connsiteY3" fmla="*/ 148876 h 148875"/>
              </a:gdLst>
              <a:ahLst/>
              <a:cxnLst>
                <a:cxn ang="0">
                  <a:pos x="connsiteX0" y="connsiteY0"/>
                </a:cxn>
                <a:cxn ang="0">
                  <a:pos x="connsiteX1" y="connsiteY1"/>
                </a:cxn>
                <a:cxn ang="0">
                  <a:pos x="connsiteX2" y="connsiteY2"/>
                </a:cxn>
                <a:cxn ang="0">
                  <a:pos x="connsiteX3" y="connsiteY3"/>
                </a:cxn>
              </a:cxnLst>
              <a:rect l="l" t="t" r="r" b="b"/>
              <a:pathLst>
                <a:path w="197834" h="148875">
                  <a:moveTo>
                    <a:pt x="197834" y="148876"/>
                  </a:moveTo>
                  <a:cubicBezTo>
                    <a:pt x="185452" y="134588"/>
                    <a:pt x="12954" y="14097"/>
                    <a:pt x="0" y="5048"/>
                  </a:cubicBezTo>
                  <a:lnTo>
                    <a:pt x="29432" y="0"/>
                  </a:lnTo>
                  <a:cubicBezTo>
                    <a:pt x="29432" y="0"/>
                    <a:pt x="187166" y="134017"/>
                    <a:pt x="197834" y="148876"/>
                  </a:cubicBezTo>
                  <a:close/>
                </a:path>
              </a:pathLst>
            </a:custGeom>
            <a:solidFill>
              <a:srgbClr val="407BFF"/>
            </a:solidFill>
            <a:ln w="9525" cap="flat">
              <a:noFill/>
              <a:prstDash val="solid"/>
              <a:miter/>
            </a:ln>
          </p:spPr>
          <p:txBody>
            <a:bodyPr rtlCol="0" anchor="ctr"/>
            <a:lstStyle/>
            <a:p>
              <a:endParaRPr lang="en-IN"/>
            </a:p>
          </p:txBody>
        </p:sp>
        <p:sp>
          <p:nvSpPr>
            <p:cNvPr id="55" name="Freeform: Shape 54">
              <a:extLst>
                <a:ext uri="{FF2B5EF4-FFF2-40B4-BE49-F238E27FC236}">
                  <a16:creationId xmlns:a16="http://schemas.microsoft.com/office/drawing/2014/main" id="{22CF3E63-99F5-8645-6944-F481A1E150E9}"/>
                </a:ext>
              </a:extLst>
            </p:cNvPr>
            <p:cNvSpPr/>
            <p:nvPr/>
          </p:nvSpPr>
          <p:spPr>
            <a:xfrm>
              <a:off x="2280499" y="5702011"/>
              <a:ext cx="197834" cy="148875"/>
            </a:xfrm>
            <a:custGeom>
              <a:avLst/>
              <a:gdLst>
                <a:gd name="connsiteX0" fmla="*/ 197834 w 197834"/>
                <a:gd name="connsiteY0" fmla="*/ 148876 h 148875"/>
                <a:gd name="connsiteX1" fmla="*/ 0 w 197834"/>
                <a:gd name="connsiteY1" fmla="*/ 5048 h 148875"/>
                <a:gd name="connsiteX2" fmla="*/ 29432 w 197834"/>
                <a:gd name="connsiteY2" fmla="*/ 0 h 148875"/>
                <a:gd name="connsiteX3" fmla="*/ 197834 w 197834"/>
                <a:gd name="connsiteY3" fmla="*/ 148876 h 148875"/>
              </a:gdLst>
              <a:ahLst/>
              <a:cxnLst>
                <a:cxn ang="0">
                  <a:pos x="connsiteX0" y="connsiteY0"/>
                </a:cxn>
                <a:cxn ang="0">
                  <a:pos x="connsiteX1" y="connsiteY1"/>
                </a:cxn>
                <a:cxn ang="0">
                  <a:pos x="connsiteX2" y="connsiteY2"/>
                </a:cxn>
                <a:cxn ang="0">
                  <a:pos x="connsiteX3" y="connsiteY3"/>
                </a:cxn>
              </a:cxnLst>
              <a:rect l="l" t="t" r="r" b="b"/>
              <a:pathLst>
                <a:path w="197834" h="148875">
                  <a:moveTo>
                    <a:pt x="197834" y="148876"/>
                  </a:moveTo>
                  <a:cubicBezTo>
                    <a:pt x="185452" y="134588"/>
                    <a:pt x="12954" y="14097"/>
                    <a:pt x="0" y="5048"/>
                  </a:cubicBezTo>
                  <a:lnTo>
                    <a:pt x="29432" y="0"/>
                  </a:lnTo>
                  <a:cubicBezTo>
                    <a:pt x="29432" y="0"/>
                    <a:pt x="187166" y="134017"/>
                    <a:pt x="197834" y="148876"/>
                  </a:cubicBezTo>
                  <a:close/>
                </a:path>
              </a:pathLst>
            </a:custGeom>
            <a:solidFill>
              <a:srgbClr val="FFFFFF">
                <a:alpha val="50000"/>
              </a:srgbClr>
            </a:solidFill>
            <a:ln w="9525" cap="flat">
              <a:noFill/>
              <a:prstDash val="solid"/>
              <a:miter/>
            </a:ln>
          </p:spPr>
          <p:txBody>
            <a:bodyPr rtlCol="0" anchor="ctr"/>
            <a:lstStyle/>
            <a:p>
              <a:endParaRPr lang="en-IN"/>
            </a:p>
          </p:txBody>
        </p:sp>
        <p:sp>
          <p:nvSpPr>
            <p:cNvPr id="56" name="Freeform: Shape 55">
              <a:extLst>
                <a:ext uri="{FF2B5EF4-FFF2-40B4-BE49-F238E27FC236}">
                  <a16:creationId xmlns:a16="http://schemas.microsoft.com/office/drawing/2014/main" id="{D2EFEB9A-F482-CDF8-986E-CE56B10627D8}"/>
                </a:ext>
              </a:extLst>
            </p:cNvPr>
            <p:cNvSpPr/>
            <p:nvPr/>
          </p:nvSpPr>
          <p:spPr>
            <a:xfrm>
              <a:off x="2152673" y="5707345"/>
              <a:ext cx="326231" cy="154594"/>
            </a:xfrm>
            <a:custGeom>
              <a:avLst/>
              <a:gdLst>
                <a:gd name="connsiteX0" fmla="*/ 326231 w 326231"/>
                <a:gd name="connsiteY0" fmla="*/ 144589 h 154594"/>
                <a:gd name="connsiteX1" fmla="*/ 326231 w 326231"/>
                <a:gd name="connsiteY1" fmla="*/ 144589 h 154594"/>
                <a:gd name="connsiteX2" fmla="*/ 326231 w 326231"/>
                <a:gd name="connsiteY2" fmla="*/ 145161 h 154594"/>
                <a:gd name="connsiteX3" fmla="*/ 299847 w 326231"/>
                <a:gd name="connsiteY3" fmla="*/ 152686 h 154594"/>
                <a:gd name="connsiteX4" fmla="*/ 299371 w 326231"/>
                <a:gd name="connsiteY4" fmla="*/ 152686 h 154594"/>
                <a:gd name="connsiteX5" fmla="*/ 262414 w 326231"/>
                <a:gd name="connsiteY5" fmla="*/ 153448 h 154594"/>
                <a:gd name="connsiteX6" fmla="*/ 58007 w 326231"/>
                <a:gd name="connsiteY6" fmla="*/ 50482 h 154594"/>
                <a:gd name="connsiteX7" fmla="*/ 54959 w 326231"/>
                <a:gd name="connsiteY7" fmla="*/ 49054 h 154594"/>
                <a:gd name="connsiteX8" fmla="*/ 54388 w 326231"/>
                <a:gd name="connsiteY8" fmla="*/ 49054 h 154594"/>
                <a:gd name="connsiteX9" fmla="*/ 54388 w 326231"/>
                <a:gd name="connsiteY9" fmla="*/ 49054 h 154594"/>
                <a:gd name="connsiteX10" fmla="*/ 43625 w 326231"/>
                <a:gd name="connsiteY10" fmla="*/ 43624 h 154594"/>
                <a:gd name="connsiteX11" fmla="*/ 12192 w 326231"/>
                <a:gd name="connsiteY11" fmla="*/ 28003 h 154594"/>
                <a:gd name="connsiteX12" fmla="*/ 0 w 326231"/>
                <a:gd name="connsiteY12" fmla="*/ 21907 h 154594"/>
                <a:gd name="connsiteX13" fmla="*/ 128111 w 326231"/>
                <a:gd name="connsiteY13" fmla="*/ 0 h 154594"/>
                <a:gd name="connsiteX14" fmla="*/ 245174 w 326231"/>
                <a:gd name="connsiteY14" fmla="*/ 82772 h 154594"/>
                <a:gd name="connsiteX15" fmla="*/ 250508 w 326231"/>
                <a:gd name="connsiteY15" fmla="*/ 86582 h 154594"/>
                <a:gd name="connsiteX16" fmla="*/ 264605 w 326231"/>
                <a:gd name="connsiteY16" fmla="*/ 96679 h 154594"/>
                <a:gd name="connsiteX17" fmla="*/ 325946 w 326231"/>
                <a:gd name="connsiteY17" fmla="*/ 143732 h 154594"/>
                <a:gd name="connsiteX18" fmla="*/ 325946 w 326231"/>
                <a:gd name="connsiteY18" fmla="*/ 144399 h 154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26231" h="154594">
                  <a:moveTo>
                    <a:pt x="326231" y="144589"/>
                  </a:moveTo>
                  <a:lnTo>
                    <a:pt x="326231" y="144589"/>
                  </a:lnTo>
                  <a:cubicBezTo>
                    <a:pt x="326231" y="144589"/>
                    <a:pt x="326231" y="144589"/>
                    <a:pt x="326231" y="145161"/>
                  </a:cubicBezTo>
                  <a:cubicBezTo>
                    <a:pt x="324898" y="148209"/>
                    <a:pt x="313087" y="150876"/>
                    <a:pt x="299847" y="152686"/>
                  </a:cubicBezTo>
                  <a:lnTo>
                    <a:pt x="299371" y="152686"/>
                  </a:lnTo>
                  <a:cubicBezTo>
                    <a:pt x="287179" y="154943"/>
                    <a:pt x="274692" y="155200"/>
                    <a:pt x="262414" y="153448"/>
                  </a:cubicBezTo>
                  <a:cubicBezTo>
                    <a:pt x="258699" y="150876"/>
                    <a:pt x="134207" y="88582"/>
                    <a:pt x="58007" y="50482"/>
                  </a:cubicBezTo>
                  <a:lnTo>
                    <a:pt x="54959" y="49054"/>
                  </a:lnTo>
                  <a:lnTo>
                    <a:pt x="54388" y="49054"/>
                  </a:lnTo>
                  <a:lnTo>
                    <a:pt x="54388" y="49054"/>
                  </a:lnTo>
                  <a:lnTo>
                    <a:pt x="43625" y="43624"/>
                  </a:lnTo>
                  <a:lnTo>
                    <a:pt x="12192" y="28003"/>
                  </a:lnTo>
                  <a:lnTo>
                    <a:pt x="0" y="21907"/>
                  </a:lnTo>
                  <a:lnTo>
                    <a:pt x="128111" y="0"/>
                  </a:lnTo>
                  <a:cubicBezTo>
                    <a:pt x="135446" y="5048"/>
                    <a:pt x="193643" y="45720"/>
                    <a:pt x="245174" y="82772"/>
                  </a:cubicBezTo>
                  <a:lnTo>
                    <a:pt x="250508" y="86582"/>
                  </a:lnTo>
                  <a:cubicBezTo>
                    <a:pt x="255270" y="90011"/>
                    <a:pt x="260033" y="93440"/>
                    <a:pt x="264605" y="96679"/>
                  </a:cubicBezTo>
                  <a:cubicBezTo>
                    <a:pt x="285864" y="111280"/>
                    <a:pt x="306334" y="126987"/>
                    <a:pt x="325946" y="143732"/>
                  </a:cubicBezTo>
                  <a:cubicBezTo>
                    <a:pt x="325946" y="143732"/>
                    <a:pt x="325946" y="144208"/>
                    <a:pt x="325946" y="144399"/>
                  </a:cubicBezTo>
                  <a:close/>
                </a:path>
              </a:pathLst>
            </a:custGeom>
            <a:solidFill>
              <a:srgbClr val="407BFF"/>
            </a:solidFill>
            <a:ln w="9525" cap="flat">
              <a:noFill/>
              <a:prstDash val="solid"/>
              <a:miter/>
            </a:ln>
          </p:spPr>
          <p:txBody>
            <a:bodyPr rtlCol="0" anchor="ctr"/>
            <a:lstStyle/>
            <a:p>
              <a:endParaRPr lang="en-IN"/>
            </a:p>
          </p:txBody>
        </p:sp>
        <p:sp>
          <p:nvSpPr>
            <p:cNvPr id="57" name="Freeform: Shape 56">
              <a:extLst>
                <a:ext uri="{FF2B5EF4-FFF2-40B4-BE49-F238E27FC236}">
                  <a16:creationId xmlns:a16="http://schemas.microsoft.com/office/drawing/2014/main" id="{99360C93-2301-A1AB-7411-42B3055E1E53}"/>
                </a:ext>
              </a:extLst>
            </p:cNvPr>
            <p:cNvSpPr/>
            <p:nvPr/>
          </p:nvSpPr>
          <p:spPr>
            <a:xfrm>
              <a:off x="2207633" y="5756018"/>
              <a:ext cx="271271" cy="105922"/>
            </a:xfrm>
            <a:custGeom>
              <a:avLst/>
              <a:gdLst>
                <a:gd name="connsiteX0" fmla="*/ 271272 w 271271"/>
                <a:gd name="connsiteY0" fmla="*/ 95917 h 105922"/>
                <a:gd name="connsiteX1" fmla="*/ 271272 w 271271"/>
                <a:gd name="connsiteY1" fmla="*/ 95917 h 105922"/>
                <a:gd name="connsiteX2" fmla="*/ 271272 w 271271"/>
                <a:gd name="connsiteY2" fmla="*/ 96488 h 105922"/>
                <a:gd name="connsiteX3" fmla="*/ 244888 w 271271"/>
                <a:gd name="connsiteY3" fmla="*/ 104013 h 105922"/>
                <a:gd name="connsiteX4" fmla="*/ 244411 w 271271"/>
                <a:gd name="connsiteY4" fmla="*/ 104013 h 105922"/>
                <a:gd name="connsiteX5" fmla="*/ 207455 w 271271"/>
                <a:gd name="connsiteY5" fmla="*/ 104775 h 105922"/>
                <a:gd name="connsiteX6" fmla="*/ 0 w 271271"/>
                <a:gd name="connsiteY6" fmla="*/ 0 h 105922"/>
                <a:gd name="connsiteX7" fmla="*/ 209550 w 271271"/>
                <a:gd name="connsiteY7" fmla="*/ 47625 h 105922"/>
                <a:gd name="connsiteX8" fmla="*/ 270891 w 271271"/>
                <a:gd name="connsiteY8" fmla="*/ 94679 h 105922"/>
                <a:gd name="connsiteX9" fmla="*/ 270891 w 271271"/>
                <a:gd name="connsiteY9" fmla="*/ 95345 h 105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1271" h="105922">
                  <a:moveTo>
                    <a:pt x="271272" y="95917"/>
                  </a:moveTo>
                  <a:lnTo>
                    <a:pt x="271272" y="95917"/>
                  </a:lnTo>
                  <a:cubicBezTo>
                    <a:pt x="271272" y="95917"/>
                    <a:pt x="271272" y="95917"/>
                    <a:pt x="271272" y="96488"/>
                  </a:cubicBezTo>
                  <a:cubicBezTo>
                    <a:pt x="269939" y="99536"/>
                    <a:pt x="258127" y="102203"/>
                    <a:pt x="244888" y="104013"/>
                  </a:cubicBezTo>
                  <a:lnTo>
                    <a:pt x="244411" y="104013"/>
                  </a:lnTo>
                  <a:cubicBezTo>
                    <a:pt x="232219" y="106271"/>
                    <a:pt x="219732" y="106528"/>
                    <a:pt x="207455" y="104775"/>
                  </a:cubicBezTo>
                  <a:cubicBezTo>
                    <a:pt x="203644" y="102203"/>
                    <a:pt x="75914" y="38100"/>
                    <a:pt x="0" y="0"/>
                  </a:cubicBezTo>
                  <a:cubicBezTo>
                    <a:pt x="12478" y="6096"/>
                    <a:pt x="176308" y="84868"/>
                    <a:pt x="209550" y="47625"/>
                  </a:cubicBezTo>
                  <a:cubicBezTo>
                    <a:pt x="230810" y="62227"/>
                    <a:pt x="251279" y="77934"/>
                    <a:pt x="270891" y="94679"/>
                  </a:cubicBezTo>
                  <a:cubicBezTo>
                    <a:pt x="270891" y="94679"/>
                    <a:pt x="270891" y="95155"/>
                    <a:pt x="270891" y="95345"/>
                  </a:cubicBezTo>
                  <a:close/>
                </a:path>
              </a:pathLst>
            </a:custGeom>
            <a:solidFill>
              <a:srgbClr val="000000"/>
            </a:solidFill>
            <a:ln w="9525" cap="flat">
              <a:noFill/>
              <a:prstDash val="solid"/>
              <a:miter/>
            </a:ln>
          </p:spPr>
          <p:txBody>
            <a:bodyPr rtlCol="0" anchor="ctr"/>
            <a:lstStyle/>
            <a:p>
              <a:endParaRPr lang="en-IN"/>
            </a:p>
          </p:txBody>
        </p:sp>
        <p:sp>
          <p:nvSpPr>
            <p:cNvPr id="58" name="Freeform: Shape 57">
              <a:extLst>
                <a:ext uri="{FF2B5EF4-FFF2-40B4-BE49-F238E27FC236}">
                  <a16:creationId xmlns:a16="http://schemas.microsoft.com/office/drawing/2014/main" id="{54BBCC9B-DAD7-BB3F-CF2A-FDEDB425EE23}"/>
                </a:ext>
              </a:extLst>
            </p:cNvPr>
            <p:cNvSpPr/>
            <p:nvPr/>
          </p:nvSpPr>
          <p:spPr>
            <a:xfrm>
              <a:off x="3017639" y="5453504"/>
              <a:ext cx="1148810" cy="559125"/>
            </a:xfrm>
            <a:custGeom>
              <a:avLst/>
              <a:gdLst>
                <a:gd name="connsiteX0" fmla="*/ 1148810 w 1148810"/>
                <a:gd name="connsiteY0" fmla="*/ 539020 h 559125"/>
                <a:gd name="connsiteX1" fmla="*/ 1148810 w 1148810"/>
                <a:gd name="connsiteY1" fmla="*/ 539020 h 559125"/>
                <a:gd name="connsiteX2" fmla="*/ 1041559 w 1148810"/>
                <a:gd name="connsiteY2" fmla="*/ 558070 h 559125"/>
                <a:gd name="connsiteX3" fmla="*/ 0 w 1148810"/>
                <a:gd name="connsiteY3" fmla="*/ 149638 h 559125"/>
                <a:gd name="connsiteX4" fmla="*/ 378047 w 1148810"/>
                <a:gd name="connsiteY4" fmla="*/ 0 h 559125"/>
                <a:gd name="connsiteX5" fmla="*/ 389001 w 1148810"/>
                <a:gd name="connsiteY5" fmla="*/ 7525 h 559125"/>
                <a:gd name="connsiteX6" fmla="*/ 393763 w 1148810"/>
                <a:gd name="connsiteY6" fmla="*/ 10859 h 559125"/>
                <a:gd name="connsiteX7" fmla="*/ 853345 w 1148810"/>
                <a:gd name="connsiteY7" fmla="*/ 330327 h 559125"/>
                <a:gd name="connsiteX8" fmla="*/ 864108 w 1148810"/>
                <a:gd name="connsiteY8" fmla="*/ 337852 h 559125"/>
                <a:gd name="connsiteX9" fmla="*/ 878396 w 1148810"/>
                <a:gd name="connsiteY9" fmla="*/ 347377 h 559125"/>
                <a:gd name="connsiteX10" fmla="*/ 1148810 w 1148810"/>
                <a:gd name="connsiteY10" fmla="*/ 539020 h 559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48810" h="559125">
                  <a:moveTo>
                    <a:pt x="1148810" y="539020"/>
                  </a:moveTo>
                  <a:lnTo>
                    <a:pt x="1148810" y="539020"/>
                  </a:lnTo>
                  <a:cubicBezTo>
                    <a:pt x="1148810" y="556165"/>
                    <a:pt x="1054418" y="561689"/>
                    <a:pt x="1041559" y="558070"/>
                  </a:cubicBezTo>
                  <a:cubicBezTo>
                    <a:pt x="1028700" y="554450"/>
                    <a:pt x="0" y="149638"/>
                    <a:pt x="0" y="149638"/>
                  </a:cubicBezTo>
                  <a:lnTo>
                    <a:pt x="378047" y="0"/>
                  </a:lnTo>
                  <a:lnTo>
                    <a:pt x="389001" y="7525"/>
                  </a:lnTo>
                  <a:lnTo>
                    <a:pt x="393763" y="10859"/>
                  </a:lnTo>
                  <a:cubicBezTo>
                    <a:pt x="463487" y="59055"/>
                    <a:pt x="671608" y="203359"/>
                    <a:pt x="853345" y="330327"/>
                  </a:cubicBezTo>
                  <a:lnTo>
                    <a:pt x="864108" y="337852"/>
                  </a:lnTo>
                  <a:lnTo>
                    <a:pt x="878396" y="347377"/>
                  </a:lnTo>
                  <a:cubicBezTo>
                    <a:pt x="1004411" y="435959"/>
                    <a:pt x="1113663" y="512826"/>
                    <a:pt x="1148810" y="539020"/>
                  </a:cubicBezTo>
                  <a:close/>
                </a:path>
              </a:pathLst>
            </a:custGeom>
            <a:solidFill>
              <a:srgbClr val="407BFF"/>
            </a:solidFill>
            <a:ln w="9525" cap="flat">
              <a:noFill/>
              <a:prstDash val="solid"/>
              <a:miter/>
            </a:ln>
          </p:spPr>
          <p:txBody>
            <a:bodyPr rtlCol="0" anchor="ctr"/>
            <a:lstStyle/>
            <a:p>
              <a:endParaRPr lang="en-IN"/>
            </a:p>
          </p:txBody>
        </p:sp>
        <p:sp>
          <p:nvSpPr>
            <p:cNvPr id="59" name="Freeform: Shape 58">
              <a:extLst>
                <a:ext uri="{FF2B5EF4-FFF2-40B4-BE49-F238E27FC236}">
                  <a16:creationId xmlns:a16="http://schemas.microsoft.com/office/drawing/2014/main" id="{F1336436-B78B-1D94-129A-FE6F5F7676DE}"/>
                </a:ext>
              </a:extLst>
            </p:cNvPr>
            <p:cNvSpPr/>
            <p:nvPr/>
          </p:nvSpPr>
          <p:spPr>
            <a:xfrm>
              <a:off x="3395686" y="5434549"/>
              <a:ext cx="770763" cy="557974"/>
            </a:xfrm>
            <a:custGeom>
              <a:avLst/>
              <a:gdLst>
                <a:gd name="connsiteX0" fmla="*/ 770763 w 770763"/>
                <a:gd name="connsiteY0" fmla="*/ 557974 h 557974"/>
                <a:gd name="connsiteX1" fmla="*/ 0 w 770763"/>
                <a:gd name="connsiteY1" fmla="*/ 19050 h 557974"/>
                <a:gd name="connsiteX2" fmla="*/ 47625 w 770763"/>
                <a:gd name="connsiteY2" fmla="*/ 0 h 557974"/>
                <a:gd name="connsiteX3" fmla="*/ 767905 w 770763"/>
                <a:gd name="connsiteY3" fmla="*/ 552926 h 557974"/>
                <a:gd name="connsiteX4" fmla="*/ 770763 w 770763"/>
                <a:gd name="connsiteY4" fmla="*/ 557974 h 5579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0763" h="557974">
                  <a:moveTo>
                    <a:pt x="770763" y="557974"/>
                  </a:moveTo>
                  <a:cubicBezTo>
                    <a:pt x="678752" y="489299"/>
                    <a:pt x="78581" y="73438"/>
                    <a:pt x="0" y="19050"/>
                  </a:cubicBezTo>
                  <a:lnTo>
                    <a:pt x="47625" y="0"/>
                  </a:lnTo>
                  <a:cubicBezTo>
                    <a:pt x="47625" y="0"/>
                    <a:pt x="746760" y="531781"/>
                    <a:pt x="767905" y="552926"/>
                  </a:cubicBezTo>
                  <a:cubicBezTo>
                    <a:pt x="769468" y="554184"/>
                    <a:pt x="770496" y="555984"/>
                    <a:pt x="770763" y="557974"/>
                  </a:cubicBezTo>
                  <a:close/>
                </a:path>
              </a:pathLst>
            </a:custGeom>
            <a:solidFill>
              <a:srgbClr val="407BFF"/>
            </a:solidFill>
            <a:ln w="9525" cap="flat">
              <a:noFill/>
              <a:prstDash val="solid"/>
              <a:miter/>
            </a:ln>
          </p:spPr>
          <p:txBody>
            <a:bodyPr rtlCol="0" anchor="ctr"/>
            <a:lstStyle/>
            <a:p>
              <a:endParaRPr lang="en-IN"/>
            </a:p>
          </p:txBody>
        </p:sp>
        <p:sp>
          <p:nvSpPr>
            <p:cNvPr id="60" name="Freeform: Shape 59">
              <a:extLst>
                <a:ext uri="{FF2B5EF4-FFF2-40B4-BE49-F238E27FC236}">
                  <a16:creationId xmlns:a16="http://schemas.microsoft.com/office/drawing/2014/main" id="{1AD23976-D4F7-37D0-F7CB-F850129649CA}"/>
                </a:ext>
              </a:extLst>
            </p:cNvPr>
            <p:cNvSpPr/>
            <p:nvPr/>
          </p:nvSpPr>
          <p:spPr>
            <a:xfrm>
              <a:off x="3395686" y="5434549"/>
              <a:ext cx="770763" cy="557974"/>
            </a:xfrm>
            <a:custGeom>
              <a:avLst/>
              <a:gdLst>
                <a:gd name="connsiteX0" fmla="*/ 770763 w 770763"/>
                <a:gd name="connsiteY0" fmla="*/ 557974 h 557974"/>
                <a:gd name="connsiteX1" fmla="*/ 0 w 770763"/>
                <a:gd name="connsiteY1" fmla="*/ 19050 h 557974"/>
                <a:gd name="connsiteX2" fmla="*/ 47625 w 770763"/>
                <a:gd name="connsiteY2" fmla="*/ 0 h 557974"/>
                <a:gd name="connsiteX3" fmla="*/ 767905 w 770763"/>
                <a:gd name="connsiteY3" fmla="*/ 552926 h 557974"/>
                <a:gd name="connsiteX4" fmla="*/ 770763 w 770763"/>
                <a:gd name="connsiteY4" fmla="*/ 557974 h 5579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0763" h="557974">
                  <a:moveTo>
                    <a:pt x="770763" y="557974"/>
                  </a:moveTo>
                  <a:cubicBezTo>
                    <a:pt x="678752" y="489299"/>
                    <a:pt x="78581" y="73438"/>
                    <a:pt x="0" y="19050"/>
                  </a:cubicBezTo>
                  <a:lnTo>
                    <a:pt x="47625" y="0"/>
                  </a:lnTo>
                  <a:cubicBezTo>
                    <a:pt x="47625" y="0"/>
                    <a:pt x="746760" y="531781"/>
                    <a:pt x="767905" y="552926"/>
                  </a:cubicBezTo>
                  <a:cubicBezTo>
                    <a:pt x="769468" y="554184"/>
                    <a:pt x="770496" y="555984"/>
                    <a:pt x="770763" y="557974"/>
                  </a:cubicBezTo>
                  <a:close/>
                </a:path>
              </a:pathLst>
            </a:custGeom>
            <a:solidFill>
              <a:srgbClr val="FFFFFF">
                <a:alpha val="50000"/>
              </a:srgbClr>
            </a:solidFill>
            <a:ln w="9525" cap="flat">
              <a:noFill/>
              <a:prstDash val="solid"/>
              <a:miter/>
            </a:ln>
          </p:spPr>
          <p:txBody>
            <a:bodyPr rtlCol="0" anchor="ctr"/>
            <a:lstStyle/>
            <a:p>
              <a:endParaRPr lang="en-IN"/>
            </a:p>
          </p:txBody>
        </p:sp>
        <p:sp>
          <p:nvSpPr>
            <p:cNvPr id="61" name="Freeform: Shape 60">
              <a:extLst>
                <a:ext uri="{FF2B5EF4-FFF2-40B4-BE49-F238E27FC236}">
                  <a16:creationId xmlns:a16="http://schemas.microsoft.com/office/drawing/2014/main" id="{14FF8FE8-2511-06EC-B2F0-9B2136904C75}"/>
                </a:ext>
              </a:extLst>
            </p:cNvPr>
            <p:cNvSpPr/>
            <p:nvPr/>
          </p:nvSpPr>
          <p:spPr>
            <a:xfrm>
              <a:off x="3017639" y="5453504"/>
              <a:ext cx="1148810" cy="559125"/>
            </a:xfrm>
            <a:custGeom>
              <a:avLst/>
              <a:gdLst>
                <a:gd name="connsiteX0" fmla="*/ 1148810 w 1148810"/>
                <a:gd name="connsiteY0" fmla="*/ 539020 h 559125"/>
                <a:gd name="connsiteX1" fmla="*/ 1148810 w 1148810"/>
                <a:gd name="connsiteY1" fmla="*/ 539020 h 559125"/>
                <a:gd name="connsiteX2" fmla="*/ 1041559 w 1148810"/>
                <a:gd name="connsiteY2" fmla="*/ 558070 h 559125"/>
                <a:gd name="connsiteX3" fmla="*/ 0 w 1148810"/>
                <a:gd name="connsiteY3" fmla="*/ 149638 h 559125"/>
                <a:gd name="connsiteX4" fmla="*/ 378047 w 1148810"/>
                <a:gd name="connsiteY4" fmla="*/ 0 h 559125"/>
                <a:gd name="connsiteX5" fmla="*/ 506444 w 1148810"/>
                <a:gd name="connsiteY5" fmla="*/ 271367 h 559125"/>
                <a:gd name="connsiteX6" fmla="*/ 877919 w 1148810"/>
                <a:gd name="connsiteY6" fmla="*/ 347567 h 559125"/>
                <a:gd name="connsiteX7" fmla="*/ 1148810 w 1148810"/>
                <a:gd name="connsiteY7" fmla="*/ 539020 h 559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48810" h="559125">
                  <a:moveTo>
                    <a:pt x="1148810" y="539020"/>
                  </a:moveTo>
                  <a:lnTo>
                    <a:pt x="1148810" y="539020"/>
                  </a:lnTo>
                  <a:cubicBezTo>
                    <a:pt x="1148810" y="556165"/>
                    <a:pt x="1054418" y="561689"/>
                    <a:pt x="1041559" y="558070"/>
                  </a:cubicBezTo>
                  <a:cubicBezTo>
                    <a:pt x="1028700" y="554450"/>
                    <a:pt x="0" y="149638"/>
                    <a:pt x="0" y="149638"/>
                  </a:cubicBezTo>
                  <a:lnTo>
                    <a:pt x="378047" y="0"/>
                  </a:lnTo>
                  <a:cubicBezTo>
                    <a:pt x="378047" y="0"/>
                    <a:pt x="284607" y="106871"/>
                    <a:pt x="506444" y="271367"/>
                  </a:cubicBezTo>
                  <a:cubicBezTo>
                    <a:pt x="657606" y="383477"/>
                    <a:pt x="818579" y="406718"/>
                    <a:pt x="877919" y="347567"/>
                  </a:cubicBezTo>
                  <a:cubicBezTo>
                    <a:pt x="1004411" y="435959"/>
                    <a:pt x="1113663" y="512826"/>
                    <a:pt x="1148810" y="539020"/>
                  </a:cubicBezTo>
                  <a:close/>
                </a:path>
              </a:pathLst>
            </a:custGeom>
            <a:solidFill>
              <a:srgbClr val="000000">
                <a:alpha val="10000"/>
              </a:srgbClr>
            </a:solidFill>
            <a:ln w="9525" cap="flat">
              <a:noFill/>
              <a:prstDash val="solid"/>
              <a:miter/>
            </a:ln>
          </p:spPr>
          <p:txBody>
            <a:bodyPr rtlCol="0" anchor="ctr"/>
            <a:lstStyle/>
            <a:p>
              <a:endParaRPr lang="en-IN"/>
            </a:p>
          </p:txBody>
        </p:sp>
        <p:sp>
          <p:nvSpPr>
            <p:cNvPr id="62" name="Freeform: Shape 61">
              <a:extLst>
                <a:ext uri="{FF2B5EF4-FFF2-40B4-BE49-F238E27FC236}">
                  <a16:creationId xmlns:a16="http://schemas.microsoft.com/office/drawing/2014/main" id="{52122651-F850-B99D-4517-40BC817733E1}"/>
                </a:ext>
              </a:extLst>
            </p:cNvPr>
            <p:cNvSpPr/>
            <p:nvPr/>
          </p:nvSpPr>
          <p:spPr>
            <a:xfrm>
              <a:off x="3246282" y="5676611"/>
              <a:ext cx="102412" cy="73686"/>
            </a:xfrm>
            <a:custGeom>
              <a:avLst/>
              <a:gdLst>
                <a:gd name="connsiteX0" fmla="*/ 63393 w 102412"/>
                <a:gd name="connsiteY0" fmla="*/ 59309 h 73686"/>
                <a:gd name="connsiteX1" fmla="*/ 52 w 102412"/>
                <a:gd name="connsiteY1" fmla="*/ 55213 h 73686"/>
                <a:gd name="connsiteX2" fmla="*/ 55488 w 102412"/>
                <a:gd name="connsiteY2" fmla="*/ 7588 h 73686"/>
                <a:gd name="connsiteX3" fmla="*/ 101303 w 102412"/>
                <a:gd name="connsiteY3" fmla="*/ 14827 h 73686"/>
                <a:gd name="connsiteX4" fmla="*/ 63393 w 102412"/>
                <a:gd name="connsiteY4" fmla="*/ 59309 h 736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412" h="73686">
                  <a:moveTo>
                    <a:pt x="63393" y="59309"/>
                  </a:moveTo>
                  <a:cubicBezTo>
                    <a:pt x="34152" y="73502"/>
                    <a:pt x="2433" y="84551"/>
                    <a:pt x="52" y="55213"/>
                  </a:cubicBezTo>
                  <a:cubicBezTo>
                    <a:pt x="-805" y="43212"/>
                    <a:pt x="8530" y="30353"/>
                    <a:pt x="55488" y="7588"/>
                  </a:cubicBezTo>
                  <a:cubicBezTo>
                    <a:pt x="66441" y="2254"/>
                    <a:pt x="93588" y="-9557"/>
                    <a:pt x="101303" y="14827"/>
                  </a:cubicBezTo>
                  <a:cubicBezTo>
                    <a:pt x="109018" y="39211"/>
                    <a:pt x="74347" y="53880"/>
                    <a:pt x="63393" y="59309"/>
                  </a:cubicBezTo>
                  <a:close/>
                </a:path>
              </a:pathLst>
            </a:custGeom>
            <a:solidFill>
              <a:srgbClr val="407BFF"/>
            </a:solidFill>
            <a:ln w="9525" cap="flat">
              <a:noFill/>
              <a:prstDash val="solid"/>
              <a:miter/>
            </a:ln>
          </p:spPr>
          <p:txBody>
            <a:bodyPr rtlCol="0" anchor="ctr"/>
            <a:lstStyle/>
            <a:p>
              <a:endParaRPr lang="en-IN"/>
            </a:p>
          </p:txBody>
        </p:sp>
        <p:sp>
          <p:nvSpPr>
            <p:cNvPr id="63" name="Freeform: Shape 62">
              <a:extLst>
                <a:ext uri="{FF2B5EF4-FFF2-40B4-BE49-F238E27FC236}">
                  <a16:creationId xmlns:a16="http://schemas.microsoft.com/office/drawing/2014/main" id="{BA0098C4-831A-2141-8670-2587F6C2DA41}"/>
                </a:ext>
              </a:extLst>
            </p:cNvPr>
            <p:cNvSpPr/>
            <p:nvPr/>
          </p:nvSpPr>
          <p:spPr>
            <a:xfrm>
              <a:off x="3246282" y="5676611"/>
              <a:ext cx="102412" cy="73686"/>
            </a:xfrm>
            <a:custGeom>
              <a:avLst/>
              <a:gdLst>
                <a:gd name="connsiteX0" fmla="*/ 63393 w 102412"/>
                <a:gd name="connsiteY0" fmla="*/ 59309 h 73686"/>
                <a:gd name="connsiteX1" fmla="*/ 52 w 102412"/>
                <a:gd name="connsiteY1" fmla="*/ 55213 h 73686"/>
                <a:gd name="connsiteX2" fmla="*/ 55488 w 102412"/>
                <a:gd name="connsiteY2" fmla="*/ 7588 h 73686"/>
                <a:gd name="connsiteX3" fmla="*/ 101303 w 102412"/>
                <a:gd name="connsiteY3" fmla="*/ 14827 h 73686"/>
                <a:gd name="connsiteX4" fmla="*/ 63393 w 102412"/>
                <a:gd name="connsiteY4" fmla="*/ 59309 h 736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412" h="73686">
                  <a:moveTo>
                    <a:pt x="63393" y="59309"/>
                  </a:moveTo>
                  <a:cubicBezTo>
                    <a:pt x="34152" y="73502"/>
                    <a:pt x="2433" y="84551"/>
                    <a:pt x="52" y="55213"/>
                  </a:cubicBezTo>
                  <a:cubicBezTo>
                    <a:pt x="-805" y="43212"/>
                    <a:pt x="8530" y="30353"/>
                    <a:pt x="55488" y="7588"/>
                  </a:cubicBezTo>
                  <a:cubicBezTo>
                    <a:pt x="66441" y="2254"/>
                    <a:pt x="93588" y="-9557"/>
                    <a:pt x="101303" y="14827"/>
                  </a:cubicBezTo>
                  <a:cubicBezTo>
                    <a:pt x="109018" y="39211"/>
                    <a:pt x="74347" y="53880"/>
                    <a:pt x="63393" y="59309"/>
                  </a:cubicBezTo>
                  <a:close/>
                </a:path>
              </a:pathLst>
            </a:custGeom>
            <a:solidFill>
              <a:srgbClr val="000000">
                <a:alpha val="10000"/>
              </a:srgbClr>
            </a:solidFill>
            <a:ln w="9525" cap="flat">
              <a:noFill/>
              <a:prstDash val="solid"/>
              <a:miter/>
            </a:ln>
          </p:spPr>
          <p:txBody>
            <a:bodyPr rtlCol="0" anchor="ctr"/>
            <a:lstStyle/>
            <a:p>
              <a:endParaRPr lang="en-IN"/>
            </a:p>
          </p:txBody>
        </p:sp>
        <p:sp>
          <p:nvSpPr>
            <p:cNvPr id="64" name="Freeform: Shape 63">
              <a:extLst>
                <a:ext uri="{FF2B5EF4-FFF2-40B4-BE49-F238E27FC236}">
                  <a16:creationId xmlns:a16="http://schemas.microsoft.com/office/drawing/2014/main" id="{5C71BF38-4387-FB43-20A1-6FFE7B2672E3}"/>
                </a:ext>
              </a:extLst>
            </p:cNvPr>
            <p:cNvSpPr/>
            <p:nvPr/>
          </p:nvSpPr>
          <p:spPr>
            <a:xfrm>
              <a:off x="3484681" y="5774295"/>
              <a:ext cx="102423" cy="73591"/>
            </a:xfrm>
            <a:custGeom>
              <a:avLst/>
              <a:gdLst>
                <a:gd name="connsiteX0" fmla="*/ 63405 w 102423"/>
                <a:gd name="connsiteY0" fmla="*/ 59161 h 73591"/>
                <a:gd name="connsiteX1" fmla="*/ 64 w 102423"/>
                <a:gd name="connsiteY1" fmla="*/ 55161 h 73591"/>
                <a:gd name="connsiteX2" fmla="*/ 55499 w 102423"/>
                <a:gd name="connsiteY2" fmla="*/ 7536 h 73591"/>
                <a:gd name="connsiteX3" fmla="*/ 101314 w 102423"/>
                <a:gd name="connsiteY3" fmla="*/ 14870 h 73591"/>
                <a:gd name="connsiteX4" fmla="*/ 63405 w 102423"/>
                <a:gd name="connsiteY4" fmla="*/ 59161 h 735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423" h="73591">
                  <a:moveTo>
                    <a:pt x="63405" y="59161"/>
                  </a:moveTo>
                  <a:cubicBezTo>
                    <a:pt x="34163" y="73353"/>
                    <a:pt x="2350" y="84498"/>
                    <a:pt x="64" y="55161"/>
                  </a:cubicBezTo>
                  <a:cubicBezTo>
                    <a:pt x="-889" y="43064"/>
                    <a:pt x="8446" y="30205"/>
                    <a:pt x="55499" y="7536"/>
                  </a:cubicBezTo>
                  <a:cubicBezTo>
                    <a:pt x="66453" y="2202"/>
                    <a:pt x="93599" y="-9514"/>
                    <a:pt x="101314" y="14870"/>
                  </a:cubicBezTo>
                  <a:cubicBezTo>
                    <a:pt x="109030" y="39254"/>
                    <a:pt x="74359" y="53827"/>
                    <a:pt x="63405" y="59161"/>
                  </a:cubicBezTo>
                  <a:close/>
                </a:path>
              </a:pathLst>
            </a:custGeom>
            <a:solidFill>
              <a:srgbClr val="407BFF"/>
            </a:solidFill>
            <a:ln w="9525" cap="flat">
              <a:noFill/>
              <a:prstDash val="solid"/>
              <a:miter/>
            </a:ln>
          </p:spPr>
          <p:txBody>
            <a:bodyPr rtlCol="0" anchor="ctr"/>
            <a:lstStyle/>
            <a:p>
              <a:endParaRPr lang="en-IN"/>
            </a:p>
          </p:txBody>
        </p:sp>
        <p:sp>
          <p:nvSpPr>
            <p:cNvPr id="65" name="Freeform: Shape 64">
              <a:extLst>
                <a:ext uri="{FF2B5EF4-FFF2-40B4-BE49-F238E27FC236}">
                  <a16:creationId xmlns:a16="http://schemas.microsoft.com/office/drawing/2014/main" id="{3AC2D3DB-54CC-10B7-1B07-0489545A2C2A}"/>
                </a:ext>
              </a:extLst>
            </p:cNvPr>
            <p:cNvSpPr/>
            <p:nvPr/>
          </p:nvSpPr>
          <p:spPr>
            <a:xfrm>
              <a:off x="3484681" y="5774295"/>
              <a:ext cx="102423" cy="73591"/>
            </a:xfrm>
            <a:custGeom>
              <a:avLst/>
              <a:gdLst>
                <a:gd name="connsiteX0" fmla="*/ 63405 w 102423"/>
                <a:gd name="connsiteY0" fmla="*/ 59161 h 73591"/>
                <a:gd name="connsiteX1" fmla="*/ 64 w 102423"/>
                <a:gd name="connsiteY1" fmla="*/ 55161 h 73591"/>
                <a:gd name="connsiteX2" fmla="*/ 55499 w 102423"/>
                <a:gd name="connsiteY2" fmla="*/ 7536 h 73591"/>
                <a:gd name="connsiteX3" fmla="*/ 101314 w 102423"/>
                <a:gd name="connsiteY3" fmla="*/ 14870 h 73591"/>
                <a:gd name="connsiteX4" fmla="*/ 63405 w 102423"/>
                <a:gd name="connsiteY4" fmla="*/ 59161 h 735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423" h="73591">
                  <a:moveTo>
                    <a:pt x="63405" y="59161"/>
                  </a:moveTo>
                  <a:cubicBezTo>
                    <a:pt x="34163" y="73353"/>
                    <a:pt x="2350" y="84498"/>
                    <a:pt x="64" y="55161"/>
                  </a:cubicBezTo>
                  <a:cubicBezTo>
                    <a:pt x="-889" y="43064"/>
                    <a:pt x="8446" y="30205"/>
                    <a:pt x="55499" y="7536"/>
                  </a:cubicBezTo>
                  <a:cubicBezTo>
                    <a:pt x="66453" y="2202"/>
                    <a:pt x="93599" y="-9514"/>
                    <a:pt x="101314" y="14870"/>
                  </a:cubicBezTo>
                  <a:cubicBezTo>
                    <a:pt x="109030" y="39254"/>
                    <a:pt x="74359" y="53827"/>
                    <a:pt x="63405" y="59161"/>
                  </a:cubicBezTo>
                  <a:close/>
                </a:path>
              </a:pathLst>
            </a:custGeom>
            <a:solidFill>
              <a:srgbClr val="000000">
                <a:alpha val="10000"/>
              </a:srgbClr>
            </a:solidFill>
            <a:ln w="9525" cap="flat">
              <a:noFill/>
              <a:prstDash val="solid"/>
              <a:miter/>
            </a:ln>
          </p:spPr>
          <p:txBody>
            <a:bodyPr rtlCol="0" anchor="ctr"/>
            <a:lstStyle/>
            <a:p>
              <a:endParaRPr lang="en-IN"/>
            </a:p>
          </p:txBody>
        </p:sp>
        <p:sp>
          <p:nvSpPr>
            <p:cNvPr id="66" name="Freeform: Shape 65">
              <a:extLst>
                <a:ext uri="{FF2B5EF4-FFF2-40B4-BE49-F238E27FC236}">
                  <a16:creationId xmlns:a16="http://schemas.microsoft.com/office/drawing/2014/main" id="{1C1B85D3-F2AD-575D-F005-5B51B28AC628}"/>
                </a:ext>
              </a:extLst>
            </p:cNvPr>
            <p:cNvSpPr/>
            <p:nvPr/>
          </p:nvSpPr>
          <p:spPr>
            <a:xfrm>
              <a:off x="3723092" y="5871864"/>
              <a:ext cx="102446" cy="73558"/>
            </a:xfrm>
            <a:custGeom>
              <a:avLst/>
              <a:gdLst>
                <a:gd name="connsiteX0" fmla="*/ 63310 w 102446"/>
                <a:gd name="connsiteY0" fmla="*/ 59128 h 73558"/>
                <a:gd name="connsiteX1" fmla="*/ 64 w 102446"/>
                <a:gd name="connsiteY1" fmla="*/ 55128 h 73558"/>
                <a:gd name="connsiteX2" fmla="*/ 55404 w 102446"/>
                <a:gd name="connsiteY2" fmla="*/ 7503 h 73558"/>
                <a:gd name="connsiteX3" fmla="*/ 101314 w 102446"/>
                <a:gd name="connsiteY3" fmla="*/ 14837 h 73558"/>
                <a:gd name="connsiteX4" fmla="*/ 63310 w 102446"/>
                <a:gd name="connsiteY4" fmla="*/ 59128 h 735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446" h="73558">
                  <a:moveTo>
                    <a:pt x="63310" y="59128"/>
                  </a:moveTo>
                  <a:cubicBezTo>
                    <a:pt x="34163" y="73320"/>
                    <a:pt x="2350" y="84465"/>
                    <a:pt x="64" y="55128"/>
                  </a:cubicBezTo>
                  <a:cubicBezTo>
                    <a:pt x="-889" y="43126"/>
                    <a:pt x="8446" y="30267"/>
                    <a:pt x="55404" y="7503"/>
                  </a:cubicBezTo>
                  <a:cubicBezTo>
                    <a:pt x="66453" y="2264"/>
                    <a:pt x="93504" y="-9547"/>
                    <a:pt x="101314" y="14837"/>
                  </a:cubicBezTo>
                  <a:cubicBezTo>
                    <a:pt x="109125" y="39221"/>
                    <a:pt x="74359" y="53794"/>
                    <a:pt x="63310" y="59128"/>
                  </a:cubicBezTo>
                  <a:close/>
                </a:path>
              </a:pathLst>
            </a:custGeom>
            <a:solidFill>
              <a:srgbClr val="407BFF"/>
            </a:solidFill>
            <a:ln w="9525" cap="flat">
              <a:noFill/>
              <a:prstDash val="solid"/>
              <a:miter/>
            </a:ln>
          </p:spPr>
          <p:txBody>
            <a:bodyPr rtlCol="0" anchor="ctr"/>
            <a:lstStyle/>
            <a:p>
              <a:endParaRPr lang="en-IN"/>
            </a:p>
          </p:txBody>
        </p:sp>
        <p:sp>
          <p:nvSpPr>
            <p:cNvPr id="67" name="Freeform: Shape 66">
              <a:extLst>
                <a:ext uri="{FF2B5EF4-FFF2-40B4-BE49-F238E27FC236}">
                  <a16:creationId xmlns:a16="http://schemas.microsoft.com/office/drawing/2014/main" id="{819A221F-5CED-DD58-738E-D07273D0F682}"/>
                </a:ext>
              </a:extLst>
            </p:cNvPr>
            <p:cNvSpPr/>
            <p:nvPr/>
          </p:nvSpPr>
          <p:spPr>
            <a:xfrm>
              <a:off x="3723092" y="5871864"/>
              <a:ext cx="102446" cy="73558"/>
            </a:xfrm>
            <a:custGeom>
              <a:avLst/>
              <a:gdLst>
                <a:gd name="connsiteX0" fmla="*/ 63310 w 102446"/>
                <a:gd name="connsiteY0" fmla="*/ 59128 h 73558"/>
                <a:gd name="connsiteX1" fmla="*/ 64 w 102446"/>
                <a:gd name="connsiteY1" fmla="*/ 55128 h 73558"/>
                <a:gd name="connsiteX2" fmla="*/ 55404 w 102446"/>
                <a:gd name="connsiteY2" fmla="*/ 7503 h 73558"/>
                <a:gd name="connsiteX3" fmla="*/ 101314 w 102446"/>
                <a:gd name="connsiteY3" fmla="*/ 14837 h 73558"/>
                <a:gd name="connsiteX4" fmla="*/ 63310 w 102446"/>
                <a:gd name="connsiteY4" fmla="*/ 59128 h 735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446" h="73558">
                  <a:moveTo>
                    <a:pt x="63310" y="59128"/>
                  </a:moveTo>
                  <a:cubicBezTo>
                    <a:pt x="34163" y="73320"/>
                    <a:pt x="2350" y="84465"/>
                    <a:pt x="64" y="55128"/>
                  </a:cubicBezTo>
                  <a:cubicBezTo>
                    <a:pt x="-889" y="43126"/>
                    <a:pt x="8446" y="30267"/>
                    <a:pt x="55404" y="7503"/>
                  </a:cubicBezTo>
                  <a:cubicBezTo>
                    <a:pt x="66453" y="2264"/>
                    <a:pt x="93504" y="-9547"/>
                    <a:pt x="101314" y="14837"/>
                  </a:cubicBezTo>
                  <a:cubicBezTo>
                    <a:pt x="109125" y="39221"/>
                    <a:pt x="74359" y="53794"/>
                    <a:pt x="63310" y="59128"/>
                  </a:cubicBezTo>
                  <a:close/>
                </a:path>
              </a:pathLst>
            </a:custGeom>
            <a:solidFill>
              <a:srgbClr val="000000">
                <a:alpha val="10000"/>
              </a:srgbClr>
            </a:solidFill>
            <a:ln w="9525" cap="flat">
              <a:noFill/>
              <a:prstDash val="solid"/>
              <a:miter/>
            </a:ln>
          </p:spPr>
          <p:txBody>
            <a:bodyPr rtlCol="0" anchor="ctr"/>
            <a:lstStyle/>
            <a:p>
              <a:endParaRPr lang="en-IN"/>
            </a:p>
          </p:txBody>
        </p:sp>
        <p:sp>
          <p:nvSpPr>
            <p:cNvPr id="68" name="Freeform: Shape 67">
              <a:extLst>
                <a:ext uri="{FF2B5EF4-FFF2-40B4-BE49-F238E27FC236}">
                  <a16:creationId xmlns:a16="http://schemas.microsoft.com/office/drawing/2014/main" id="{D14A0643-11A1-7B6D-B365-D3CF0F22498D}"/>
                </a:ext>
              </a:extLst>
            </p:cNvPr>
            <p:cNvSpPr/>
            <p:nvPr/>
          </p:nvSpPr>
          <p:spPr>
            <a:xfrm>
              <a:off x="3335393" y="5488213"/>
              <a:ext cx="387762" cy="310778"/>
            </a:xfrm>
            <a:custGeom>
              <a:avLst/>
              <a:gdLst>
                <a:gd name="connsiteX0" fmla="*/ 372903 w 387762"/>
                <a:gd name="connsiteY0" fmla="*/ 186842 h 310778"/>
                <a:gd name="connsiteX1" fmla="*/ 237743 w 387762"/>
                <a:gd name="connsiteY1" fmla="*/ 272567 h 310778"/>
                <a:gd name="connsiteX2" fmla="*/ 9143 w 387762"/>
                <a:gd name="connsiteY2" fmla="*/ 241420 h 310778"/>
                <a:gd name="connsiteX3" fmla="*/ 381 w 387762"/>
                <a:gd name="connsiteY3" fmla="*/ 205416 h 310778"/>
                <a:gd name="connsiteX4" fmla="*/ 111156 w 387762"/>
                <a:gd name="connsiteY4" fmla="*/ 72066 h 310778"/>
                <a:gd name="connsiteX5" fmla="*/ 111156 w 387762"/>
                <a:gd name="connsiteY5" fmla="*/ 72066 h 310778"/>
                <a:gd name="connsiteX6" fmla="*/ 217646 w 387762"/>
                <a:gd name="connsiteY6" fmla="*/ 20155 h 310778"/>
                <a:gd name="connsiteX7" fmla="*/ 295656 w 387762"/>
                <a:gd name="connsiteY7" fmla="*/ 57 h 310778"/>
                <a:gd name="connsiteX8" fmla="*/ 384333 w 387762"/>
                <a:gd name="connsiteY8" fmla="*/ 96736 h 310778"/>
                <a:gd name="connsiteX9" fmla="*/ 372903 w 387762"/>
                <a:gd name="connsiteY9" fmla="*/ 186842 h 310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7762" h="310778">
                  <a:moveTo>
                    <a:pt x="372903" y="186842"/>
                  </a:moveTo>
                  <a:cubicBezTo>
                    <a:pt x="344328" y="237991"/>
                    <a:pt x="278987" y="256374"/>
                    <a:pt x="237743" y="272567"/>
                  </a:cubicBezTo>
                  <a:cubicBezTo>
                    <a:pt x="128111" y="316382"/>
                    <a:pt x="48672" y="340956"/>
                    <a:pt x="9143" y="241420"/>
                  </a:cubicBezTo>
                  <a:cubicBezTo>
                    <a:pt x="4447" y="229924"/>
                    <a:pt x="1495" y="217789"/>
                    <a:pt x="381" y="205416"/>
                  </a:cubicBezTo>
                  <a:cubicBezTo>
                    <a:pt x="-6097" y="130359"/>
                    <a:pt x="71723" y="92830"/>
                    <a:pt x="111156" y="72066"/>
                  </a:cubicBezTo>
                  <a:lnTo>
                    <a:pt x="111156" y="72066"/>
                  </a:lnTo>
                  <a:cubicBezTo>
                    <a:pt x="158781" y="46920"/>
                    <a:pt x="192500" y="30727"/>
                    <a:pt x="217646" y="20155"/>
                  </a:cubicBezTo>
                  <a:cubicBezTo>
                    <a:pt x="258603" y="2819"/>
                    <a:pt x="276891" y="1105"/>
                    <a:pt x="295656" y="57"/>
                  </a:cubicBezTo>
                  <a:cubicBezTo>
                    <a:pt x="317849" y="-705"/>
                    <a:pt x="367855" y="4914"/>
                    <a:pt x="384333" y="96736"/>
                  </a:cubicBezTo>
                  <a:cubicBezTo>
                    <a:pt x="391458" y="127168"/>
                    <a:pt x="387400" y="159153"/>
                    <a:pt x="372903" y="186842"/>
                  </a:cubicBezTo>
                  <a:close/>
                </a:path>
              </a:pathLst>
            </a:custGeom>
            <a:solidFill>
              <a:srgbClr val="407BFF"/>
            </a:solidFill>
            <a:ln w="9525" cap="flat">
              <a:noFill/>
              <a:prstDash val="solid"/>
              <a:miter/>
            </a:ln>
          </p:spPr>
          <p:txBody>
            <a:bodyPr rtlCol="0" anchor="ctr"/>
            <a:lstStyle/>
            <a:p>
              <a:endParaRPr lang="en-IN"/>
            </a:p>
          </p:txBody>
        </p:sp>
        <p:sp>
          <p:nvSpPr>
            <p:cNvPr id="69" name="Freeform: Shape 68">
              <a:extLst>
                <a:ext uri="{FF2B5EF4-FFF2-40B4-BE49-F238E27FC236}">
                  <a16:creationId xmlns:a16="http://schemas.microsoft.com/office/drawing/2014/main" id="{F69C7352-C8EB-F680-F20E-9250CA391F77}"/>
                </a:ext>
              </a:extLst>
            </p:cNvPr>
            <p:cNvSpPr/>
            <p:nvPr/>
          </p:nvSpPr>
          <p:spPr>
            <a:xfrm>
              <a:off x="3553611" y="5502081"/>
              <a:ext cx="156209" cy="202501"/>
            </a:xfrm>
            <a:custGeom>
              <a:avLst/>
              <a:gdLst>
                <a:gd name="connsiteX0" fmla="*/ 156210 w 156209"/>
                <a:gd name="connsiteY0" fmla="*/ 101251 h 202501"/>
                <a:gd name="connsiteX1" fmla="*/ 78105 w 156209"/>
                <a:gd name="connsiteY1" fmla="*/ 202502 h 202501"/>
                <a:gd name="connsiteX2" fmla="*/ 0 w 156209"/>
                <a:gd name="connsiteY2" fmla="*/ 101251 h 202501"/>
                <a:gd name="connsiteX3" fmla="*/ 78105 w 156209"/>
                <a:gd name="connsiteY3" fmla="*/ 0 h 202501"/>
                <a:gd name="connsiteX4" fmla="*/ 156210 w 156209"/>
                <a:gd name="connsiteY4" fmla="*/ 101251 h 2025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209" h="202501">
                  <a:moveTo>
                    <a:pt x="156210" y="101251"/>
                  </a:moveTo>
                  <a:cubicBezTo>
                    <a:pt x="156210" y="157163"/>
                    <a:pt x="121253" y="202502"/>
                    <a:pt x="78105" y="202502"/>
                  </a:cubicBezTo>
                  <a:cubicBezTo>
                    <a:pt x="34957" y="202502"/>
                    <a:pt x="0" y="157163"/>
                    <a:pt x="0" y="101251"/>
                  </a:cubicBezTo>
                  <a:cubicBezTo>
                    <a:pt x="0" y="45339"/>
                    <a:pt x="34957" y="0"/>
                    <a:pt x="78105" y="0"/>
                  </a:cubicBezTo>
                  <a:cubicBezTo>
                    <a:pt x="121253" y="0"/>
                    <a:pt x="156210" y="45339"/>
                    <a:pt x="156210" y="101251"/>
                  </a:cubicBezTo>
                  <a:close/>
                </a:path>
              </a:pathLst>
            </a:custGeom>
            <a:solidFill>
              <a:srgbClr val="263238"/>
            </a:solidFill>
            <a:ln w="9525" cap="flat">
              <a:noFill/>
              <a:prstDash val="solid"/>
              <a:miter/>
            </a:ln>
          </p:spPr>
          <p:txBody>
            <a:bodyPr rtlCol="0" anchor="ctr"/>
            <a:lstStyle/>
            <a:p>
              <a:endParaRPr lang="en-IN"/>
            </a:p>
          </p:txBody>
        </p:sp>
        <p:sp>
          <p:nvSpPr>
            <p:cNvPr id="70" name="Freeform: Shape 69">
              <a:extLst>
                <a:ext uri="{FF2B5EF4-FFF2-40B4-BE49-F238E27FC236}">
                  <a16:creationId xmlns:a16="http://schemas.microsoft.com/office/drawing/2014/main" id="{A21D111B-5DCA-921F-C08F-6E68DAED5439}"/>
                </a:ext>
              </a:extLst>
            </p:cNvPr>
            <p:cNvSpPr/>
            <p:nvPr/>
          </p:nvSpPr>
          <p:spPr>
            <a:xfrm>
              <a:off x="3562659" y="5513797"/>
              <a:ext cx="138017" cy="178974"/>
            </a:xfrm>
            <a:custGeom>
              <a:avLst/>
              <a:gdLst>
                <a:gd name="connsiteX0" fmla="*/ 138017 w 138017"/>
                <a:gd name="connsiteY0" fmla="*/ 89535 h 178974"/>
                <a:gd name="connsiteX1" fmla="*/ 69056 w 138017"/>
                <a:gd name="connsiteY1" fmla="*/ 178975 h 178974"/>
                <a:gd name="connsiteX2" fmla="*/ 0 w 138017"/>
                <a:gd name="connsiteY2" fmla="*/ 89535 h 178974"/>
                <a:gd name="connsiteX3" fmla="*/ 69056 w 138017"/>
                <a:gd name="connsiteY3" fmla="*/ 0 h 178974"/>
                <a:gd name="connsiteX4" fmla="*/ 138017 w 138017"/>
                <a:gd name="connsiteY4" fmla="*/ 89535 h 1789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017" h="178974">
                  <a:moveTo>
                    <a:pt x="138017" y="89535"/>
                  </a:moveTo>
                  <a:cubicBezTo>
                    <a:pt x="138017" y="138970"/>
                    <a:pt x="107156" y="178975"/>
                    <a:pt x="69056" y="178975"/>
                  </a:cubicBezTo>
                  <a:cubicBezTo>
                    <a:pt x="30956" y="178975"/>
                    <a:pt x="0" y="138970"/>
                    <a:pt x="0" y="89535"/>
                  </a:cubicBezTo>
                  <a:cubicBezTo>
                    <a:pt x="0" y="40100"/>
                    <a:pt x="30956" y="0"/>
                    <a:pt x="69056" y="0"/>
                  </a:cubicBezTo>
                  <a:cubicBezTo>
                    <a:pt x="107156" y="0"/>
                    <a:pt x="138017" y="40100"/>
                    <a:pt x="138017" y="89535"/>
                  </a:cubicBezTo>
                  <a:close/>
                </a:path>
              </a:pathLst>
            </a:custGeom>
            <a:solidFill>
              <a:srgbClr val="455A64"/>
            </a:solidFill>
            <a:ln w="9525" cap="flat">
              <a:noFill/>
              <a:prstDash val="solid"/>
              <a:miter/>
            </a:ln>
          </p:spPr>
          <p:txBody>
            <a:bodyPr rtlCol="0" anchor="ctr"/>
            <a:lstStyle/>
            <a:p>
              <a:endParaRPr lang="en-IN"/>
            </a:p>
          </p:txBody>
        </p:sp>
        <p:sp>
          <p:nvSpPr>
            <p:cNvPr id="71" name="Freeform: Shape 70">
              <a:extLst>
                <a:ext uri="{FF2B5EF4-FFF2-40B4-BE49-F238E27FC236}">
                  <a16:creationId xmlns:a16="http://schemas.microsoft.com/office/drawing/2014/main" id="{83472D1E-35A5-6192-9B3D-168208D8F2B3}"/>
                </a:ext>
              </a:extLst>
            </p:cNvPr>
            <p:cNvSpPr/>
            <p:nvPr/>
          </p:nvSpPr>
          <p:spPr>
            <a:xfrm>
              <a:off x="1543740" y="5398831"/>
              <a:ext cx="529113" cy="199072"/>
            </a:xfrm>
            <a:custGeom>
              <a:avLst/>
              <a:gdLst>
                <a:gd name="connsiteX0" fmla="*/ 529114 w 529113"/>
                <a:gd name="connsiteY0" fmla="*/ 177641 h 199072"/>
                <a:gd name="connsiteX1" fmla="*/ 511016 w 529113"/>
                <a:gd name="connsiteY1" fmla="*/ 184309 h 199072"/>
                <a:gd name="connsiteX2" fmla="*/ 470249 w 529113"/>
                <a:gd name="connsiteY2" fmla="*/ 199072 h 199072"/>
                <a:gd name="connsiteX3" fmla="*/ 329279 w 529113"/>
                <a:gd name="connsiteY3" fmla="*/ 138208 h 199072"/>
                <a:gd name="connsiteX4" fmla="*/ 0 w 529113"/>
                <a:gd name="connsiteY4" fmla="*/ 0 h 199072"/>
                <a:gd name="connsiteX5" fmla="*/ 3905 w 529113"/>
                <a:gd name="connsiteY5" fmla="*/ 1143 h 199072"/>
                <a:gd name="connsiteX6" fmla="*/ 7525 w 529113"/>
                <a:gd name="connsiteY6" fmla="*/ 2286 h 199072"/>
                <a:gd name="connsiteX7" fmla="*/ 12287 w 529113"/>
                <a:gd name="connsiteY7" fmla="*/ 3810 h 199072"/>
                <a:gd name="connsiteX8" fmla="*/ 14954 w 529113"/>
                <a:gd name="connsiteY8" fmla="*/ 4763 h 199072"/>
                <a:gd name="connsiteX9" fmla="*/ 25717 w 529113"/>
                <a:gd name="connsiteY9" fmla="*/ 8191 h 199072"/>
                <a:gd name="connsiteX10" fmla="*/ 36767 w 529113"/>
                <a:gd name="connsiteY10" fmla="*/ 11811 h 199072"/>
                <a:gd name="connsiteX11" fmla="*/ 67723 w 529113"/>
                <a:gd name="connsiteY11" fmla="*/ 22003 h 199072"/>
                <a:gd name="connsiteX12" fmla="*/ 78391 w 529113"/>
                <a:gd name="connsiteY12" fmla="*/ 25527 h 199072"/>
                <a:gd name="connsiteX13" fmla="*/ 87916 w 529113"/>
                <a:gd name="connsiteY13" fmla="*/ 28861 h 199072"/>
                <a:gd name="connsiteX14" fmla="*/ 93345 w 529113"/>
                <a:gd name="connsiteY14" fmla="*/ 30671 h 199072"/>
                <a:gd name="connsiteX15" fmla="*/ 110204 w 529113"/>
                <a:gd name="connsiteY15" fmla="*/ 36290 h 199072"/>
                <a:gd name="connsiteX16" fmla="*/ 121349 w 529113"/>
                <a:gd name="connsiteY16" fmla="*/ 40005 h 199072"/>
                <a:gd name="connsiteX17" fmla="*/ 266414 w 529113"/>
                <a:gd name="connsiteY17" fmla="*/ 88773 h 199072"/>
                <a:gd name="connsiteX18" fmla="*/ 280130 w 529113"/>
                <a:gd name="connsiteY18" fmla="*/ 93440 h 199072"/>
                <a:gd name="connsiteX19" fmla="*/ 334137 w 529113"/>
                <a:gd name="connsiteY19" fmla="*/ 111633 h 199072"/>
                <a:gd name="connsiteX20" fmla="*/ 427292 w 529113"/>
                <a:gd name="connsiteY20" fmla="*/ 143161 h 199072"/>
                <a:gd name="connsiteX21" fmla="*/ 440436 w 529113"/>
                <a:gd name="connsiteY21" fmla="*/ 147638 h 199072"/>
                <a:gd name="connsiteX22" fmla="*/ 481013 w 529113"/>
                <a:gd name="connsiteY22" fmla="*/ 161354 h 199072"/>
                <a:gd name="connsiteX23" fmla="*/ 481013 w 529113"/>
                <a:gd name="connsiteY23" fmla="*/ 161354 h 199072"/>
                <a:gd name="connsiteX24" fmla="*/ 491395 w 529113"/>
                <a:gd name="connsiteY24" fmla="*/ 164878 h 199072"/>
                <a:gd name="connsiteX25" fmla="*/ 496157 w 529113"/>
                <a:gd name="connsiteY25" fmla="*/ 166497 h 199072"/>
                <a:gd name="connsiteX26" fmla="*/ 498634 w 529113"/>
                <a:gd name="connsiteY26" fmla="*/ 167259 h 199072"/>
                <a:gd name="connsiteX27" fmla="*/ 529114 w 529113"/>
                <a:gd name="connsiteY27" fmla="*/ 177641 h 199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29113" h="199072">
                  <a:moveTo>
                    <a:pt x="529114" y="177641"/>
                  </a:moveTo>
                  <a:lnTo>
                    <a:pt x="511016" y="184309"/>
                  </a:lnTo>
                  <a:lnTo>
                    <a:pt x="470249" y="199072"/>
                  </a:lnTo>
                  <a:lnTo>
                    <a:pt x="329279" y="138208"/>
                  </a:lnTo>
                  <a:cubicBezTo>
                    <a:pt x="192881" y="79629"/>
                    <a:pt x="30956" y="10668"/>
                    <a:pt x="0" y="0"/>
                  </a:cubicBezTo>
                  <a:lnTo>
                    <a:pt x="3905" y="1143"/>
                  </a:lnTo>
                  <a:lnTo>
                    <a:pt x="7525" y="2286"/>
                  </a:lnTo>
                  <a:lnTo>
                    <a:pt x="12287" y="3810"/>
                  </a:lnTo>
                  <a:lnTo>
                    <a:pt x="14954" y="4763"/>
                  </a:lnTo>
                  <a:lnTo>
                    <a:pt x="25717" y="8191"/>
                  </a:lnTo>
                  <a:lnTo>
                    <a:pt x="36767" y="11811"/>
                  </a:lnTo>
                  <a:lnTo>
                    <a:pt x="67723" y="22003"/>
                  </a:lnTo>
                  <a:lnTo>
                    <a:pt x="78391" y="25527"/>
                  </a:lnTo>
                  <a:lnTo>
                    <a:pt x="87916" y="28861"/>
                  </a:lnTo>
                  <a:lnTo>
                    <a:pt x="93345" y="30671"/>
                  </a:lnTo>
                  <a:lnTo>
                    <a:pt x="110204" y="36290"/>
                  </a:lnTo>
                  <a:lnTo>
                    <a:pt x="121349" y="40005"/>
                  </a:lnTo>
                  <a:lnTo>
                    <a:pt x="266414" y="88773"/>
                  </a:lnTo>
                  <a:lnTo>
                    <a:pt x="280130" y="93440"/>
                  </a:lnTo>
                  <a:lnTo>
                    <a:pt x="334137" y="111633"/>
                  </a:lnTo>
                  <a:lnTo>
                    <a:pt x="427292" y="143161"/>
                  </a:lnTo>
                  <a:lnTo>
                    <a:pt x="440436" y="147638"/>
                  </a:lnTo>
                  <a:cubicBezTo>
                    <a:pt x="455486" y="152686"/>
                    <a:pt x="469011" y="157163"/>
                    <a:pt x="481013" y="161354"/>
                  </a:cubicBezTo>
                  <a:lnTo>
                    <a:pt x="481013" y="161354"/>
                  </a:lnTo>
                  <a:lnTo>
                    <a:pt x="491395" y="164878"/>
                  </a:lnTo>
                  <a:lnTo>
                    <a:pt x="496157" y="166497"/>
                  </a:lnTo>
                  <a:lnTo>
                    <a:pt x="498634" y="167259"/>
                  </a:lnTo>
                  <a:cubicBezTo>
                    <a:pt x="518065" y="174022"/>
                    <a:pt x="529114" y="177641"/>
                    <a:pt x="529114" y="177641"/>
                  </a:cubicBezTo>
                  <a:close/>
                </a:path>
              </a:pathLst>
            </a:custGeom>
            <a:solidFill>
              <a:srgbClr val="407BFF"/>
            </a:solidFill>
            <a:ln w="9525" cap="flat">
              <a:noFill/>
              <a:prstDash val="solid"/>
              <a:miter/>
            </a:ln>
          </p:spPr>
          <p:txBody>
            <a:bodyPr rtlCol="0" anchor="ctr"/>
            <a:lstStyle/>
            <a:p>
              <a:endParaRPr lang="en-IN"/>
            </a:p>
          </p:txBody>
        </p:sp>
        <p:sp>
          <p:nvSpPr>
            <p:cNvPr id="72" name="Freeform: Shape 71">
              <a:extLst>
                <a:ext uri="{FF2B5EF4-FFF2-40B4-BE49-F238E27FC236}">
                  <a16:creationId xmlns:a16="http://schemas.microsoft.com/office/drawing/2014/main" id="{6B11CE96-0E81-0A5D-0987-67C2827B754E}"/>
                </a:ext>
              </a:extLst>
            </p:cNvPr>
            <p:cNvSpPr/>
            <p:nvPr/>
          </p:nvSpPr>
          <p:spPr>
            <a:xfrm>
              <a:off x="1543740" y="5398831"/>
              <a:ext cx="529113" cy="199072"/>
            </a:xfrm>
            <a:custGeom>
              <a:avLst/>
              <a:gdLst>
                <a:gd name="connsiteX0" fmla="*/ 529114 w 529113"/>
                <a:gd name="connsiteY0" fmla="*/ 177641 h 199072"/>
                <a:gd name="connsiteX1" fmla="*/ 511016 w 529113"/>
                <a:gd name="connsiteY1" fmla="*/ 184309 h 199072"/>
                <a:gd name="connsiteX2" fmla="*/ 470249 w 529113"/>
                <a:gd name="connsiteY2" fmla="*/ 199072 h 199072"/>
                <a:gd name="connsiteX3" fmla="*/ 329279 w 529113"/>
                <a:gd name="connsiteY3" fmla="*/ 138208 h 199072"/>
                <a:gd name="connsiteX4" fmla="*/ 0 w 529113"/>
                <a:gd name="connsiteY4" fmla="*/ 0 h 199072"/>
                <a:gd name="connsiteX5" fmla="*/ 3905 w 529113"/>
                <a:gd name="connsiteY5" fmla="*/ 1143 h 199072"/>
                <a:gd name="connsiteX6" fmla="*/ 7525 w 529113"/>
                <a:gd name="connsiteY6" fmla="*/ 2286 h 199072"/>
                <a:gd name="connsiteX7" fmla="*/ 12287 w 529113"/>
                <a:gd name="connsiteY7" fmla="*/ 3810 h 199072"/>
                <a:gd name="connsiteX8" fmla="*/ 14954 w 529113"/>
                <a:gd name="connsiteY8" fmla="*/ 4763 h 199072"/>
                <a:gd name="connsiteX9" fmla="*/ 25717 w 529113"/>
                <a:gd name="connsiteY9" fmla="*/ 8191 h 199072"/>
                <a:gd name="connsiteX10" fmla="*/ 36767 w 529113"/>
                <a:gd name="connsiteY10" fmla="*/ 11811 h 199072"/>
                <a:gd name="connsiteX11" fmla="*/ 67723 w 529113"/>
                <a:gd name="connsiteY11" fmla="*/ 22003 h 199072"/>
                <a:gd name="connsiteX12" fmla="*/ 78391 w 529113"/>
                <a:gd name="connsiteY12" fmla="*/ 25527 h 199072"/>
                <a:gd name="connsiteX13" fmla="*/ 87916 w 529113"/>
                <a:gd name="connsiteY13" fmla="*/ 28861 h 199072"/>
                <a:gd name="connsiteX14" fmla="*/ 93345 w 529113"/>
                <a:gd name="connsiteY14" fmla="*/ 30671 h 199072"/>
                <a:gd name="connsiteX15" fmla="*/ 110204 w 529113"/>
                <a:gd name="connsiteY15" fmla="*/ 36290 h 199072"/>
                <a:gd name="connsiteX16" fmla="*/ 121349 w 529113"/>
                <a:gd name="connsiteY16" fmla="*/ 40005 h 199072"/>
                <a:gd name="connsiteX17" fmla="*/ 266414 w 529113"/>
                <a:gd name="connsiteY17" fmla="*/ 88773 h 199072"/>
                <a:gd name="connsiteX18" fmla="*/ 280130 w 529113"/>
                <a:gd name="connsiteY18" fmla="*/ 93440 h 199072"/>
                <a:gd name="connsiteX19" fmla="*/ 334137 w 529113"/>
                <a:gd name="connsiteY19" fmla="*/ 111633 h 199072"/>
                <a:gd name="connsiteX20" fmla="*/ 427292 w 529113"/>
                <a:gd name="connsiteY20" fmla="*/ 143161 h 199072"/>
                <a:gd name="connsiteX21" fmla="*/ 440436 w 529113"/>
                <a:gd name="connsiteY21" fmla="*/ 147638 h 199072"/>
                <a:gd name="connsiteX22" fmla="*/ 481013 w 529113"/>
                <a:gd name="connsiteY22" fmla="*/ 161354 h 199072"/>
                <a:gd name="connsiteX23" fmla="*/ 481013 w 529113"/>
                <a:gd name="connsiteY23" fmla="*/ 161354 h 199072"/>
                <a:gd name="connsiteX24" fmla="*/ 491395 w 529113"/>
                <a:gd name="connsiteY24" fmla="*/ 164878 h 199072"/>
                <a:gd name="connsiteX25" fmla="*/ 496157 w 529113"/>
                <a:gd name="connsiteY25" fmla="*/ 166497 h 199072"/>
                <a:gd name="connsiteX26" fmla="*/ 498634 w 529113"/>
                <a:gd name="connsiteY26" fmla="*/ 167259 h 199072"/>
                <a:gd name="connsiteX27" fmla="*/ 529114 w 529113"/>
                <a:gd name="connsiteY27" fmla="*/ 177641 h 199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29113" h="199072">
                  <a:moveTo>
                    <a:pt x="529114" y="177641"/>
                  </a:moveTo>
                  <a:lnTo>
                    <a:pt x="511016" y="184309"/>
                  </a:lnTo>
                  <a:lnTo>
                    <a:pt x="470249" y="199072"/>
                  </a:lnTo>
                  <a:lnTo>
                    <a:pt x="329279" y="138208"/>
                  </a:lnTo>
                  <a:cubicBezTo>
                    <a:pt x="192881" y="79629"/>
                    <a:pt x="30956" y="10668"/>
                    <a:pt x="0" y="0"/>
                  </a:cubicBezTo>
                  <a:lnTo>
                    <a:pt x="3905" y="1143"/>
                  </a:lnTo>
                  <a:lnTo>
                    <a:pt x="7525" y="2286"/>
                  </a:lnTo>
                  <a:lnTo>
                    <a:pt x="12287" y="3810"/>
                  </a:lnTo>
                  <a:lnTo>
                    <a:pt x="14954" y="4763"/>
                  </a:lnTo>
                  <a:lnTo>
                    <a:pt x="25717" y="8191"/>
                  </a:lnTo>
                  <a:lnTo>
                    <a:pt x="36767" y="11811"/>
                  </a:lnTo>
                  <a:lnTo>
                    <a:pt x="67723" y="22003"/>
                  </a:lnTo>
                  <a:lnTo>
                    <a:pt x="78391" y="25527"/>
                  </a:lnTo>
                  <a:lnTo>
                    <a:pt x="87916" y="28861"/>
                  </a:lnTo>
                  <a:lnTo>
                    <a:pt x="93345" y="30671"/>
                  </a:lnTo>
                  <a:lnTo>
                    <a:pt x="110204" y="36290"/>
                  </a:lnTo>
                  <a:lnTo>
                    <a:pt x="121349" y="40005"/>
                  </a:lnTo>
                  <a:lnTo>
                    <a:pt x="266414" y="88773"/>
                  </a:lnTo>
                  <a:lnTo>
                    <a:pt x="280130" y="93440"/>
                  </a:lnTo>
                  <a:lnTo>
                    <a:pt x="334137" y="111633"/>
                  </a:lnTo>
                  <a:lnTo>
                    <a:pt x="427292" y="143161"/>
                  </a:lnTo>
                  <a:lnTo>
                    <a:pt x="440436" y="147638"/>
                  </a:lnTo>
                  <a:cubicBezTo>
                    <a:pt x="455486" y="152686"/>
                    <a:pt x="469011" y="157163"/>
                    <a:pt x="481013" y="161354"/>
                  </a:cubicBezTo>
                  <a:lnTo>
                    <a:pt x="481013" y="161354"/>
                  </a:lnTo>
                  <a:lnTo>
                    <a:pt x="491395" y="164878"/>
                  </a:lnTo>
                  <a:lnTo>
                    <a:pt x="496157" y="166497"/>
                  </a:lnTo>
                  <a:lnTo>
                    <a:pt x="498634" y="167259"/>
                  </a:lnTo>
                  <a:cubicBezTo>
                    <a:pt x="518065" y="174022"/>
                    <a:pt x="529114" y="177641"/>
                    <a:pt x="529114" y="177641"/>
                  </a:cubicBezTo>
                  <a:close/>
                </a:path>
              </a:pathLst>
            </a:custGeom>
            <a:solidFill>
              <a:srgbClr val="FFFFFF">
                <a:alpha val="50000"/>
              </a:srgbClr>
            </a:solidFill>
            <a:ln w="9525" cap="flat">
              <a:noFill/>
              <a:prstDash val="solid"/>
              <a:miter/>
            </a:ln>
          </p:spPr>
          <p:txBody>
            <a:bodyPr rtlCol="0" anchor="ctr"/>
            <a:lstStyle/>
            <a:p>
              <a:endParaRPr lang="en-IN"/>
            </a:p>
          </p:txBody>
        </p:sp>
        <p:sp>
          <p:nvSpPr>
            <p:cNvPr id="73" name="Freeform: Shape 72">
              <a:extLst>
                <a:ext uri="{FF2B5EF4-FFF2-40B4-BE49-F238E27FC236}">
                  <a16:creationId xmlns:a16="http://schemas.microsoft.com/office/drawing/2014/main" id="{45F36057-1C30-A664-F5C0-FEA7FD0FDA43}"/>
                </a:ext>
              </a:extLst>
            </p:cNvPr>
            <p:cNvSpPr/>
            <p:nvPr/>
          </p:nvSpPr>
          <p:spPr>
            <a:xfrm>
              <a:off x="1409410" y="5391226"/>
              <a:ext cx="604579" cy="246491"/>
            </a:xfrm>
            <a:custGeom>
              <a:avLst/>
              <a:gdLst>
                <a:gd name="connsiteX0" fmla="*/ 604579 w 604579"/>
                <a:gd name="connsiteY0" fmla="*/ 206677 h 246491"/>
                <a:gd name="connsiteX1" fmla="*/ 495423 w 604579"/>
                <a:gd name="connsiteY1" fmla="*/ 246492 h 246491"/>
                <a:gd name="connsiteX2" fmla="*/ 106136 w 604579"/>
                <a:gd name="connsiteY2" fmla="*/ 62374 h 246491"/>
                <a:gd name="connsiteX3" fmla="*/ 104612 w 604579"/>
                <a:gd name="connsiteY3" fmla="*/ 61707 h 246491"/>
                <a:gd name="connsiteX4" fmla="*/ 102612 w 604579"/>
                <a:gd name="connsiteY4" fmla="*/ 60754 h 246491"/>
                <a:gd name="connsiteX5" fmla="*/ 60511 w 604579"/>
                <a:gd name="connsiteY5" fmla="*/ 40180 h 246491"/>
                <a:gd name="connsiteX6" fmla="*/ 28 w 604579"/>
                <a:gd name="connsiteY6" fmla="*/ 6843 h 246491"/>
                <a:gd name="connsiteX7" fmla="*/ 130711 w 604579"/>
                <a:gd name="connsiteY7" fmla="*/ 6843 h 246491"/>
                <a:gd name="connsiteX8" fmla="*/ 131758 w 604579"/>
                <a:gd name="connsiteY8" fmla="*/ 6843 h 246491"/>
                <a:gd name="connsiteX9" fmla="*/ 134044 w 604579"/>
                <a:gd name="connsiteY9" fmla="*/ 7605 h 246491"/>
                <a:gd name="connsiteX10" fmla="*/ 449512 w 604579"/>
                <a:gd name="connsiteY10" fmla="*/ 139716 h 246491"/>
                <a:gd name="connsiteX11" fmla="*/ 452560 w 604579"/>
                <a:gd name="connsiteY11" fmla="*/ 140955 h 246491"/>
                <a:gd name="connsiteX12" fmla="*/ 463324 w 604579"/>
                <a:gd name="connsiteY12" fmla="*/ 145622 h 246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04579" h="246491">
                  <a:moveTo>
                    <a:pt x="604579" y="206677"/>
                  </a:moveTo>
                  <a:lnTo>
                    <a:pt x="495423" y="246492"/>
                  </a:lnTo>
                  <a:cubicBezTo>
                    <a:pt x="495423" y="246492"/>
                    <a:pt x="251583" y="133335"/>
                    <a:pt x="106136" y="62374"/>
                  </a:cubicBezTo>
                  <a:lnTo>
                    <a:pt x="104612" y="61707"/>
                  </a:lnTo>
                  <a:lnTo>
                    <a:pt x="102612" y="60754"/>
                  </a:lnTo>
                  <a:lnTo>
                    <a:pt x="60511" y="40180"/>
                  </a:lnTo>
                  <a:cubicBezTo>
                    <a:pt x="22888" y="21130"/>
                    <a:pt x="-925" y="8557"/>
                    <a:pt x="28" y="6843"/>
                  </a:cubicBezTo>
                  <a:cubicBezTo>
                    <a:pt x="4028" y="-1253"/>
                    <a:pt x="94516" y="-3254"/>
                    <a:pt x="130711" y="6843"/>
                  </a:cubicBezTo>
                  <a:lnTo>
                    <a:pt x="131758" y="6843"/>
                  </a:lnTo>
                  <a:lnTo>
                    <a:pt x="134044" y="7605"/>
                  </a:lnTo>
                  <a:cubicBezTo>
                    <a:pt x="164143" y="17797"/>
                    <a:pt x="316067" y="82376"/>
                    <a:pt x="449512" y="139716"/>
                  </a:cubicBezTo>
                  <a:lnTo>
                    <a:pt x="452560" y="140955"/>
                  </a:lnTo>
                  <a:lnTo>
                    <a:pt x="463324" y="145622"/>
                  </a:lnTo>
                  <a:close/>
                </a:path>
              </a:pathLst>
            </a:custGeom>
            <a:solidFill>
              <a:srgbClr val="407BFF"/>
            </a:solidFill>
            <a:ln w="9525" cap="flat">
              <a:noFill/>
              <a:prstDash val="solid"/>
              <a:miter/>
            </a:ln>
          </p:spPr>
          <p:txBody>
            <a:bodyPr rtlCol="0" anchor="ctr"/>
            <a:lstStyle/>
            <a:p>
              <a:endParaRPr lang="en-IN"/>
            </a:p>
          </p:txBody>
        </p:sp>
        <p:sp>
          <p:nvSpPr>
            <p:cNvPr id="74" name="Freeform: Shape 73">
              <a:extLst>
                <a:ext uri="{FF2B5EF4-FFF2-40B4-BE49-F238E27FC236}">
                  <a16:creationId xmlns:a16="http://schemas.microsoft.com/office/drawing/2014/main" id="{D07A3180-6702-D981-5CA5-D1FCE43B9FE4}"/>
                </a:ext>
              </a:extLst>
            </p:cNvPr>
            <p:cNvSpPr/>
            <p:nvPr/>
          </p:nvSpPr>
          <p:spPr>
            <a:xfrm>
              <a:off x="1515546" y="5453599"/>
              <a:ext cx="498443" cy="184118"/>
            </a:xfrm>
            <a:custGeom>
              <a:avLst/>
              <a:gdLst>
                <a:gd name="connsiteX0" fmla="*/ 498443 w 498443"/>
                <a:gd name="connsiteY0" fmla="*/ 144304 h 184118"/>
                <a:gd name="connsiteX1" fmla="*/ 389287 w 498443"/>
                <a:gd name="connsiteY1" fmla="*/ 184118 h 184118"/>
                <a:gd name="connsiteX2" fmla="*/ 0 w 498443"/>
                <a:gd name="connsiteY2" fmla="*/ 0 h 184118"/>
                <a:gd name="connsiteX3" fmla="*/ 331661 w 498443"/>
                <a:gd name="connsiteY3" fmla="*/ 103822 h 184118"/>
                <a:gd name="connsiteX4" fmla="*/ 357473 w 498443"/>
                <a:gd name="connsiteY4" fmla="*/ 83439 h 1841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8443" h="184118">
                  <a:moveTo>
                    <a:pt x="498443" y="144304"/>
                  </a:moveTo>
                  <a:lnTo>
                    <a:pt x="389287" y="184118"/>
                  </a:lnTo>
                  <a:cubicBezTo>
                    <a:pt x="389287" y="184118"/>
                    <a:pt x="145447" y="70961"/>
                    <a:pt x="0" y="0"/>
                  </a:cubicBezTo>
                  <a:cubicBezTo>
                    <a:pt x="24098" y="10287"/>
                    <a:pt x="270891" y="118967"/>
                    <a:pt x="331661" y="103822"/>
                  </a:cubicBezTo>
                  <a:cubicBezTo>
                    <a:pt x="343138" y="101784"/>
                    <a:pt x="352835" y="94136"/>
                    <a:pt x="357473" y="83439"/>
                  </a:cubicBezTo>
                  <a:close/>
                </a:path>
              </a:pathLst>
            </a:custGeom>
            <a:solidFill>
              <a:srgbClr val="000000"/>
            </a:solidFill>
            <a:ln w="9525" cap="flat">
              <a:noFill/>
              <a:prstDash val="solid"/>
              <a:miter/>
            </a:ln>
          </p:spPr>
          <p:txBody>
            <a:bodyPr rtlCol="0" anchor="ctr"/>
            <a:lstStyle/>
            <a:p>
              <a:endParaRPr lang="en-IN"/>
            </a:p>
          </p:txBody>
        </p:sp>
        <p:sp>
          <p:nvSpPr>
            <p:cNvPr id="75" name="Freeform: Shape 74">
              <a:extLst>
                <a:ext uri="{FF2B5EF4-FFF2-40B4-BE49-F238E27FC236}">
                  <a16:creationId xmlns:a16="http://schemas.microsoft.com/office/drawing/2014/main" id="{7A5F2109-AD02-2015-480C-88320419B622}"/>
                </a:ext>
              </a:extLst>
            </p:cNvPr>
            <p:cNvSpPr/>
            <p:nvPr/>
          </p:nvSpPr>
          <p:spPr>
            <a:xfrm>
              <a:off x="2029992" y="4956149"/>
              <a:ext cx="264890" cy="613560"/>
            </a:xfrm>
            <a:custGeom>
              <a:avLst/>
              <a:gdLst>
                <a:gd name="connsiteX0" fmla="*/ 264890 w 264890"/>
                <a:gd name="connsiteY0" fmla="*/ 486116 h 613560"/>
                <a:gd name="connsiteX1" fmla="*/ 0 w 264890"/>
                <a:gd name="connsiteY1" fmla="*/ 613560 h 613560"/>
                <a:gd name="connsiteX2" fmla="*/ 4763 w 264890"/>
                <a:gd name="connsiteY2" fmla="*/ 223035 h 613560"/>
                <a:gd name="connsiteX3" fmla="*/ 4763 w 264890"/>
                <a:gd name="connsiteY3" fmla="*/ 206462 h 613560"/>
                <a:gd name="connsiteX4" fmla="*/ 4763 w 264890"/>
                <a:gd name="connsiteY4" fmla="*/ 193127 h 613560"/>
                <a:gd name="connsiteX5" fmla="*/ 6382 w 264890"/>
                <a:gd name="connsiteY5" fmla="*/ 71683 h 613560"/>
                <a:gd name="connsiteX6" fmla="*/ 31813 w 264890"/>
                <a:gd name="connsiteY6" fmla="*/ 3293 h 613560"/>
                <a:gd name="connsiteX7" fmla="*/ 149828 w 264890"/>
                <a:gd name="connsiteY7" fmla="*/ 111307 h 613560"/>
                <a:gd name="connsiteX8" fmla="*/ 238696 w 264890"/>
                <a:gd name="connsiteY8" fmla="*/ 387532 h 613560"/>
                <a:gd name="connsiteX9" fmla="*/ 239268 w 264890"/>
                <a:gd name="connsiteY9" fmla="*/ 390104 h 613560"/>
                <a:gd name="connsiteX10" fmla="*/ 243935 w 264890"/>
                <a:gd name="connsiteY10" fmla="*/ 407439 h 613560"/>
                <a:gd name="connsiteX11" fmla="*/ 264890 w 264890"/>
                <a:gd name="connsiteY11" fmla="*/ 486116 h 613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64890" h="613560">
                  <a:moveTo>
                    <a:pt x="264890" y="486116"/>
                  </a:moveTo>
                  <a:lnTo>
                    <a:pt x="0" y="613560"/>
                  </a:lnTo>
                  <a:cubicBezTo>
                    <a:pt x="0" y="613560"/>
                    <a:pt x="2667" y="386389"/>
                    <a:pt x="4763" y="223035"/>
                  </a:cubicBezTo>
                  <a:cubicBezTo>
                    <a:pt x="4763" y="217416"/>
                    <a:pt x="4763" y="211891"/>
                    <a:pt x="4763" y="206462"/>
                  </a:cubicBezTo>
                  <a:cubicBezTo>
                    <a:pt x="4763" y="201033"/>
                    <a:pt x="4763" y="197508"/>
                    <a:pt x="4763" y="193127"/>
                  </a:cubicBezTo>
                  <a:cubicBezTo>
                    <a:pt x="5429" y="137215"/>
                    <a:pt x="6096" y="92162"/>
                    <a:pt x="6382" y="71683"/>
                  </a:cubicBezTo>
                  <a:cubicBezTo>
                    <a:pt x="7334" y="5960"/>
                    <a:pt x="14383" y="-7374"/>
                    <a:pt x="31813" y="3293"/>
                  </a:cubicBezTo>
                  <a:cubicBezTo>
                    <a:pt x="49244" y="13961"/>
                    <a:pt x="126587" y="81303"/>
                    <a:pt x="149828" y="111307"/>
                  </a:cubicBezTo>
                  <a:cubicBezTo>
                    <a:pt x="168878" y="135882"/>
                    <a:pt x="211169" y="285043"/>
                    <a:pt x="238696" y="387532"/>
                  </a:cubicBezTo>
                  <a:cubicBezTo>
                    <a:pt x="238696" y="388485"/>
                    <a:pt x="238696" y="389247"/>
                    <a:pt x="239268" y="390104"/>
                  </a:cubicBezTo>
                  <a:cubicBezTo>
                    <a:pt x="240887" y="396104"/>
                    <a:pt x="242506" y="401915"/>
                    <a:pt x="243935" y="407439"/>
                  </a:cubicBezTo>
                  <a:cubicBezTo>
                    <a:pt x="256604" y="453540"/>
                    <a:pt x="264890" y="486116"/>
                    <a:pt x="264890" y="486116"/>
                  </a:cubicBezTo>
                  <a:close/>
                </a:path>
              </a:pathLst>
            </a:custGeom>
            <a:solidFill>
              <a:srgbClr val="407BFF"/>
            </a:solidFill>
            <a:ln w="9525" cap="flat">
              <a:noFill/>
              <a:prstDash val="solid"/>
              <a:miter/>
            </a:ln>
          </p:spPr>
          <p:txBody>
            <a:bodyPr rtlCol="0" anchor="ctr"/>
            <a:lstStyle/>
            <a:p>
              <a:endParaRPr lang="en-IN"/>
            </a:p>
          </p:txBody>
        </p:sp>
        <p:sp>
          <p:nvSpPr>
            <p:cNvPr id="76" name="Freeform: Shape 75">
              <a:extLst>
                <a:ext uri="{FF2B5EF4-FFF2-40B4-BE49-F238E27FC236}">
                  <a16:creationId xmlns:a16="http://schemas.microsoft.com/office/drawing/2014/main" id="{853D5783-BE1F-123D-B5AF-EBF4FBD77557}"/>
                </a:ext>
              </a:extLst>
            </p:cNvPr>
            <p:cNvSpPr/>
            <p:nvPr/>
          </p:nvSpPr>
          <p:spPr>
            <a:xfrm>
              <a:off x="2029992" y="5179184"/>
              <a:ext cx="264890" cy="390525"/>
            </a:xfrm>
            <a:custGeom>
              <a:avLst/>
              <a:gdLst>
                <a:gd name="connsiteX0" fmla="*/ 264890 w 264890"/>
                <a:gd name="connsiteY0" fmla="*/ 263080 h 390525"/>
                <a:gd name="connsiteX1" fmla="*/ 0 w 264890"/>
                <a:gd name="connsiteY1" fmla="*/ 390525 h 390525"/>
                <a:gd name="connsiteX2" fmla="*/ 4763 w 264890"/>
                <a:gd name="connsiteY2" fmla="*/ 0 h 390525"/>
                <a:gd name="connsiteX3" fmla="*/ 244316 w 264890"/>
                <a:gd name="connsiteY3" fmla="*/ 184404 h 390525"/>
                <a:gd name="connsiteX4" fmla="*/ 264890 w 264890"/>
                <a:gd name="connsiteY4" fmla="*/ 263080 h 390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4890" h="390525">
                  <a:moveTo>
                    <a:pt x="264890" y="263080"/>
                  </a:moveTo>
                  <a:lnTo>
                    <a:pt x="0" y="390525"/>
                  </a:lnTo>
                  <a:cubicBezTo>
                    <a:pt x="0" y="390525"/>
                    <a:pt x="2667" y="163354"/>
                    <a:pt x="4763" y="0"/>
                  </a:cubicBezTo>
                  <a:cubicBezTo>
                    <a:pt x="43720" y="87058"/>
                    <a:pt x="120777" y="205930"/>
                    <a:pt x="244316" y="184404"/>
                  </a:cubicBezTo>
                  <a:cubicBezTo>
                    <a:pt x="256604" y="230505"/>
                    <a:pt x="264890" y="263080"/>
                    <a:pt x="264890" y="263080"/>
                  </a:cubicBezTo>
                  <a:close/>
                </a:path>
              </a:pathLst>
            </a:custGeom>
            <a:solidFill>
              <a:srgbClr val="000000"/>
            </a:solidFill>
            <a:ln w="9525" cap="flat">
              <a:noFill/>
              <a:prstDash val="solid"/>
              <a:miter/>
            </a:ln>
          </p:spPr>
          <p:txBody>
            <a:bodyPr rtlCol="0" anchor="ctr"/>
            <a:lstStyle/>
            <a:p>
              <a:endParaRPr lang="en-IN"/>
            </a:p>
          </p:txBody>
        </p:sp>
        <p:sp>
          <p:nvSpPr>
            <p:cNvPr id="77" name="Freeform: Shape 76">
              <a:extLst>
                <a:ext uri="{FF2B5EF4-FFF2-40B4-BE49-F238E27FC236}">
                  <a16:creationId xmlns:a16="http://schemas.microsoft.com/office/drawing/2014/main" id="{1033D37F-C6EB-0C48-6D7E-D11C7DB72B93}"/>
                </a:ext>
              </a:extLst>
            </p:cNvPr>
            <p:cNvSpPr/>
            <p:nvPr/>
          </p:nvSpPr>
          <p:spPr>
            <a:xfrm>
              <a:off x="1840910" y="4821202"/>
              <a:ext cx="2290009" cy="951409"/>
            </a:xfrm>
            <a:custGeom>
              <a:avLst/>
              <a:gdLst>
                <a:gd name="connsiteX0" fmla="*/ 4011 w 2290009"/>
                <a:gd name="connsiteY0" fmla="*/ 887381 h 951409"/>
                <a:gd name="connsiteX1" fmla="*/ 223943 w 2290009"/>
                <a:gd name="connsiteY1" fmla="*/ 698310 h 951409"/>
                <a:gd name="connsiteX2" fmla="*/ 1838811 w 2290009"/>
                <a:gd name="connsiteY2" fmla="*/ 16987 h 951409"/>
                <a:gd name="connsiteX3" fmla="*/ 2282296 w 2290009"/>
                <a:gd name="connsiteY3" fmla="*/ 143002 h 951409"/>
                <a:gd name="connsiteX4" fmla="*/ 1264835 w 2290009"/>
                <a:gd name="connsiteY4" fmla="*/ 786797 h 951409"/>
                <a:gd name="connsiteX5" fmla="*/ 386344 w 2290009"/>
                <a:gd name="connsiteY5" fmla="*/ 951389 h 951409"/>
                <a:gd name="connsiteX6" fmla="*/ 4011 w 2290009"/>
                <a:gd name="connsiteY6" fmla="*/ 887381 h 951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90009" h="951409">
                  <a:moveTo>
                    <a:pt x="4011" y="887381"/>
                  </a:moveTo>
                  <a:cubicBezTo>
                    <a:pt x="-23231" y="819182"/>
                    <a:pt x="92498" y="757270"/>
                    <a:pt x="223943" y="698310"/>
                  </a:cubicBezTo>
                  <a:cubicBezTo>
                    <a:pt x="355388" y="639350"/>
                    <a:pt x="1650978" y="67945"/>
                    <a:pt x="1838811" y="16987"/>
                  </a:cubicBezTo>
                  <a:cubicBezTo>
                    <a:pt x="2026645" y="-33972"/>
                    <a:pt x="2245338" y="36037"/>
                    <a:pt x="2282296" y="143002"/>
                  </a:cubicBezTo>
                  <a:cubicBezTo>
                    <a:pt x="2337731" y="303975"/>
                    <a:pt x="2104083" y="438849"/>
                    <a:pt x="1264835" y="786797"/>
                  </a:cubicBezTo>
                  <a:cubicBezTo>
                    <a:pt x="1154821" y="832422"/>
                    <a:pt x="662950" y="950532"/>
                    <a:pt x="386344" y="951389"/>
                  </a:cubicBezTo>
                  <a:cubicBezTo>
                    <a:pt x="90498" y="952342"/>
                    <a:pt x="17441" y="920528"/>
                    <a:pt x="4011" y="887381"/>
                  </a:cubicBezTo>
                  <a:close/>
                </a:path>
              </a:pathLst>
            </a:custGeom>
            <a:solidFill>
              <a:srgbClr val="407BFF"/>
            </a:solidFill>
            <a:ln w="9525" cap="flat">
              <a:noFill/>
              <a:prstDash val="solid"/>
              <a:miter/>
            </a:ln>
          </p:spPr>
          <p:txBody>
            <a:bodyPr rtlCol="0" anchor="ctr"/>
            <a:lstStyle/>
            <a:p>
              <a:endParaRPr lang="en-IN"/>
            </a:p>
          </p:txBody>
        </p:sp>
        <p:sp>
          <p:nvSpPr>
            <p:cNvPr id="78" name="Freeform: Shape 77">
              <a:extLst>
                <a:ext uri="{FF2B5EF4-FFF2-40B4-BE49-F238E27FC236}">
                  <a16:creationId xmlns:a16="http://schemas.microsoft.com/office/drawing/2014/main" id="{CD075D40-884C-6C84-7CEE-AF13A4AD096D}"/>
                </a:ext>
              </a:extLst>
            </p:cNvPr>
            <p:cNvSpPr/>
            <p:nvPr/>
          </p:nvSpPr>
          <p:spPr>
            <a:xfrm>
              <a:off x="1840910" y="4821202"/>
              <a:ext cx="2290009" cy="951409"/>
            </a:xfrm>
            <a:custGeom>
              <a:avLst/>
              <a:gdLst>
                <a:gd name="connsiteX0" fmla="*/ 4011 w 2290009"/>
                <a:gd name="connsiteY0" fmla="*/ 887381 h 951409"/>
                <a:gd name="connsiteX1" fmla="*/ 223943 w 2290009"/>
                <a:gd name="connsiteY1" fmla="*/ 698310 h 951409"/>
                <a:gd name="connsiteX2" fmla="*/ 1838811 w 2290009"/>
                <a:gd name="connsiteY2" fmla="*/ 16987 h 951409"/>
                <a:gd name="connsiteX3" fmla="*/ 2282296 w 2290009"/>
                <a:gd name="connsiteY3" fmla="*/ 143002 h 951409"/>
                <a:gd name="connsiteX4" fmla="*/ 1264835 w 2290009"/>
                <a:gd name="connsiteY4" fmla="*/ 786797 h 951409"/>
                <a:gd name="connsiteX5" fmla="*/ 386344 w 2290009"/>
                <a:gd name="connsiteY5" fmla="*/ 951389 h 951409"/>
                <a:gd name="connsiteX6" fmla="*/ 4011 w 2290009"/>
                <a:gd name="connsiteY6" fmla="*/ 887381 h 951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90009" h="951409">
                  <a:moveTo>
                    <a:pt x="4011" y="887381"/>
                  </a:moveTo>
                  <a:cubicBezTo>
                    <a:pt x="-23231" y="819182"/>
                    <a:pt x="92498" y="757270"/>
                    <a:pt x="223943" y="698310"/>
                  </a:cubicBezTo>
                  <a:cubicBezTo>
                    <a:pt x="355388" y="639350"/>
                    <a:pt x="1650978" y="67945"/>
                    <a:pt x="1838811" y="16987"/>
                  </a:cubicBezTo>
                  <a:cubicBezTo>
                    <a:pt x="2026645" y="-33972"/>
                    <a:pt x="2245338" y="36037"/>
                    <a:pt x="2282296" y="143002"/>
                  </a:cubicBezTo>
                  <a:cubicBezTo>
                    <a:pt x="2337731" y="303975"/>
                    <a:pt x="2104083" y="438849"/>
                    <a:pt x="1264835" y="786797"/>
                  </a:cubicBezTo>
                  <a:cubicBezTo>
                    <a:pt x="1154821" y="832422"/>
                    <a:pt x="662950" y="950532"/>
                    <a:pt x="386344" y="951389"/>
                  </a:cubicBezTo>
                  <a:cubicBezTo>
                    <a:pt x="90498" y="952342"/>
                    <a:pt x="17441" y="920528"/>
                    <a:pt x="4011" y="887381"/>
                  </a:cubicBezTo>
                  <a:close/>
                </a:path>
              </a:pathLst>
            </a:custGeom>
            <a:solidFill>
              <a:srgbClr val="FFFFFF">
                <a:alpha val="50000"/>
              </a:srgbClr>
            </a:solidFill>
            <a:ln w="9525" cap="flat">
              <a:noFill/>
              <a:prstDash val="solid"/>
              <a:miter/>
            </a:ln>
          </p:spPr>
          <p:txBody>
            <a:bodyPr rtlCol="0" anchor="ctr"/>
            <a:lstStyle/>
            <a:p>
              <a:endParaRPr lang="en-IN"/>
            </a:p>
          </p:txBody>
        </p:sp>
        <p:sp>
          <p:nvSpPr>
            <p:cNvPr id="79" name="Freeform: Shape 78">
              <a:extLst>
                <a:ext uri="{FF2B5EF4-FFF2-40B4-BE49-F238E27FC236}">
                  <a16:creationId xmlns:a16="http://schemas.microsoft.com/office/drawing/2014/main" id="{DE42AEFD-B5AB-4115-D74B-E1B2E4145D92}"/>
                </a:ext>
              </a:extLst>
            </p:cNvPr>
            <p:cNvSpPr/>
            <p:nvPr/>
          </p:nvSpPr>
          <p:spPr>
            <a:xfrm>
              <a:off x="1840892" y="4821366"/>
              <a:ext cx="2289932" cy="951627"/>
            </a:xfrm>
            <a:custGeom>
              <a:avLst/>
              <a:gdLst>
                <a:gd name="connsiteX0" fmla="*/ 1264758 w 2289932"/>
                <a:gd name="connsiteY0" fmla="*/ 787014 h 951627"/>
                <a:gd name="connsiteX1" fmla="*/ 386267 w 2289932"/>
                <a:gd name="connsiteY1" fmla="*/ 951606 h 951627"/>
                <a:gd name="connsiteX2" fmla="*/ 4029 w 2289932"/>
                <a:gd name="connsiteY2" fmla="*/ 887598 h 951627"/>
                <a:gd name="connsiteX3" fmla="*/ 60417 w 2289932"/>
                <a:gd name="connsiteY3" fmla="*/ 785205 h 951627"/>
                <a:gd name="connsiteX4" fmla="*/ 63941 w 2289932"/>
                <a:gd name="connsiteY4" fmla="*/ 805398 h 951627"/>
                <a:gd name="connsiteX5" fmla="*/ 410842 w 2289932"/>
                <a:gd name="connsiteY5" fmla="*/ 863500 h 951627"/>
                <a:gd name="connsiteX6" fmla="*/ 1122550 w 2289932"/>
                <a:gd name="connsiteY6" fmla="*/ 618041 h 951627"/>
                <a:gd name="connsiteX7" fmla="*/ 2131152 w 2289932"/>
                <a:gd name="connsiteY7" fmla="*/ 129789 h 951627"/>
                <a:gd name="connsiteX8" fmla="*/ 1907982 w 2289932"/>
                <a:gd name="connsiteY8" fmla="*/ 3678 h 951627"/>
                <a:gd name="connsiteX9" fmla="*/ 2282219 w 2289932"/>
                <a:gd name="connsiteY9" fmla="*/ 143029 h 951627"/>
                <a:gd name="connsiteX10" fmla="*/ 1264758 w 2289932"/>
                <a:gd name="connsiteY10" fmla="*/ 787014 h 951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89932" h="951627">
                  <a:moveTo>
                    <a:pt x="1264758" y="787014"/>
                  </a:moveTo>
                  <a:cubicBezTo>
                    <a:pt x="1154744" y="832639"/>
                    <a:pt x="662873" y="950654"/>
                    <a:pt x="386267" y="951606"/>
                  </a:cubicBezTo>
                  <a:cubicBezTo>
                    <a:pt x="90516" y="952559"/>
                    <a:pt x="17459" y="921126"/>
                    <a:pt x="4029" y="887598"/>
                  </a:cubicBezTo>
                  <a:cubicBezTo>
                    <a:pt x="-10258" y="851975"/>
                    <a:pt x="14602" y="817971"/>
                    <a:pt x="60417" y="785205"/>
                  </a:cubicBezTo>
                  <a:cubicBezTo>
                    <a:pt x="60112" y="792110"/>
                    <a:pt x="61312" y="799006"/>
                    <a:pt x="63941" y="805398"/>
                  </a:cubicBezTo>
                  <a:cubicBezTo>
                    <a:pt x="76229" y="835878"/>
                    <a:pt x="142523" y="864357"/>
                    <a:pt x="410842" y="863500"/>
                  </a:cubicBezTo>
                  <a:cubicBezTo>
                    <a:pt x="661826" y="862643"/>
                    <a:pt x="1022823" y="659379"/>
                    <a:pt x="1122550" y="618041"/>
                  </a:cubicBezTo>
                  <a:cubicBezTo>
                    <a:pt x="1884074" y="301906"/>
                    <a:pt x="2181730" y="275617"/>
                    <a:pt x="2131152" y="129789"/>
                  </a:cubicBezTo>
                  <a:cubicBezTo>
                    <a:pt x="2109245" y="66162"/>
                    <a:pt x="2016852" y="17109"/>
                    <a:pt x="1907982" y="3678"/>
                  </a:cubicBezTo>
                  <a:cubicBezTo>
                    <a:pt x="2076765" y="-16515"/>
                    <a:pt x="2249739" y="48732"/>
                    <a:pt x="2282219" y="143029"/>
                  </a:cubicBezTo>
                  <a:cubicBezTo>
                    <a:pt x="2337654" y="303811"/>
                    <a:pt x="2104006" y="438685"/>
                    <a:pt x="1264758" y="787014"/>
                  </a:cubicBezTo>
                  <a:close/>
                </a:path>
              </a:pathLst>
            </a:custGeom>
            <a:solidFill>
              <a:srgbClr val="000000">
                <a:alpha val="10000"/>
              </a:srgbClr>
            </a:solidFill>
            <a:ln w="9525" cap="flat">
              <a:noFill/>
              <a:prstDash val="solid"/>
              <a:miter/>
            </a:ln>
          </p:spPr>
          <p:txBody>
            <a:bodyPr rtlCol="0" anchor="ctr"/>
            <a:lstStyle/>
            <a:p>
              <a:endParaRPr lang="en-IN"/>
            </a:p>
          </p:txBody>
        </p:sp>
        <p:sp>
          <p:nvSpPr>
            <p:cNvPr id="80" name="Freeform: Shape 79">
              <a:extLst>
                <a:ext uri="{FF2B5EF4-FFF2-40B4-BE49-F238E27FC236}">
                  <a16:creationId xmlns:a16="http://schemas.microsoft.com/office/drawing/2014/main" id="{11955FC0-9A9A-DCB6-AD17-9430A702D1CB}"/>
                </a:ext>
              </a:extLst>
            </p:cNvPr>
            <p:cNvSpPr/>
            <p:nvPr/>
          </p:nvSpPr>
          <p:spPr>
            <a:xfrm>
              <a:off x="2255639" y="5470839"/>
              <a:ext cx="29717" cy="56673"/>
            </a:xfrm>
            <a:custGeom>
              <a:avLst/>
              <a:gdLst>
                <a:gd name="connsiteX0" fmla="*/ 0 w 29717"/>
                <a:gd name="connsiteY0" fmla="*/ 12954 h 56673"/>
                <a:gd name="connsiteX1" fmla="*/ 29718 w 29717"/>
                <a:gd name="connsiteY1" fmla="*/ 0 h 56673"/>
                <a:gd name="connsiteX2" fmla="*/ 29718 w 29717"/>
                <a:gd name="connsiteY2" fmla="*/ 43815 h 56673"/>
                <a:gd name="connsiteX3" fmla="*/ 0 w 29717"/>
                <a:gd name="connsiteY3" fmla="*/ 56674 h 56673"/>
                <a:gd name="connsiteX4" fmla="*/ 0 w 29717"/>
                <a:gd name="connsiteY4" fmla="*/ 12954 h 566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717" h="56673">
                  <a:moveTo>
                    <a:pt x="0" y="12954"/>
                  </a:moveTo>
                  <a:lnTo>
                    <a:pt x="29718" y="0"/>
                  </a:lnTo>
                  <a:lnTo>
                    <a:pt x="29718" y="43815"/>
                  </a:lnTo>
                  <a:lnTo>
                    <a:pt x="0" y="56674"/>
                  </a:lnTo>
                  <a:lnTo>
                    <a:pt x="0" y="12954"/>
                  </a:lnTo>
                  <a:close/>
                </a:path>
              </a:pathLst>
            </a:custGeom>
            <a:solidFill>
              <a:srgbClr val="455A64"/>
            </a:solidFill>
            <a:ln w="9525" cap="flat">
              <a:noFill/>
              <a:prstDash val="solid"/>
              <a:miter/>
            </a:ln>
          </p:spPr>
          <p:txBody>
            <a:bodyPr rtlCol="0" anchor="ctr"/>
            <a:lstStyle/>
            <a:p>
              <a:endParaRPr lang="en-IN"/>
            </a:p>
          </p:txBody>
        </p:sp>
        <p:sp>
          <p:nvSpPr>
            <p:cNvPr id="81" name="Freeform: Shape 80">
              <a:extLst>
                <a:ext uri="{FF2B5EF4-FFF2-40B4-BE49-F238E27FC236}">
                  <a16:creationId xmlns:a16="http://schemas.microsoft.com/office/drawing/2014/main" id="{1F8D6887-BFCE-AFBB-3E31-9047CC68FCB6}"/>
                </a:ext>
              </a:extLst>
            </p:cNvPr>
            <p:cNvSpPr/>
            <p:nvPr/>
          </p:nvSpPr>
          <p:spPr>
            <a:xfrm>
              <a:off x="2309931" y="5446456"/>
              <a:ext cx="31813" cy="57531"/>
            </a:xfrm>
            <a:custGeom>
              <a:avLst/>
              <a:gdLst>
                <a:gd name="connsiteX0" fmla="*/ 0 w 31813"/>
                <a:gd name="connsiteY0" fmla="*/ 13811 h 57531"/>
                <a:gd name="connsiteX1" fmla="*/ 31813 w 31813"/>
                <a:gd name="connsiteY1" fmla="*/ 0 h 57531"/>
                <a:gd name="connsiteX2" fmla="*/ 31813 w 31813"/>
                <a:gd name="connsiteY2" fmla="*/ 43815 h 57531"/>
                <a:gd name="connsiteX3" fmla="*/ 0 w 31813"/>
                <a:gd name="connsiteY3" fmla="*/ 57531 h 57531"/>
                <a:gd name="connsiteX4" fmla="*/ 0 w 31813"/>
                <a:gd name="connsiteY4" fmla="*/ 13811 h 575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813" h="57531">
                  <a:moveTo>
                    <a:pt x="0" y="13811"/>
                  </a:moveTo>
                  <a:lnTo>
                    <a:pt x="31813" y="0"/>
                  </a:lnTo>
                  <a:lnTo>
                    <a:pt x="31813" y="43815"/>
                  </a:lnTo>
                  <a:lnTo>
                    <a:pt x="0" y="57531"/>
                  </a:lnTo>
                  <a:lnTo>
                    <a:pt x="0" y="13811"/>
                  </a:lnTo>
                  <a:close/>
                </a:path>
              </a:pathLst>
            </a:custGeom>
            <a:solidFill>
              <a:srgbClr val="455A64"/>
            </a:solidFill>
            <a:ln w="9525" cap="flat">
              <a:noFill/>
              <a:prstDash val="solid"/>
              <a:miter/>
            </a:ln>
          </p:spPr>
          <p:txBody>
            <a:bodyPr rtlCol="0" anchor="ctr"/>
            <a:lstStyle/>
            <a:p>
              <a:endParaRPr lang="en-IN"/>
            </a:p>
          </p:txBody>
        </p:sp>
        <p:sp>
          <p:nvSpPr>
            <p:cNvPr id="82" name="Freeform: Shape 81">
              <a:extLst>
                <a:ext uri="{FF2B5EF4-FFF2-40B4-BE49-F238E27FC236}">
                  <a16:creationId xmlns:a16="http://schemas.microsoft.com/office/drawing/2014/main" id="{6805CB51-3262-4BAF-DA7E-EE33835F3F9B}"/>
                </a:ext>
              </a:extLst>
            </p:cNvPr>
            <p:cNvSpPr/>
            <p:nvPr/>
          </p:nvSpPr>
          <p:spPr>
            <a:xfrm>
              <a:off x="2366224" y="5422072"/>
              <a:ext cx="31813" cy="57531"/>
            </a:xfrm>
            <a:custGeom>
              <a:avLst/>
              <a:gdLst>
                <a:gd name="connsiteX0" fmla="*/ 0 w 31813"/>
                <a:gd name="connsiteY0" fmla="*/ 13811 h 57531"/>
                <a:gd name="connsiteX1" fmla="*/ 31813 w 31813"/>
                <a:gd name="connsiteY1" fmla="*/ 0 h 57531"/>
                <a:gd name="connsiteX2" fmla="*/ 31813 w 31813"/>
                <a:gd name="connsiteY2" fmla="*/ 43815 h 57531"/>
                <a:gd name="connsiteX3" fmla="*/ 0 w 31813"/>
                <a:gd name="connsiteY3" fmla="*/ 57531 h 57531"/>
                <a:gd name="connsiteX4" fmla="*/ 0 w 31813"/>
                <a:gd name="connsiteY4" fmla="*/ 13811 h 575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813" h="57531">
                  <a:moveTo>
                    <a:pt x="0" y="13811"/>
                  </a:moveTo>
                  <a:lnTo>
                    <a:pt x="31813" y="0"/>
                  </a:lnTo>
                  <a:lnTo>
                    <a:pt x="31813" y="43815"/>
                  </a:lnTo>
                  <a:lnTo>
                    <a:pt x="0" y="57531"/>
                  </a:lnTo>
                  <a:lnTo>
                    <a:pt x="0" y="13811"/>
                  </a:lnTo>
                  <a:close/>
                </a:path>
              </a:pathLst>
            </a:custGeom>
            <a:solidFill>
              <a:srgbClr val="455A64"/>
            </a:solidFill>
            <a:ln w="9525" cap="flat">
              <a:noFill/>
              <a:prstDash val="solid"/>
              <a:miter/>
            </a:ln>
          </p:spPr>
          <p:txBody>
            <a:bodyPr rtlCol="0" anchor="ctr"/>
            <a:lstStyle/>
            <a:p>
              <a:endParaRPr lang="en-IN"/>
            </a:p>
          </p:txBody>
        </p:sp>
        <p:sp>
          <p:nvSpPr>
            <p:cNvPr id="83" name="Freeform: Shape 82">
              <a:extLst>
                <a:ext uri="{FF2B5EF4-FFF2-40B4-BE49-F238E27FC236}">
                  <a16:creationId xmlns:a16="http://schemas.microsoft.com/office/drawing/2014/main" id="{FE1396F4-EE35-BF62-3888-E18DDD57AFF6}"/>
                </a:ext>
              </a:extLst>
            </p:cNvPr>
            <p:cNvSpPr/>
            <p:nvPr/>
          </p:nvSpPr>
          <p:spPr>
            <a:xfrm>
              <a:off x="2422612" y="5397688"/>
              <a:ext cx="31718" cy="57531"/>
            </a:xfrm>
            <a:custGeom>
              <a:avLst/>
              <a:gdLst>
                <a:gd name="connsiteX0" fmla="*/ 0 w 31718"/>
                <a:gd name="connsiteY0" fmla="*/ 13811 h 57531"/>
                <a:gd name="connsiteX1" fmla="*/ 31718 w 31718"/>
                <a:gd name="connsiteY1" fmla="*/ 0 h 57531"/>
                <a:gd name="connsiteX2" fmla="*/ 31718 w 31718"/>
                <a:gd name="connsiteY2" fmla="*/ 43815 h 57531"/>
                <a:gd name="connsiteX3" fmla="*/ 0 w 31718"/>
                <a:gd name="connsiteY3" fmla="*/ 57531 h 57531"/>
                <a:gd name="connsiteX4" fmla="*/ 0 w 31718"/>
                <a:gd name="connsiteY4" fmla="*/ 13811 h 575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18" h="57531">
                  <a:moveTo>
                    <a:pt x="0" y="13811"/>
                  </a:moveTo>
                  <a:lnTo>
                    <a:pt x="31718" y="0"/>
                  </a:lnTo>
                  <a:lnTo>
                    <a:pt x="31718" y="43815"/>
                  </a:lnTo>
                  <a:lnTo>
                    <a:pt x="0" y="57531"/>
                  </a:lnTo>
                  <a:lnTo>
                    <a:pt x="0" y="13811"/>
                  </a:lnTo>
                  <a:close/>
                </a:path>
              </a:pathLst>
            </a:custGeom>
            <a:solidFill>
              <a:srgbClr val="455A64"/>
            </a:solidFill>
            <a:ln w="9525" cap="flat">
              <a:noFill/>
              <a:prstDash val="solid"/>
              <a:miter/>
            </a:ln>
          </p:spPr>
          <p:txBody>
            <a:bodyPr rtlCol="0" anchor="ctr"/>
            <a:lstStyle/>
            <a:p>
              <a:endParaRPr lang="en-IN"/>
            </a:p>
          </p:txBody>
        </p:sp>
        <p:sp>
          <p:nvSpPr>
            <p:cNvPr id="84" name="Freeform: Shape 83">
              <a:extLst>
                <a:ext uri="{FF2B5EF4-FFF2-40B4-BE49-F238E27FC236}">
                  <a16:creationId xmlns:a16="http://schemas.microsoft.com/office/drawing/2014/main" id="{E99A8440-CB7B-9B97-04C5-CF01FF0C70A3}"/>
                </a:ext>
              </a:extLst>
            </p:cNvPr>
            <p:cNvSpPr/>
            <p:nvPr/>
          </p:nvSpPr>
          <p:spPr>
            <a:xfrm>
              <a:off x="2478905" y="5373304"/>
              <a:ext cx="31813" cy="57530"/>
            </a:xfrm>
            <a:custGeom>
              <a:avLst/>
              <a:gdLst>
                <a:gd name="connsiteX0" fmla="*/ 0 w 31813"/>
                <a:gd name="connsiteY0" fmla="*/ 13811 h 57530"/>
                <a:gd name="connsiteX1" fmla="*/ 31813 w 31813"/>
                <a:gd name="connsiteY1" fmla="*/ 0 h 57530"/>
                <a:gd name="connsiteX2" fmla="*/ 31813 w 31813"/>
                <a:gd name="connsiteY2" fmla="*/ 43815 h 57530"/>
                <a:gd name="connsiteX3" fmla="*/ 0 w 31813"/>
                <a:gd name="connsiteY3" fmla="*/ 57531 h 57530"/>
                <a:gd name="connsiteX4" fmla="*/ 0 w 31813"/>
                <a:gd name="connsiteY4" fmla="*/ 13811 h 575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813" h="57530">
                  <a:moveTo>
                    <a:pt x="0" y="13811"/>
                  </a:moveTo>
                  <a:lnTo>
                    <a:pt x="31813" y="0"/>
                  </a:lnTo>
                  <a:lnTo>
                    <a:pt x="31813" y="43815"/>
                  </a:lnTo>
                  <a:lnTo>
                    <a:pt x="0" y="57531"/>
                  </a:lnTo>
                  <a:lnTo>
                    <a:pt x="0" y="13811"/>
                  </a:lnTo>
                  <a:close/>
                </a:path>
              </a:pathLst>
            </a:custGeom>
            <a:solidFill>
              <a:srgbClr val="455A64"/>
            </a:solidFill>
            <a:ln w="9525" cap="flat">
              <a:noFill/>
              <a:prstDash val="solid"/>
              <a:miter/>
            </a:ln>
          </p:spPr>
          <p:txBody>
            <a:bodyPr rtlCol="0" anchor="ctr"/>
            <a:lstStyle/>
            <a:p>
              <a:endParaRPr lang="en-IN"/>
            </a:p>
          </p:txBody>
        </p:sp>
        <p:sp>
          <p:nvSpPr>
            <p:cNvPr id="85" name="Freeform: Shape 84">
              <a:extLst>
                <a:ext uri="{FF2B5EF4-FFF2-40B4-BE49-F238E27FC236}">
                  <a16:creationId xmlns:a16="http://schemas.microsoft.com/office/drawing/2014/main" id="{8571C7EA-0DFE-0A55-3A33-9C957914A06B}"/>
                </a:ext>
              </a:extLst>
            </p:cNvPr>
            <p:cNvSpPr/>
            <p:nvPr/>
          </p:nvSpPr>
          <p:spPr>
            <a:xfrm>
              <a:off x="2535293" y="5348920"/>
              <a:ext cx="31718" cy="57626"/>
            </a:xfrm>
            <a:custGeom>
              <a:avLst/>
              <a:gdLst>
                <a:gd name="connsiteX0" fmla="*/ 0 w 31718"/>
                <a:gd name="connsiteY0" fmla="*/ 13811 h 57626"/>
                <a:gd name="connsiteX1" fmla="*/ 31718 w 31718"/>
                <a:gd name="connsiteY1" fmla="*/ 0 h 57626"/>
                <a:gd name="connsiteX2" fmla="*/ 31718 w 31718"/>
                <a:gd name="connsiteY2" fmla="*/ 43815 h 57626"/>
                <a:gd name="connsiteX3" fmla="*/ 0 w 31718"/>
                <a:gd name="connsiteY3" fmla="*/ 57626 h 57626"/>
                <a:gd name="connsiteX4" fmla="*/ 0 w 31718"/>
                <a:gd name="connsiteY4" fmla="*/ 13811 h 576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18" h="57626">
                  <a:moveTo>
                    <a:pt x="0" y="13811"/>
                  </a:moveTo>
                  <a:lnTo>
                    <a:pt x="31718" y="0"/>
                  </a:lnTo>
                  <a:lnTo>
                    <a:pt x="31718" y="43815"/>
                  </a:lnTo>
                  <a:lnTo>
                    <a:pt x="0" y="57626"/>
                  </a:lnTo>
                  <a:lnTo>
                    <a:pt x="0" y="13811"/>
                  </a:lnTo>
                  <a:close/>
                </a:path>
              </a:pathLst>
            </a:custGeom>
            <a:solidFill>
              <a:srgbClr val="455A64"/>
            </a:solidFill>
            <a:ln w="9525" cap="flat">
              <a:noFill/>
              <a:prstDash val="solid"/>
              <a:miter/>
            </a:ln>
          </p:spPr>
          <p:txBody>
            <a:bodyPr rtlCol="0" anchor="ctr"/>
            <a:lstStyle/>
            <a:p>
              <a:endParaRPr lang="en-IN"/>
            </a:p>
          </p:txBody>
        </p:sp>
        <p:sp>
          <p:nvSpPr>
            <p:cNvPr id="86" name="Freeform: Shape 85">
              <a:extLst>
                <a:ext uri="{FF2B5EF4-FFF2-40B4-BE49-F238E27FC236}">
                  <a16:creationId xmlns:a16="http://schemas.microsoft.com/office/drawing/2014/main" id="{368DD4CC-04B4-3760-73D6-72A72E2DEC09}"/>
                </a:ext>
              </a:extLst>
            </p:cNvPr>
            <p:cNvSpPr/>
            <p:nvPr/>
          </p:nvSpPr>
          <p:spPr>
            <a:xfrm>
              <a:off x="2591586" y="5324536"/>
              <a:ext cx="31813" cy="57626"/>
            </a:xfrm>
            <a:custGeom>
              <a:avLst/>
              <a:gdLst>
                <a:gd name="connsiteX0" fmla="*/ 0 w 31813"/>
                <a:gd name="connsiteY0" fmla="*/ 13811 h 57626"/>
                <a:gd name="connsiteX1" fmla="*/ 31813 w 31813"/>
                <a:gd name="connsiteY1" fmla="*/ 0 h 57626"/>
                <a:gd name="connsiteX2" fmla="*/ 31813 w 31813"/>
                <a:gd name="connsiteY2" fmla="*/ 43815 h 57626"/>
                <a:gd name="connsiteX3" fmla="*/ 0 w 31813"/>
                <a:gd name="connsiteY3" fmla="*/ 57626 h 57626"/>
                <a:gd name="connsiteX4" fmla="*/ 0 w 31813"/>
                <a:gd name="connsiteY4" fmla="*/ 13811 h 576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813" h="57626">
                  <a:moveTo>
                    <a:pt x="0" y="13811"/>
                  </a:moveTo>
                  <a:lnTo>
                    <a:pt x="31813" y="0"/>
                  </a:lnTo>
                  <a:lnTo>
                    <a:pt x="31813" y="43815"/>
                  </a:lnTo>
                  <a:lnTo>
                    <a:pt x="0" y="57626"/>
                  </a:lnTo>
                  <a:lnTo>
                    <a:pt x="0" y="13811"/>
                  </a:lnTo>
                  <a:close/>
                </a:path>
              </a:pathLst>
            </a:custGeom>
            <a:solidFill>
              <a:srgbClr val="455A64"/>
            </a:solidFill>
            <a:ln w="9525" cap="flat">
              <a:noFill/>
              <a:prstDash val="solid"/>
              <a:miter/>
            </a:ln>
          </p:spPr>
          <p:txBody>
            <a:bodyPr rtlCol="0" anchor="ctr"/>
            <a:lstStyle/>
            <a:p>
              <a:endParaRPr lang="en-IN"/>
            </a:p>
          </p:txBody>
        </p:sp>
        <p:sp>
          <p:nvSpPr>
            <p:cNvPr id="87" name="Freeform: Shape 86">
              <a:extLst>
                <a:ext uri="{FF2B5EF4-FFF2-40B4-BE49-F238E27FC236}">
                  <a16:creationId xmlns:a16="http://schemas.microsoft.com/office/drawing/2014/main" id="{85EB39FF-1D0E-0083-3A9A-44404848737F}"/>
                </a:ext>
              </a:extLst>
            </p:cNvPr>
            <p:cNvSpPr/>
            <p:nvPr/>
          </p:nvSpPr>
          <p:spPr>
            <a:xfrm>
              <a:off x="2647878" y="5300152"/>
              <a:ext cx="31813" cy="57626"/>
            </a:xfrm>
            <a:custGeom>
              <a:avLst/>
              <a:gdLst>
                <a:gd name="connsiteX0" fmla="*/ 0 w 31813"/>
                <a:gd name="connsiteY0" fmla="*/ 13811 h 57626"/>
                <a:gd name="connsiteX1" fmla="*/ 31813 w 31813"/>
                <a:gd name="connsiteY1" fmla="*/ 0 h 57626"/>
                <a:gd name="connsiteX2" fmla="*/ 31813 w 31813"/>
                <a:gd name="connsiteY2" fmla="*/ 43815 h 57626"/>
                <a:gd name="connsiteX3" fmla="*/ 0 w 31813"/>
                <a:gd name="connsiteY3" fmla="*/ 57626 h 57626"/>
                <a:gd name="connsiteX4" fmla="*/ 0 w 31813"/>
                <a:gd name="connsiteY4" fmla="*/ 13811 h 576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813" h="57626">
                  <a:moveTo>
                    <a:pt x="0" y="13811"/>
                  </a:moveTo>
                  <a:lnTo>
                    <a:pt x="31813" y="0"/>
                  </a:lnTo>
                  <a:lnTo>
                    <a:pt x="31813" y="43815"/>
                  </a:lnTo>
                  <a:lnTo>
                    <a:pt x="0" y="57626"/>
                  </a:lnTo>
                  <a:lnTo>
                    <a:pt x="0" y="13811"/>
                  </a:lnTo>
                  <a:close/>
                </a:path>
              </a:pathLst>
            </a:custGeom>
            <a:solidFill>
              <a:srgbClr val="455A64"/>
            </a:solidFill>
            <a:ln w="9525" cap="flat">
              <a:noFill/>
              <a:prstDash val="solid"/>
              <a:miter/>
            </a:ln>
          </p:spPr>
          <p:txBody>
            <a:bodyPr rtlCol="0" anchor="ctr"/>
            <a:lstStyle/>
            <a:p>
              <a:endParaRPr lang="en-IN"/>
            </a:p>
          </p:txBody>
        </p:sp>
        <p:sp>
          <p:nvSpPr>
            <p:cNvPr id="88" name="Freeform: Shape 87">
              <a:extLst>
                <a:ext uri="{FF2B5EF4-FFF2-40B4-BE49-F238E27FC236}">
                  <a16:creationId xmlns:a16="http://schemas.microsoft.com/office/drawing/2014/main" id="{B24C5DDF-3C04-0E8E-37D0-47AB9676BD59}"/>
                </a:ext>
              </a:extLst>
            </p:cNvPr>
            <p:cNvSpPr/>
            <p:nvPr/>
          </p:nvSpPr>
          <p:spPr>
            <a:xfrm>
              <a:off x="2704266" y="5275767"/>
              <a:ext cx="31718" cy="57626"/>
            </a:xfrm>
            <a:custGeom>
              <a:avLst/>
              <a:gdLst>
                <a:gd name="connsiteX0" fmla="*/ 0 w 31718"/>
                <a:gd name="connsiteY0" fmla="*/ 13811 h 57626"/>
                <a:gd name="connsiteX1" fmla="*/ 31718 w 31718"/>
                <a:gd name="connsiteY1" fmla="*/ 0 h 57626"/>
                <a:gd name="connsiteX2" fmla="*/ 31718 w 31718"/>
                <a:gd name="connsiteY2" fmla="*/ 43815 h 57626"/>
                <a:gd name="connsiteX3" fmla="*/ 0 w 31718"/>
                <a:gd name="connsiteY3" fmla="*/ 57626 h 57626"/>
                <a:gd name="connsiteX4" fmla="*/ 0 w 31718"/>
                <a:gd name="connsiteY4" fmla="*/ 13811 h 576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18" h="57626">
                  <a:moveTo>
                    <a:pt x="0" y="13811"/>
                  </a:moveTo>
                  <a:lnTo>
                    <a:pt x="31718" y="0"/>
                  </a:lnTo>
                  <a:lnTo>
                    <a:pt x="31718" y="43815"/>
                  </a:lnTo>
                  <a:lnTo>
                    <a:pt x="0" y="57626"/>
                  </a:lnTo>
                  <a:lnTo>
                    <a:pt x="0" y="13811"/>
                  </a:lnTo>
                  <a:close/>
                </a:path>
              </a:pathLst>
            </a:custGeom>
            <a:solidFill>
              <a:srgbClr val="455A64"/>
            </a:solidFill>
            <a:ln w="9525" cap="flat">
              <a:noFill/>
              <a:prstDash val="solid"/>
              <a:miter/>
            </a:ln>
          </p:spPr>
          <p:txBody>
            <a:bodyPr rtlCol="0" anchor="ctr"/>
            <a:lstStyle/>
            <a:p>
              <a:endParaRPr lang="en-IN"/>
            </a:p>
          </p:txBody>
        </p:sp>
        <p:sp>
          <p:nvSpPr>
            <p:cNvPr id="89" name="Freeform: Shape 88">
              <a:extLst>
                <a:ext uri="{FF2B5EF4-FFF2-40B4-BE49-F238E27FC236}">
                  <a16:creationId xmlns:a16="http://schemas.microsoft.com/office/drawing/2014/main" id="{EA2EA632-9719-96C0-587C-FA54EDC92C4D}"/>
                </a:ext>
              </a:extLst>
            </p:cNvPr>
            <p:cNvSpPr/>
            <p:nvPr/>
          </p:nvSpPr>
          <p:spPr>
            <a:xfrm>
              <a:off x="2760559" y="5251383"/>
              <a:ext cx="31813" cy="57531"/>
            </a:xfrm>
            <a:custGeom>
              <a:avLst/>
              <a:gdLst>
                <a:gd name="connsiteX0" fmla="*/ 0 w 31813"/>
                <a:gd name="connsiteY0" fmla="*/ 13811 h 57531"/>
                <a:gd name="connsiteX1" fmla="*/ 31813 w 31813"/>
                <a:gd name="connsiteY1" fmla="*/ 0 h 57531"/>
                <a:gd name="connsiteX2" fmla="*/ 31813 w 31813"/>
                <a:gd name="connsiteY2" fmla="*/ 43815 h 57531"/>
                <a:gd name="connsiteX3" fmla="*/ 0 w 31813"/>
                <a:gd name="connsiteY3" fmla="*/ 57531 h 57531"/>
                <a:gd name="connsiteX4" fmla="*/ 0 w 31813"/>
                <a:gd name="connsiteY4" fmla="*/ 13811 h 575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813" h="57531">
                  <a:moveTo>
                    <a:pt x="0" y="13811"/>
                  </a:moveTo>
                  <a:lnTo>
                    <a:pt x="31813" y="0"/>
                  </a:lnTo>
                  <a:lnTo>
                    <a:pt x="31813" y="43815"/>
                  </a:lnTo>
                  <a:lnTo>
                    <a:pt x="0" y="57531"/>
                  </a:lnTo>
                  <a:lnTo>
                    <a:pt x="0" y="13811"/>
                  </a:lnTo>
                  <a:close/>
                </a:path>
              </a:pathLst>
            </a:custGeom>
            <a:solidFill>
              <a:srgbClr val="455A64"/>
            </a:solidFill>
            <a:ln w="9525" cap="flat">
              <a:noFill/>
              <a:prstDash val="solid"/>
              <a:miter/>
            </a:ln>
          </p:spPr>
          <p:txBody>
            <a:bodyPr rtlCol="0" anchor="ctr"/>
            <a:lstStyle/>
            <a:p>
              <a:endParaRPr lang="en-IN"/>
            </a:p>
          </p:txBody>
        </p:sp>
        <p:sp>
          <p:nvSpPr>
            <p:cNvPr id="90" name="Freeform: Shape 89">
              <a:extLst>
                <a:ext uri="{FF2B5EF4-FFF2-40B4-BE49-F238E27FC236}">
                  <a16:creationId xmlns:a16="http://schemas.microsoft.com/office/drawing/2014/main" id="{37CC60BD-74B8-5234-7807-CBE323E266C1}"/>
                </a:ext>
              </a:extLst>
            </p:cNvPr>
            <p:cNvSpPr/>
            <p:nvPr/>
          </p:nvSpPr>
          <p:spPr>
            <a:xfrm>
              <a:off x="2816947" y="5226999"/>
              <a:ext cx="31718" cy="57531"/>
            </a:xfrm>
            <a:custGeom>
              <a:avLst/>
              <a:gdLst>
                <a:gd name="connsiteX0" fmla="*/ 0 w 31718"/>
                <a:gd name="connsiteY0" fmla="*/ 13811 h 57531"/>
                <a:gd name="connsiteX1" fmla="*/ 31718 w 31718"/>
                <a:gd name="connsiteY1" fmla="*/ 0 h 57531"/>
                <a:gd name="connsiteX2" fmla="*/ 31718 w 31718"/>
                <a:gd name="connsiteY2" fmla="*/ 43815 h 57531"/>
                <a:gd name="connsiteX3" fmla="*/ 0 w 31718"/>
                <a:gd name="connsiteY3" fmla="*/ 57531 h 57531"/>
                <a:gd name="connsiteX4" fmla="*/ 0 w 31718"/>
                <a:gd name="connsiteY4" fmla="*/ 13811 h 575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18" h="57531">
                  <a:moveTo>
                    <a:pt x="0" y="13811"/>
                  </a:moveTo>
                  <a:lnTo>
                    <a:pt x="31718" y="0"/>
                  </a:lnTo>
                  <a:lnTo>
                    <a:pt x="31718" y="43815"/>
                  </a:lnTo>
                  <a:lnTo>
                    <a:pt x="0" y="57531"/>
                  </a:lnTo>
                  <a:lnTo>
                    <a:pt x="0" y="13811"/>
                  </a:lnTo>
                  <a:close/>
                </a:path>
              </a:pathLst>
            </a:custGeom>
            <a:solidFill>
              <a:srgbClr val="455A64"/>
            </a:solidFill>
            <a:ln w="9525" cap="flat">
              <a:noFill/>
              <a:prstDash val="solid"/>
              <a:miter/>
            </a:ln>
          </p:spPr>
          <p:txBody>
            <a:bodyPr rtlCol="0" anchor="ctr"/>
            <a:lstStyle/>
            <a:p>
              <a:endParaRPr lang="en-IN"/>
            </a:p>
          </p:txBody>
        </p:sp>
        <p:sp>
          <p:nvSpPr>
            <p:cNvPr id="91" name="Freeform: Shape 90">
              <a:extLst>
                <a:ext uri="{FF2B5EF4-FFF2-40B4-BE49-F238E27FC236}">
                  <a16:creationId xmlns:a16="http://schemas.microsoft.com/office/drawing/2014/main" id="{DCC349E7-84D8-2A25-2301-4C9B5F0FE3DA}"/>
                </a:ext>
              </a:extLst>
            </p:cNvPr>
            <p:cNvSpPr/>
            <p:nvPr/>
          </p:nvSpPr>
          <p:spPr>
            <a:xfrm>
              <a:off x="2873240" y="5202615"/>
              <a:ext cx="31813" cy="57531"/>
            </a:xfrm>
            <a:custGeom>
              <a:avLst/>
              <a:gdLst>
                <a:gd name="connsiteX0" fmla="*/ 0 w 31813"/>
                <a:gd name="connsiteY0" fmla="*/ 13811 h 57531"/>
                <a:gd name="connsiteX1" fmla="*/ 31814 w 31813"/>
                <a:gd name="connsiteY1" fmla="*/ 0 h 57531"/>
                <a:gd name="connsiteX2" fmla="*/ 31814 w 31813"/>
                <a:gd name="connsiteY2" fmla="*/ 43815 h 57531"/>
                <a:gd name="connsiteX3" fmla="*/ 0 w 31813"/>
                <a:gd name="connsiteY3" fmla="*/ 57531 h 57531"/>
                <a:gd name="connsiteX4" fmla="*/ 0 w 31813"/>
                <a:gd name="connsiteY4" fmla="*/ 13811 h 575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813" h="57531">
                  <a:moveTo>
                    <a:pt x="0" y="13811"/>
                  </a:moveTo>
                  <a:lnTo>
                    <a:pt x="31814" y="0"/>
                  </a:lnTo>
                  <a:lnTo>
                    <a:pt x="31814" y="43815"/>
                  </a:lnTo>
                  <a:lnTo>
                    <a:pt x="0" y="57531"/>
                  </a:lnTo>
                  <a:lnTo>
                    <a:pt x="0" y="13811"/>
                  </a:lnTo>
                  <a:close/>
                </a:path>
              </a:pathLst>
            </a:custGeom>
            <a:solidFill>
              <a:srgbClr val="455A64"/>
            </a:solidFill>
            <a:ln w="9525" cap="flat">
              <a:noFill/>
              <a:prstDash val="solid"/>
              <a:miter/>
            </a:ln>
          </p:spPr>
          <p:txBody>
            <a:bodyPr rtlCol="0" anchor="ctr"/>
            <a:lstStyle/>
            <a:p>
              <a:endParaRPr lang="en-IN"/>
            </a:p>
          </p:txBody>
        </p:sp>
        <p:sp>
          <p:nvSpPr>
            <p:cNvPr id="92" name="Freeform: Shape 91">
              <a:extLst>
                <a:ext uri="{FF2B5EF4-FFF2-40B4-BE49-F238E27FC236}">
                  <a16:creationId xmlns:a16="http://schemas.microsoft.com/office/drawing/2014/main" id="{0574D36C-2DD2-A8FD-4FFB-301335E84631}"/>
                </a:ext>
              </a:extLst>
            </p:cNvPr>
            <p:cNvSpPr/>
            <p:nvPr/>
          </p:nvSpPr>
          <p:spPr>
            <a:xfrm>
              <a:off x="2929532" y="5178327"/>
              <a:ext cx="31813" cy="57435"/>
            </a:xfrm>
            <a:custGeom>
              <a:avLst/>
              <a:gdLst>
                <a:gd name="connsiteX0" fmla="*/ 0 w 31813"/>
                <a:gd name="connsiteY0" fmla="*/ 13716 h 57435"/>
                <a:gd name="connsiteX1" fmla="*/ 31813 w 31813"/>
                <a:gd name="connsiteY1" fmla="*/ 0 h 57435"/>
                <a:gd name="connsiteX2" fmla="*/ 31813 w 31813"/>
                <a:gd name="connsiteY2" fmla="*/ 43720 h 57435"/>
                <a:gd name="connsiteX3" fmla="*/ 0 w 31813"/>
                <a:gd name="connsiteY3" fmla="*/ 57436 h 57435"/>
                <a:gd name="connsiteX4" fmla="*/ 0 w 31813"/>
                <a:gd name="connsiteY4" fmla="*/ 13716 h 574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813" h="57435">
                  <a:moveTo>
                    <a:pt x="0" y="13716"/>
                  </a:moveTo>
                  <a:lnTo>
                    <a:pt x="31813" y="0"/>
                  </a:lnTo>
                  <a:lnTo>
                    <a:pt x="31813" y="43720"/>
                  </a:lnTo>
                  <a:lnTo>
                    <a:pt x="0" y="57436"/>
                  </a:lnTo>
                  <a:lnTo>
                    <a:pt x="0" y="13716"/>
                  </a:lnTo>
                  <a:close/>
                </a:path>
              </a:pathLst>
            </a:custGeom>
            <a:solidFill>
              <a:srgbClr val="455A64"/>
            </a:solidFill>
            <a:ln w="9525" cap="flat">
              <a:noFill/>
              <a:prstDash val="solid"/>
              <a:miter/>
            </a:ln>
          </p:spPr>
          <p:txBody>
            <a:bodyPr rtlCol="0" anchor="ctr"/>
            <a:lstStyle/>
            <a:p>
              <a:endParaRPr lang="en-IN"/>
            </a:p>
          </p:txBody>
        </p:sp>
        <p:sp>
          <p:nvSpPr>
            <p:cNvPr id="93" name="Freeform: Shape 92">
              <a:extLst>
                <a:ext uri="{FF2B5EF4-FFF2-40B4-BE49-F238E27FC236}">
                  <a16:creationId xmlns:a16="http://schemas.microsoft.com/office/drawing/2014/main" id="{C6B1D395-B122-1B75-AAEC-8DD707351A03}"/>
                </a:ext>
              </a:extLst>
            </p:cNvPr>
            <p:cNvSpPr/>
            <p:nvPr/>
          </p:nvSpPr>
          <p:spPr>
            <a:xfrm>
              <a:off x="2985921" y="5153943"/>
              <a:ext cx="31718" cy="57435"/>
            </a:xfrm>
            <a:custGeom>
              <a:avLst/>
              <a:gdLst>
                <a:gd name="connsiteX0" fmla="*/ 0 w 31718"/>
                <a:gd name="connsiteY0" fmla="*/ 13716 h 57435"/>
                <a:gd name="connsiteX1" fmla="*/ 31718 w 31718"/>
                <a:gd name="connsiteY1" fmla="*/ 0 h 57435"/>
                <a:gd name="connsiteX2" fmla="*/ 31718 w 31718"/>
                <a:gd name="connsiteY2" fmla="*/ 43720 h 57435"/>
                <a:gd name="connsiteX3" fmla="*/ 0 w 31718"/>
                <a:gd name="connsiteY3" fmla="*/ 57436 h 57435"/>
                <a:gd name="connsiteX4" fmla="*/ 0 w 31718"/>
                <a:gd name="connsiteY4" fmla="*/ 13716 h 574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18" h="57435">
                  <a:moveTo>
                    <a:pt x="0" y="13716"/>
                  </a:moveTo>
                  <a:lnTo>
                    <a:pt x="31718" y="0"/>
                  </a:lnTo>
                  <a:lnTo>
                    <a:pt x="31718" y="43720"/>
                  </a:lnTo>
                  <a:lnTo>
                    <a:pt x="0" y="57436"/>
                  </a:lnTo>
                  <a:lnTo>
                    <a:pt x="0" y="13716"/>
                  </a:lnTo>
                  <a:close/>
                </a:path>
              </a:pathLst>
            </a:custGeom>
            <a:solidFill>
              <a:srgbClr val="455A64"/>
            </a:solidFill>
            <a:ln w="9525" cap="flat">
              <a:noFill/>
              <a:prstDash val="solid"/>
              <a:miter/>
            </a:ln>
          </p:spPr>
          <p:txBody>
            <a:bodyPr rtlCol="0" anchor="ctr"/>
            <a:lstStyle/>
            <a:p>
              <a:endParaRPr lang="en-IN"/>
            </a:p>
          </p:txBody>
        </p:sp>
        <p:sp>
          <p:nvSpPr>
            <p:cNvPr id="94" name="Freeform: Shape 93">
              <a:extLst>
                <a:ext uri="{FF2B5EF4-FFF2-40B4-BE49-F238E27FC236}">
                  <a16:creationId xmlns:a16="http://schemas.microsoft.com/office/drawing/2014/main" id="{9DB557EF-BA10-A8F4-1171-0DB21F4C8054}"/>
                </a:ext>
              </a:extLst>
            </p:cNvPr>
            <p:cNvSpPr/>
            <p:nvPr/>
          </p:nvSpPr>
          <p:spPr>
            <a:xfrm>
              <a:off x="3042213" y="5129559"/>
              <a:ext cx="31813" cy="57435"/>
            </a:xfrm>
            <a:custGeom>
              <a:avLst/>
              <a:gdLst>
                <a:gd name="connsiteX0" fmla="*/ 0 w 31813"/>
                <a:gd name="connsiteY0" fmla="*/ 13716 h 57435"/>
                <a:gd name="connsiteX1" fmla="*/ 31813 w 31813"/>
                <a:gd name="connsiteY1" fmla="*/ 0 h 57435"/>
                <a:gd name="connsiteX2" fmla="*/ 31813 w 31813"/>
                <a:gd name="connsiteY2" fmla="*/ 43720 h 57435"/>
                <a:gd name="connsiteX3" fmla="*/ 0 w 31813"/>
                <a:gd name="connsiteY3" fmla="*/ 57436 h 57435"/>
                <a:gd name="connsiteX4" fmla="*/ 0 w 31813"/>
                <a:gd name="connsiteY4" fmla="*/ 13716 h 574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813" h="57435">
                  <a:moveTo>
                    <a:pt x="0" y="13716"/>
                  </a:moveTo>
                  <a:lnTo>
                    <a:pt x="31813" y="0"/>
                  </a:lnTo>
                  <a:lnTo>
                    <a:pt x="31813" y="43720"/>
                  </a:lnTo>
                  <a:lnTo>
                    <a:pt x="0" y="57436"/>
                  </a:lnTo>
                  <a:lnTo>
                    <a:pt x="0" y="13716"/>
                  </a:lnTo>
                  <a:close/>
                </a:path>
              </a:pathLst>
            </a:custGeom>
            <a:solidFill>
              <a:srgbClr val="455A64"/>
            </a:solidFill>
            <a:ln w="9525" cap="flat">
              <a:noFill/>
              <a:prstDash val="solid"/>
              <a:miter/>
            </a:ln>
          </p:spPr>
          <p:txBody>
            <a:bodyPr rtlCol="0" anchor="ctr"/>
            <a:lstStyle/>
            <a:p>
              <a:endParaRPr lang="en-IN"/>
            </a:p>
          </p:txBody>
        </p:sp>
        <p:sp>
          <p:nvSpPr>
            <p:cNvPr id="95" name="Freeform: Shape 94">
              <a:extLst>
                <a:ext uri="{FF2B5EF4-FFF2-40B4-BE49-F238E27FC236}">
                  <a16:creationId xmlns:a16="http://schemas.microsoft.com/office/drawing/2014/main" id="{F0BEBAE3-DACC-769E-B550-501A8F312538}"/>
                </a:ext>
              </a:extLst>
            </p:cNvPr>
            <p:cNvSpPr/>
            <p:nvPr/>
          </p:nvSpPr>
          <p:spPr>
            <a:xfrm>
              <a:off x="3098506" y="5105175"/>
              <a:ext cx="31813" cy="57530"/>
            </a:xfrm>
            <a:custGeom>
              <a:avLst/>
              <a:gdLst>
                <a:gd name="connsiteX0" fmla="*/ 0 w 31813"/>
                <a:gd name="connsiteY0" fmla="*/ 13716 h 57530"/>
                <a:gd name="connsiteX1" fmla="*/ 31813 w 31813"/>
                <a:gd name="connsiteY1" fmla="*/ 0 h 57530"/>
                <a:gd name="connsiteX2" fmla="*/ 31813 w 31813"/>
                <a:gd name="connsiteY2" fmla="*/ 43720 h 57530"/>
                <a:gd name="connsiteX3" fmla="*/ 0 w 31813"/>
                <a:gd name="connsiteY3" fmla="*/ 57531 h 57530"/>
                <a:gd name="connsiteX4" fmla="*/ 0 w 31813"/>
                <a:gd name="connsiteY4" fmla="*/ 13716 h 575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813" h="57530">
                  <a:moveTo>
                    <a:pt x="0" y="13716"/>
                  </a:moveTo>
                  <a:lnTo>
                    <a:pt x="31813" y="0"/>
                  </a:lnTo>
                  <a:lnTo>
                    <a:pt x="31813" y="43720"/>
                  </a:lnTo>
                  <a:lnTo>
                    <a:pt x="0" y="57531"/>
                  </a:lnTo>
                  <a:lnTo>
                    <a:pt x="0" y="13716"/>
                  </a:lnTo>
                  <a:close/>
                </a:path>
              </a:pathLst>
            </a:custGeom>
            <a:solidFill>
              <a:srgbClr val="455A64"/>
            </a:solidFill>
            <a:ln w="9525" cap="flat">
              <a:noFill/>
              <a:prstDash val="solid"/>
              <a:miter/>
            </a:ln>
          </p:spPr>
          <p:txBody>
            <a:bodyPr rtlCol="0" anchor="ctr"/>
            <a:lstStyle/>
            <a:p>
              <a:endParaRPr lang="en-IN"/>
            </a:p>
          </p:txBody>
        </p:sp>
        <p:sp>
          <p:nvSpPr>
            <p:cNvPr id="96" name="Freeform: Shape 95">
              <a:extLst>
                <a:ext uri="{FF2B5EF4-FFF2-40B4-BE49-F238E27FC236}">
                  <a16:creationId xmlns:a16="http://schemas.microsoft.com/office/drawing/2014/main" id="{A257390B-5EC0-1A8F-7A56-20E65A81CEDB}"/>
                </a:ext>
              </a:extLst>
            </p:cNvPr>
            <p:cNvSpPr/>
            <p:nvPr/>
          </p:nvSpPr>
          <p:spPr>
            <a:xfrm>
              <a:off x="3154894" y="5080791"/>
              <a:ext cx="31813" cy="57531"/>
            </a:xfrm>
            <a:custGeom>
              <a:avLst/>
              <a:gdLst>
                <a:gd name="connsiteX0" fmla="*/ 0 w 31813"/>
                <a:gd name="connsiteY0" fmla="*/ 13716 h 57531"/>
                <a:gd name="connsiteX1" fmla="*/ 31813 w 31813"/>
                <a:gd name="connsiteY1" fmla="*/ 0 h 57531"/>
                <a:gd name="connsiteX2" fmla="*/ 31813 w 31813"/>
                <a:gd name="connsiteY2" fmla="*/ 43720 h 57531"/>
                <a:gd name="connsiteX3" fmla="*/ 0 w 31813"/>
                <a:gd name="connsiteY3" fmla="*/ 57531 h 57531"/>
                <a:gd name="connsiteX4" fmla="*/ 0 w 31813"/>
                <a:gd name="connsiteY4" fmla="*/ 13716 h 575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813" h="57531">
                  <a:moveTo>
                    <a:pt x="0" y="13716"/>
                  </a:moveTo>
                  <a:lnTo>
                    <a:pt x="31813" y="0"/>
                  </a:lnTo>
                  <a:lnTo>
                    <a:pt x="31813" y="43720"/>
                  </a:lnTo>
                  <a:lnTo>
                    <a:pt x="0" y="57531"/>
                  </a:lnTo>
                  <a:lnTo>
                    <a:pt x="0" y="13716"/>
                  </a:lnTo>
                  <a:close/>
                </a:path>
              </a:pathLst>
            </a:custGeom>
            <a:solidFill>
              <a:srgbClr val="455A64"/>
            </a:solidFill>
            <a:ln w="9525" cap="flat">
              <a:noFill/>
              <a:prstDash val="solid"/>
              <a:miter/>
            </a:ln>
          </p:spPr>
          <p:txBody>
            <a:bodyPr rtlCol="0" anchor="ctr"/>
            <a:lstStyle/>
            <a:p>
              <a:endParaRPr lang="en-IN"/>
            </a:p>
          </p:txBody>
        </p:sp>
        <p:sp>
          <p:nvSpPr>
            <p:cNvPr id="97" name="Freeform: Shape 96">
              <a:extLst>
                <a:ext uri="{FF2B5EF4-FFF2-40B4-BE49-F238E27FC236}">
                  <a16:creationId xmlns:a16="http://schemas.microsoft.com/office/drawing/2014/main" id="{207C09E7-BB79-6DD6-BBE2-99578B980B51}"/>
                </a:ext>
              </a:extLst>
            </p:cNvPr>
            <p:cNvSpPr/>
            <p:nvPr/>
          </p:nvSpPr>
          <p:spPr>
            <a:xfrm>
              <a:off x="3211187" y="5056407"/>
              <a:ext cx="31813" cy="57531"/>
            </a:xfrm>
            <a:custGeom>
              <a:avLst/>
              <a:gdLst>
                <a:gd name="connsiteX0" fmla="*/ 0 w 31813"/>
                <a:gd name="connsiteY0" fmla="*/ 13716 h 57531"/>
                <a:gd name="connsiteX1" fmla="*/ 31813 w 31813"/>
                <a:gd name="connsiteY1" fmla="*/ 0 h 57531"/>
                <a:gd name="connsiteX2" fmla="*/ 31813 w 31813"/>
                <a:gd name="connsiteY2" fmla="*/ 43720 h 57531"/>
                <a:gd name="connsiteX3" fmla="*/ 0 w 31813"/>
                <a:gd name="connsiteY3" fmla="*/ 57531 h 57531"/>
                <a:gd name="connsiteX4" fmla="*/ 0 w 31813"/>
                <a:gd name="connsiteY4" fmla="*/ 13716 h 575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813" h="57531">
                  <a:moveTo>
                    <a:pt x="0" y="13716"/>
                  </a:moveTo>
                  <a:lnTo>
                    <a:pt x="31813" y="0"/>
                  </a:lnTo>
                  <a:lnTo>
                    <a:pt x="31813" y="43720"/>
                  </a:lnTo>
                  <a:lnTo>
                    <a:pt x="0" y="57531"/>
                  </a:lnTo>
                  <a:lnTo>
                    <a:pt x="0" y="13716"/>
                  </a:lnTo>
                  <a:close/>
                </a:path>
              </a:pathLst>
            </a:custGeom>
            <a:solidFill>
              <a:srgbClr val="455A64"/>
            </a:solidFill>
            <a:ln w="9525" cap="flat">
              <a:noFill/>
              <a:prstDash val="solid"/>
              <a:miter/>
            </a:ln>
          </p:spPr>
          <p:txBody>
            <a:bodyPr rtlCol="0" anchor="ctr"/>
            <a:lstStyle/>
            <a:p>
              <a:endParaRPr lang="en-IN"/>
            </a:p>
          </p:txBody>
        </p:sp>
        <p:sp>
          <p:nvSpPr>
            <p:cNvPr id="98" name="Freeform: Shape 97">
              <a:extLst>
                <a:ext uri="{FF2B5EF4-FFF2-40B4-BE49-F238E27FC236}">
                  <a16:creationId xmlns:a16="http://schemas.microsoft.com/office/drawing/2014/main" id="{82A00BC2-4FE4-02ED-F29C-45252B0714F8}"/>
                </a:ext>
              </a:extLst>
            </p:cNvPr>
            <p:cNvSpPr/>
            <p:nvPr/>
          </p:nvSpPr>
          <p:spPr>
            <a:xfrm>
              <a:off x="3267575" y="5032023"/>
              <a:ext cx="31718" cy="57531"/>
            </a:xfrm>
            <a:custGeom>
              <a:avLst/>
              <a:gdLst>
                <a:gd name="connsiteX0" fmla="*/ 0 w 31718"/>
                <a:gd name="connsiteY0" fmla="*/ 13716 h 57531"/>
                <a:gd name="connsiteX1" fmla="*/ 31718 w 31718"/>
                <a:gd name="connsiteY1" fmla="*/ 0 h 57531"/>
                <a:gd name="connsiteX2" fmla="*/ 31718 w 31718"/>
                <a:gd name="connsiteY2" fmla="*/ 43720 h 57531"/>
                <a:gd name="connsiteX3" fmla="*/ 0 w 31718"/>
                <a:gd name="connsiteY3" fmla="*/ 57531 h 57531"/>
                <a:gd name="connsiteX4" fmla="*/ 0 w 31718"/>
                <a:gd name="connsiteY4" fmla="*/ 13716 h 575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18" h="57531">
                  <a:moveTo>
                    <a:pt x="0" y="13716"/>
                  </a:moveTo>
                  <a:lnTo>
                    <a:pt x="31718" y="0"/>
                  </a:lnTo>
                  <a:lnTo>
                    <a:pt x="31718" y="43720"/>
                  </a:lnTo>
                  <a:lnTo>
                    <a:pt x="0" y="57531"/>
                  </a:lnTo>
                  <a:lnTo>
                    <a:pt x="0" y="13716"/>
                  </a:lnTo>
                  <a:close/>
                </a:path>
              </a:pathLst>
            </a:custGeom>
            <a:solidFill>
              <a:srgbClr val="455A64"/>
            </a:solidFill>
            <a:ln w="9525" cap="flat">
              <a:noFill/>
              <a:prstDash val="solid"/>
              <a:miter/>
            </a:ln>
          </p:spPr>
          <p:txBody>
            <a:bodyPr rtlCol="0" anchor="ctr"/>
            <a:lstStyle/>
            <a:p>
              <a:endParaRPr lang="en-IN"/>
            </a:p>
          </p:txBody>
        </p:sp>
        <p:sp>
          <p:nvSpPr>
            <p:cNvPr id="99" name="Freeform: Shape 98">
              <a:extLst>
                <a:ext uri="{FF2B5EF4-FFF2-40B4-BE49-F238E27FC236}">
                  <a16:creationId xmlns:a16="http://schemas.microsoft.com/office/drawing/2014/main" id="{C8CB35FB-4AC9-E18A-5DA0-30CDE138A5F0}"/>
                </a:ext>
              </a:extLst>
            </p:cNvPr>
            <p:cNvSpPr/>
            <p:nvPr/>
          </p:nvSpPr>
          <p:spPr>
            <a:xfrm>
              <a:off x="3323868" y="5007639"/>
              <a:ext cx="31813" cy="57531"/>
            </a:xfrm>
            <a:custGeom>
              <a:avLst/>
              <a:gdLst>
                <a:gd name="connsiteX0" fmla="*/ 0 w 31813"/>
                <a:gd name="connsiteY0" fmla="*/ 13716 h 57531"/>
                <a:gd name="connsiteX1" fmla="*/ 31813 w 31813"/>
                <a:gd name="connsiteY1" fmla="*/ 0 h 57531"/>
                <a:gd name="connsiteX2" fmla="*/ 31813 w 31813"/>
                <a:gd name="connsiteY2" fmla="*/ 43720 h 57531"/>
                <a:gd name="connsiteX3" fmla="*/ 0 w 31813"/>
                <a:gd name="connsiteY3" fmla="*/ 57531 h 57531"/>
                <a:gd name="connsiteX4" fmla="*/ 0 w 31813"/>
                <a:gd name="connsiteY4" fmla="*/ 13716 h 575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813" h="57531">
                  <a:moveTo>
                    <a:pt x="0" y="13716"/>
                  </a:moveTo>
                  <a:lnTo>
                    <a:pt x="31813" y="0"/>
                  </a:lnTo>
                  <a:lnTo>
                    <a:pt x="31813" y="43720"/>
                  </a:lnTo>
                  <a:lnTo>
                    <a:pt x="0" y="57531"/>
                  </a:lnTo>
                  <a:lnTo>
                    <a:pt x="0" y="13716"/>
                  </a:lnTo>
                  <a:close/>
                </a:path>
              </a:pathLst>
            </a:custGeom>
            <a:solidFill>
              <a:srgbClr val="455A64"/>
            </a:solidFill>
            <a:ln w="9525" cap="flat">
              <a:noFill/>
              <a:prstDash val="solid"/>
              <a:miter/>
            </a:ln>
          </p:spPr>
          <p:txBody>
            <a:bodyPr rtlCol="0" anchor="ctr"/>
            <a:lstStyle/>
            <a:p>
              <a:endParaRPr lang="en-IN"/>
            </a:p>
          </p:txBody>
        </p:sp>
        <p:sp>
          <p:nvSpPr>
            <p:cNvPr id="100" name="Freeform: Shape 99">
              <a:extLst>
                <a:ext uri="{FF2B5EF4-FFF2-40B4-BE49-F238E27FC236}">
                  <a16:creationId xmlns:a16="http://schemas.microsoft.com/office/drawing/2014/main" id="{AF506980-AEB9-5CEE-61E7-A11DA005ECB6}"/>
                </a:ext>
              </a:extLst>
            </p:cNvPr>
            <p:cNvSpPr/>
            <p:nvPr/>
          </p:nvSpPr>
          <p:spPr>
            <a:xfrm>
              <a:off x="3380160" y="4983255"/>
              <a:ext cx="31813" cy="57531"/>
            </a:xfrm>
            <a:custGeom>
              <a:avLst/>
              <a:gdLst>
                <a:gd name="connsiteX0" fmla="*/ 0 w 31813"/>
                <a:gd name="connsiteY0" fmla="*/ 13716 h 57531"/>
                <a:gd name="connsiteX1" fmla="*/ 31814 w 31813"/>
                <a:gd name="connsiteY1" fmla="*/ 0 h 57531"/>
                <a:gd name="connsiteX2" fmla="*/ 31814 w 31813"/>
                <a:gd name="connsiteY2" fmla="*/ 43720 h 57531"/>
                <a:gd name="connsiteX3" fmla="*/ 0 w 31813"/>
                <a:gd name="connsiteY3" fmla="*/ 57531 h 57531"/>
                <a:gd name="connsiteX4" fmla="*/ 0 w 31813"/>
                <a:gd name="connsiteY4" fmla="*/ 13716 h 575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813" h="57531">
                  <a:moveTo>
                    <a:pt x="0" y="13716"/>
                  </a:moveTo>
                  <a:lnTo>
                    <a:pt x="31814" y="0"/>
                  </a:lnTo>
                  <a:lnTo>
                    <a:pt x="31814" y="43720"/>
                  </a:lnTo>
                  <a:lnTo>
                    <a:pt x="0" y="57531"/>
                  </a:lnTo>
                  <a:lnTo>
                    <a:pt x="0" y="13716"/>
                  </a:lnTo>
                  <a:close/>
                </a:path>
              </a:pathLst>
            </a:custGeom>
            <a:solidFill>
              <a:srgbClr val="455A64"/>
            </a:solidFill>
            <a:ln w="9525" cap="flat">
              <a:noFill/>
              <a:prstDash val="solid"/>
              <a:miter/>
            </a:ln>
          </p:spPr>
          <p:txBody>
            <a:bodyPr rtlCol="0" anchor="ctr"/>
            <a:lstStyle/>
            <a:p>
              <a:endParaRPr lang="en-IN"/>
            </a:p>
          </p:txBody>
        </p:sp>
        <p:sp>
          <p:nvSpPr>
            <p:cNvPr id="101" name="Freeform: Shape 100">
              <a:extLst>
                <a:ext uri="{FF2B5EF4-FFF2-40B4-BE49-F238E27FC236}">
                  <a16:creationId xmlns:a16="http://schemas.microsoft.com/office/drawing/2014/main" id="{F82F57E3-361A-5729-A209-A555AC0914C8}"/>
                </a:ext>
              </a:extLst>
            </p:cNvPr>
            <p:cNvSpPr/>
            <p:nvPr/>
          </p:nvSpPr>
          <p:spPr>
            <a:xfrm>
              <a:off x="3436548" y="4958871"/>
              <a:ext cx="31813" cy="57531"/>
            </a:xfrm>
            <a:custGeom>
              <a:avLst/>
              <a:gdLst>
                <a:gd name="connsiteX0" fmla="*/ 31813 w 31813"/>
                <a:gd name="connsiteY0" fmla="*/ 0 h 57531"/>
                <a:gd name="connsiteX1" fmla="*/ 31813 w 31813"/>
                <a:gd name="connsiteY1" fmla="*/ 43720 h 57531"/>
                <a:gd name="connsiteX2" fmla="*/ 0 w 31813"/>
                <a:gd name="connsiteY2" fmla="*/ 57531 h 57531"/>
                <a:gd name="connsiteX3" fmla="*/ 0 w 31813"/>
                <a:gd name="connsiteY3" fmla="*/ 13716 h 57531"/>
                <a:gd name="connsiteX4" fmla="*/ 31813 w 31813"/>
                <a:gd name="connsiteY4" fmla="*/ 0 h 575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813" h="57531">
                  <a:moveTo>
                    <a:pt x="31813" y="0"/>
                  </a:moveTo>
                  <a:lnTo>
                    <a:pt x="31813" y="43720"/>
                  </a:lnTo>
                  <a:lnTo>
                    <a:pt x="0" y="57531"/>
                  </a:lnTo>
                  <a:lnTo>
                    <a:pt x="0" y="13716"/>
                  </a:lnTo>
                  <a:lnTo>
                    <a:pt x="31813" y="0"/>
                  </a:lnTo>
                  <a:close/>
                </a:path>
              </a:pathLst>
            </a:custGeom>
            <a:solidFill>
              <a:srgbClr val="455A64"/>
            </a:solidFill>
            <a:ln w="9525" cap="flat">
              <a:noFill/>
              <a:prstDash val="solid"/>
              <a:miter/>
            </a:ln>
          </p:spPr>
          <p:txBody>
            <a:bodyPr rtlCol="0" anchor="ctr"/>
            <a:lstStyle/>
            <a:p>
              <a:endParaRPr lang="en-IN"/>
            </a:p>
          </p:txBody>
        </p:sp>
        <p:sp>
          <p:nvSpPr>
            <p:cNvPr id="102" name="Freeform: Shape 101">
              <a:extLst>
                <a:ext uri="{FF2B5EF4-FFF2-40B4-BE49-F238E27FC236}">
                  <a16:creationId xmlns:a16="http://schemas.microsoft.com/office/drawing/2014/main" id="{EECA8AC6-BE1A-DF01-688A-CBF99D4C151D}"/>
                </a:ext>
              </a:extLst>
            </p:cNvPr>
            <p:cNvSpPr/>
            <p:nvPr/>
          </p:nvSpPr>
          <p:spPr>
            <a:xfrm>
              <a:off x="3492841" y="4934487"/>
              <a:ext cx="31813" cy="57531"/>
            </a:xfrm>
            <a:custGeom>
              <a:avLst/>
              <a:gdLst>
                <a:gd name="connsiteX0" fmla="*/ 31813 w 31813"/>
                <a:gd name="connsiteY0" fmla="*/ 0 h 57531"/>
                <a:gd name="connsiteX1" fmla="*/ 31813 w 31813"/>
                <a:gd name="connsiteY1" fmla="*/ 43720 h 57531"/>
                <a:gd name="connsiteX2" fmla="*/ 0 w 31813"/>
                <a:gd name="connsiteY2" fmla="*/ 57531 h 57531"/>
                <a:gd name="connsiteX3" fmla="*/ 0 w 31813"/>
                <a:gd name="connsiteY3" fmla="*/ 13716 h 57531"/>
                <a:gd name="connsiteX4" fmla="*/ 31813 w 31813"/>
                <a:gd name="connsiteY4" fmla="*/ 0 h 575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813" h="57531">
                  <a:moveTo>
                    <a:pt x="31813" y="0"/>
                  </a:moveTo>
                  <a:lnTo>
                    <a:pt x="31813" y="43720"/>
                  </a:lnTo>
                  <a:lnTo>
                    <a:pt x="0" y="57531"/>
                  </a:lnTo>
                  <a:lnTo>
                    <a:pt x="0" y="13716"/>
                  </a:lnTo>
                  <a:lnTo>
                    <a:pt x="31813" y="0"/>
                  </a:lnTo>
                  <a:close/>
                </a:path>
              </a:pathLst>
            </a:custGeom>
            <a:solidFill>
              <a:srgbClr val="455A64"/>
            </a:solidFill>
            <a:ln w="9525" cap="flat">
              <a:noFill/>
              <a:prstDash val="solid"/>
              <a:miter/>
            </a:ln>
          </p:spPr>
          <p:txBody>
            <a:bodyPr rtlCol="0" anchor="ctr"/>
            <a:lstStyle/>
            <a:p>
              <a:endParaRPr lang="en-IN"/>
            </a:p>
          </p:txBody>
        </p:sp>
        <p:sp>
          <p:nvSpPr>
            <p:cNvPr id="103" name="Freeform: Shape 102">
              <a:extLst>
                <a:ext uri="{FF2B5EF4-FFF2-40B4-BE49-F238E27FC236}">
                  <a16:creationId xmlns:a16="http://schemas.microsoft.com/office/drawing/2014/main" id="{0E52FD4E-5CD8-5E86-B54A-698BE9F2F918}"/>
                </a:ext>
              </a:extLst>
            </p:cNvPr>
            <p:cNvSpPr/>
            <p:nvPr/>
          </p:nvSpPr>
          <p:spPr>
            <a:xfrm>
              <a:off x="3549229" y="4910103"/>
              <a:ext cx="31718" cy="57531"/>
            </a:xfrm>
            <a:custGeom>
              <a:avLst/>
              <a:gdLst>
                <a:gd name="connsiteX0" fmla="*/ 31718 w 31718"/>
                <a:gd name="connsiteY0" fmla="*/ 0 h 57531"/>
                <a:gd name="connsiteX1" fmla="*/ 31718 w 31718"/>
                <a:gd name="connsiteY1" fmla="*/ 43720 h 57531"/>
                <a:gd name="connsiteX2" fmla="*/ 0 w 31718"/>
                <a:gd name="connsiteY2" fmla="*/ 57531 h 57531"/>
                <a:gd name="connsiteX3" fmla="*/ 0 w 31718"/>
                <a:gd name="connsiteY3" fmla="*/ 13716 h 57531"/>
                <a:gd name="connsiteX4" fmla="*/ 31718 w 31718"/>
                <a:gd name="connsiteY4" fmla="*/ 0 h 575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18" h="57531">
                  <a:moveTo>
                    <a:pt x="31718" y="0"/>
                  </a:moveTo>
                  <a:lnTo>
                    <a:pt x="31718" y="43720"/>
                  </a:lnTo>
                  <a:lnTo>
                    <a:pt x="0" y="57531"/>
                  </a:lnTo>
                  <a:lnTo>
                    <a:pt x="0" y="13716"/>
                  </a:lnTo>
                  <a:lnTo>
                    <a:pt x="31718" y="0"/>
                  </a:lnTo>
                  <a:close/>
                </a:path>
              </a:pathLst>
            </a:custGeom>
            <a:solidFill>
              <a:srgbClr val="455A64"/>
            </a:solidFill>
            <a:ln w="9525" cap="flat">
              <a:noFill/>
              <a:prstDash val="solid"/>
              <a:miter/>
            </a:ln>
          </p:spPr>
          <p:txBody>
            <a:bodyPr rtlCol="0" anchor="ctr"/>
            <a:lstStyle/>
            <a:p>
              <a:endParaRPr lang="en-IN"/>
            </a:p>
          </p:txBody>
        </p:sp>
        <p:sp>
          <p:nvSpPr>
            <p:cNvPr id="104" name="Freeform: Shape 103">
              <a:extLst>
                <a:ext uri="{FF2B5EF4-FFF2-40B4-BE49-F238E27FC236}">
                  <a16:creationId xmlns:a16="http://schemas.microsoft.com/office/drawing/2014/main" id="{BA904B99-9F61-BDFD-76BC-079A9AC07DED}"/>
                </a:ext>
              </a:extLst>
            </p:cNvPr>
            <p:cNvSpPr/>
            <p:nvPr/>
          </p:nvSpPr>
          <p:spPr>
            <a:xfrm>
              <a:off x="3605522" y="4885719"/>
              <a:ext cx="31813" cy="57530"/>
            </a:xfrm>
            <a:custGeom>
              <a:avLst/>
              <a:gdLst>
                <a:gd name="connsiteX0" fmla="*/ 31813 w 31813"/>
                <a:gd name="connsiteY0" fmla="*/ 0 h 57530"/>
                <a:gd name="connsiteX1" fmla="*/ 31813 w 31813"/>
                <a:gd name="connsiteY1" fmla="*/ 43720 h 57530"/>
                <a:gd name="connsiteX2" fmla="*/ 0 w 31813"/>
                <a:gd name="connsiteY2" fmla="*/ 57531 h 57530"/>
                <a:gd name="connsiteX3" fmla="*/ 0 w 31813"/>
                <a:gd name="connsiteY3" fmla="*/ 13716 h 57530"/>
                <a:gd name="connsiteX4" fmla="*/ 31813 w 31813"/>
                <a:gd name="connsiteY4" fmla="*/ 0 h 575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813" h="57530">
                  <a:moveTo>
                    <a:pt x="31813" y="0"/>
                  </a:moveTo>
                  <a:lnTo>
                    <a:pt x="31813" y="43720"/>
                  </a:lnTo>
                  <a:lnTo>
                    <a:pt x="0" y="57531"/>
                  </a:lnTo>
                  <a:lnTo>
                    <a:pt x="0" y="13716"/>
                  </a:lnTo>
                  <a:lnTo>
                    <a:pt x="31813" y="0"/>
                  </a:lnTo>
                  <a:close/>
                </a:path>
              </a:pathLst>
            </a:custGeom>
            <a:solidFill>
              <a:srgbClr val="455A64"/>
            </a:solidFill>
            <a:ln w="9525" cap="flat">
              <a:noFill/>
              <a:prstDash val="solid"/>
              <a:miter/>
            </a:ln>
          </p:spPr>
          <p:txBody>
            <a:bodyPr rtlCol="0" anchor="ctr"/>
            <a:lstStyle/>
            <a:p>
              <a:endParaRPr lang="en-IN"/>
            </a:p>
          </p:txBody>
        </p:sp>
        <p:sp>
          <p:nvSpPr>
            <p:cNvPr id="105" name="Freeform: Shape 104">
              <a:extLst>
                <a:ext uri="{FF2B5EF4-FFF2-40B4-BE49-F238E27FC236}">
                  <a16:creationId xmlns:a16="http://schemas.microsoft.com/office/drawing/2014/main" id="{F15BF9BF-587A-C2D7-2625-9D76AB50E072}"/>
                </a:ext>
              </a:extLst>
            </p:cNvPr>
            <p:cNvSpPr/>
            <p:nvPr/>
          </p:nvSpPr>
          <p:spPr>
            <a:xfrm>
              <a:off x="3784497" y="4840285"/>
              <a:ext cx="59055" cy="28575"/>
            </a:xfrm>
            <a:custGeom>
              <a:avLst/>
              <a:gdLst>
                <a:gd name="connsiteX0" fmla="*/ 0 w 59055"/>
                <a:gd name="connsiteY0" fmla="*/ 27527 h 28575"/>
                <a:gd name="connsiteX1" fmla="*/ 59055 w 59055"/>
                <a:gd name="connsiteY1" fmla="*/ 0 h 28575"/>
                <a:gd name="connsiteX2" fmla="*/ 59055 w 59055"/>
                <a:gd name="connsiteY2" fmla="*/ 28575 h 28575"/>
                <a:gd name="connsiteX3" fmla="*/ 0 w 59055"/>
                <a:gd name="connsiteY3" fmla="*/ 27527 h 28575"/>
              </a:gdLst>
              <a:ahLst/>
              <a:cxnLst>
                <a:cxn ang="0">
                  <a:pos x="connsiteX0" y="connsiteY0"/>
                </a:cxn>
                <a:cxn ang="0">
                  <a:pos x="connsiteX1" y="connsiteY1"/>
                </a:cxn>
                <a:cxn ang="0">
                  <a:pos x="connsiteX2" y="connsiteY2"/>
                </a:cxn>
                <a:cxn ang="0">
                  <a:pos x="connsiteX3" y="connsiteY3"/>
                </a:cxn>
              </a:cxnLst>
              <a:rect l="l" t="t" r="r" b="b"/>
              <a:pathLst>
                <a:path w="59055" h="28575">
                  <a:moveTo>
                    <a:pt x="0" y="27527"/>
                  </a:moveTo>
                  <a:cubicBezTo>
                    <a:pt x="17488" y="14221"/>
                    <a:pt x="37624" y="4839"/>
                    <a:pt x="59055" y="0"/>
                  </a:cubicBezTo>
                  <a:lnTo>
                    <a:pt x="59055" y="28575"/>
                  </a:lnTo>
                  <a:cubicBezTo>
                    <a:pt x="40196" y="28384"/>
                    <a:pt x="20764" y="27908"/>
                    <a:pt x="0" y="27527"/>
                  </a:cubicBezTo>
                  <a:close/>
                </a:path>
              </a:pathLst>
            </a:custGeom>
            <a:solidFill>
              <a:srgbClr val="455A64"/>
            </a:solidFill>
            <a:ln w="9525" cap="flat">
              <a:noFill/>
              <a:prstDash val="solid"/>
              <a:miter/>
            </a:ln>
          </p:spPr>
          <p:txBody>
            <a:bodyPr rtlCol="0" anchor="ctr"/>
            <a:lstStyle/>
            <a:p>
              <a:endParaRPr lang="en-IN"/>
            </a:p>
          </p:txBody>
        </p:sp>
        <p:sp>
          <p:nvSpPr>
            <p:cNvPr id="106" name="Freeform: Shape 105">
              <a:extLst>
                <a:ext uri="{FF2B5EF4-FFF2-40B4-BE49-F238E27FC236}">
                  <a16:creationId xmlns:a16="http://schemas.microsoft.com/office/drawing/2014/main" id="{5C31970B-E7E6-A1A9-60CA-191766B1B29F}"/>
                </a:ext>
              </a:extLst>
            </p:cNvPr>
            <p:cNvSpPr/>
            <p:nvPr/>
          </p:nvSpPr>
          <p:spPr>
            <a:xfrm>
              <a:off x="3868221" y="4833049"/>
              <a:ext cx="44576" cy="40477"/>
            </a:xfrm>
            <a:custGeom>
              <a:avLst/>
              <a:gdLst>
                <a:gd name="connsiteX0" fmla="*/ 44577 w 44576"/>
                <a:gd name="connsiteY0" fmla="*/ 282 h 40477"/>
                <a:gd name="connsiteX1" fmla="*/ 44577 w 44576"/>
                <a:gd name="connsiteY1" fmla="*/ 40478 h 40477"/>
                <a:gd name="connsiteX2" fmla="*/ 0 w 44576"/>
                <a:gd name="connsiteY2" fmla="*/ 37525 h 40477"/>
                <a:gd name="connsiteX3" fmla="*/ 0 w 44576"/>
                <a:gd name="connsiteY3" fmla="*/ 2378 h 40477"/>
                <a:gd name="connsiteX4" fmla="*/ 44577 w 44576"/>
                <a:gd name="connsiteY4" fmla="*/ 282 h 404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576" h="40477">
                  <a:moveTo>
                    <a:pt x="44577" y="282"/>
                  </a:moveTo>
                  <a:lnTo>
                    <a:pt x="44577" y="40478"/>
                  </a:lnTo>
                  <a:cubicBezTo>
                    <a:pt x="29718" y="39144"/>
                    <a:pt x="14954" y="38287"/>
                    <a:pt x="0" y="37525"/>
                  </a:cubicBezTo>
                  <a:lnTo>
                    <a:pt x="0" y="2378"/>
                  </a:lnTo>
                  <a:cubicBezTo>
                    <a:pt x="14754" y="244"/>
                    <a:pt x="29689" y="-451"/>
                    <a:pt x="44577" y="282"/>
                  </a:cubicBezTo>
                  <a:close/>
                </a:path>
              </a:pathLst>
            </a:custGeom>
            <a:solidFill>
              <a:srgbClr val="455A64"/>
            </a:solidFill>
            <a:ln w="9525" cap="flat">
              <a:noFill/>
              <a:prstDash val="solid"/>
              <a:miter/>
            </a:ln>
          </p:spPr>
          <p:txBody>
            <a:bodyPr rtlCol="0" anchor="ctr"/>
            <a:lstStyle/>
            <a:p>
              <a:endParaRPr lang="en-IN"/>
            </a:p>
          </p:txBody>
        </p:sp>
        <p:sp>
          <p:nvSpPr>
            <p:cNvPr id="107" name="Freeform: Shape 106">
              <a:extLst>
                <a:ext uri="{FF2B5EF4-FFF2-40B4-BE49-F238E27FC236}">
                  <a16:creationId xmlns:a16="http://schemas.microsoft.com/office/drawing/2014/main" id="{8E0051FA-0636-5E82-4DB6-A63A317426C8}"/>
                </a:ext>
              </a:extLst>
            </p:cNvPr>
            <p:cNvSpPr/>
            <p:nvPr/>
          </p:nvSpPr>
          <p:spPr>
            <a:xfrm>
              <a:off x="3937754" y="4835903"/>
              <a:ext cx="116681" cy="54197"/>
            </a:xfrm>
            <a:custGeom>
              <a:avLst/>
              <a:gdLst>
                <a:gd name="connsiteX0" fmla="*/ 116681 w 116681"/>
                <a:gd name="connsiteY0" fmla="*/ 54197 h 54197"/>
                <a:gd name="connsiteX1" fmla="*/ 81344 w 116681"/>
                <a:gd name="connsiteY1" fmla="*/ 50387 h 54197"/>
                <a:gd name="connsiteX2" fmla="*/ 47625 w 116681"/>
                <a:gd name="connsiteY2" fmla="*/ 45911 h 54197"/>
                <a:gd name="connsiteX3" fmla="*/ 0 w 116681"/>
                <a:gd name="connsiteY3" fmla="*/ 40196 h 54197"/>
                <a:gd name="connsiteX4" fmla="*/ 0 w 116681"/>
                <a:gd name="connsiteY4" fmla="*/ 0 h 54197"/>
                <a:gd name="connsiteX5" fmla="*/ 56388 w 116681"/>
                <a:gd name="connsiteY5" fmla="*/ 15335 h 54197"/>
                <a:gd name="connsiteX6" fmla="*/ 88583 w 116681"/>
                <a:gd name="connsiteY6" fmla="*/ 31909 h 54197"/>
                <a:gd name="connsiteX7" fmla="*/ 103442 w 116681"/>
                <a:gd name="connsiteY7" fmla="*/ 42386 h 54197"/>
                <a:gd name="connsiteX8" fmla="*/ 116681 w 116681"/>
                <a:gd name="connsiteY8" fmla="*/ 54197 h 54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6681" h="54197">
                  <a:moveTo>
                    <a:pt x="116681" y="54197"/>
                  </a:moveTo>
                  <a:cubicBezTo>
                    <a:pt x="104204" y="54197"/>
                    <a:pt x="92773" y="51721"/>
                    <a:pt x="81344" y="50387"/>
                  </a:cubicBezTo>
                  <a:cubicBezTo>
                    <a:pt x="69913" y="49054"/>
                    <a:pt x="58769" y="46958"/>
                    <a:pt x="47625" y="45911"/>
                  </a:cubicBezTo>
                  <a:cubicBezTo>
                    <a:pt x="31433" y="43434"/>
                    <a:pt x="15430" y="41720"/>
                    <a:pt x="0" y="40196"/>
                  </a:cubicBezTo>
                  <a:lnTo>
                    <a:pt x="0" y="0"/>
                  </a:lnTo>
                  <a:cubicBezTo>
                    <a:pt x="19383" y="2639"/>
                    <a:pt x="38338" y="7792"/>
                    <a:pt x="56388" y="15335"/>
                  </a:cubicBezTo>
                  <a:cubicBezTo>
                    <a:pt x="67589" y="19898"/>
                    <a:pt x="78362" y="25451"/>
                    <a:pt x="88583" y="31909"/>
                  </a:cubicBezTo>
                  <a:cubicBezTo>
                    <a:pt x="93793" y="35023"/>
                    <a:pt x="98765" y="38519"/>
                    <a:pt x="103442" y="42386"/>
                  </a:cubicBezTo>
                  <a:cubicBezTo>
                    <a:pt x="107728" y="46196"/>
                    <a:pt x="112395" y="50006"/>
                    <a:pt x="116681" y="54197"/>
                  </a:cubicBezTo>
                  <a:close/>
                </a:path>
              </a:pathLst>
            </a:custGeom>
            <a:solidFill>
              <a:srgbClr val="455A64"/>
            </a:solidFill>
            <a:ln w="9525" cap="flat">
              <a:noFill/>
              <a:prstDash val="solid"/>
              <a:miter/>
            </a:ln>
          </p:spPr>
          <p:txBody>
            <a:bodyPr rtlCol="0" anchor="ctr"/>
            <a:lstStyle/>
            <a:p>
              <a:endParaRPr lang="en-IN"/>
            </a:p>
          </p:txBody>
        </p:sp>
        <p:sp>
          <p:nvSpPr>
            <p:cNvPr id="108" name="Freeform: Shape 107">
              <a:extLst>
                <a:ext uri="{FF2B5EF4-FFF2-40B4-BE49-F238E27FC236}">
                  <a16:creationId xmlns:a16="http://schemas.microsoft.com/office/drawing/2014/main" id="{92908399-3658-6486-4BD4-AE55A63AD2F5}"/>
                </a:ext>
              </a:extLst>
            </p:cNvPr>
            <p:cNvSpPr/>
            <p:nvPr/>
          </p:nvSpPr>
          <p:spPr>
            <a:xfrm>
              <a:off x="1250717" y="4643596"/>
              <a:ext cx="1791496" cy="782475"/>
            </a:xfrm>
            <a:custGeom>
              <a:avLst/>
              <a:gdLst>
                <a:gd name="connsiteX0" fmla="*/ 1791497 w 1791496"/>
                <a:gd name="connsiteY0" fmla="*/ 602835 h 782475"/>
                <a:gd name="connsiteX1" fmla="*/ 1418117 w 1791496"/>
                <a:gd name="connsiteY1" fmla="*/ 782476 h 782475"/>
                <a:gd name="connsiteX2" fmla="*/ 398942 w 1791496"/>
                <a:gd name="connsiteY2" fmla="*/ 231931 h 782475"/>
                <a:gd name="connsiteX3" fmla="*/ 397989 w 1791496"/>
                <a:gd name="connsiteY3" fmla="*/ 231360 h 782475"/>
                <a:gd name="connsiteX4" fmla="*/ 397989 w 1791496"/>
                <a:gd name="connsiteY4" fmla="*/ 231360 h 782475"/>
                <a:gd name="connsiteX5" fmla="*/ 35 w 1791496"/>
                <a:gd name="connsiteY5" fmla="*/ 7046 h 782475"/>
                <a:gd name="connsiteX6" fmla="*/ 166722 w 1791496"/>
                <a:gd name="connsiteY6" fmla="*/ 4760 h 782475"/>
                <a:gd name="connsiteX7" fmla="*/ 179676 w 1791496"/>
                <a:gd name="connsiteY7" fmla="*/ 7046 h 782475"/>
                <a:gd name="connsiteX8" fmla="*/ 1340488 w 1791496"/>
                <a:gd name="connsiteY8" fmla="*/ 435671 h 782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91496" h="782475">
                  <a:moveTo>
                    <a:pt x="1791497" y="602835"/>
                  </a:moveTo>
                  <a:lnTo>
                    <a:pt x="1418117" y="782476"/>
                  </a:lnTo>
                  <a:cubicBezTo>
                    <a:pt x="1418117" y="782476"/>
                    <a:pt x="824709" y="464341"/>
                    <a:pt x="398942" y="231931"/>
                  </a:cubicBezTo>
                  <a:lnTo>
                    <a:pt x="397989" y="231360"/>
                  </a:lnTo>
                  <a:lnTo>
                    <a:pt x="397989" y="231360"/>
                  </a:lnTo>
                  <a:cubicBezTo>
                    <a:pt x="170723" y="107535"/>
                    <a:pt x="-2823" y="10761"/>
                    <a:pt x="35" y="7046"/>
                  </a:cubicBezTo>
                  <a:cubicBezTo>
                    <a:pt x="7179" y="-2479"/>
                    <a:pt x="121479" y="-1431"/>
                    <a:pt x="166722" y="4760"/>
                  </a:cubicBezTo>
                  <a:cubicBezTo>
                    <a:pt x="171094" y="5179"/>
                    <a:pt x="175428" y="5950"/>
                    <a:pt x="179676" y="7046"/>
                  </a:cubicBezTo>
                  <a:cubicBezTo>
                    <a:pt x="198726" y="12285"/>
                    <a:pt x="870334" y="260982"/>
                    <a:pt x="1340488" y="435671"/>
                  </a:cubicBezTo>
                  <a:close/>
                </a:path>
              </a:pathLst>
            </a:custGeom>
            <a:solidFill>
              <a:srgbClr val="407BFF"/>
            </a:solidFill>
            <a:ln w="9525" cap="flat">
              <a:noFill/>
              <a:prstDash val="solid"/>
              <a:miter/>
            </a:ln>
          </p:spPr>
          <p:txBody>
            <a:bodyPr rtlCol="0" anchor="ctr"/>
            <a:lstStyle/>
            <a:p>
              <a:endParaRPr lang="en-IN"/>
            </a:p>
          </p:txBody>
        </p:sp>
        <p:sp>
          <p:nvSpPr>
            <p:cNvPr id="109" name="Freeform: Shape 108">
              <a:extLst>
                <a:ext uri="{FF2B5EF4-FFF2-40B4-BE49-F238E27FC236}">
                  <a16:creationId xmlns:a16="http://schemas.microsoft.com/office/drawing/2014/main" id="{899F3821-CD29-22E2-99BA-164A4678BAAC}"/>
                </a:ext>
              </a:extLst>
            </p:cNvPr>
            <p:cNvSpPr/>
            <p:nvPr/>
          </p:nvSpPr>
          <p:spPr>
            <a:xfrm>
              <a:off x="1649658" y="4875527"/>
              <a:ext cx="1392555" cy="550544"/>
            </a:xfrm>
            <a:custGeom>
              <a:avLst/>
              <a:gdLst>
                <a:gd name="connsiteX0" fmla="*/ 1392555 w 1392555"/>
                <a:gd name="connsiteY0" fmla="*/ 370904 h 550544"/>
                <a:gd name="connsiteX1" fmla="*/ 1019175 w 1392555"/>
                <a:gd name="connsiteY1" fmla="*/ 550545 h 550544"/>
                <a:gd name="connsiteX2" fmla="*/ 0 w 1392555"/>
                <a:gd name="connsiteY2" fmla="*/ 0 h 550544"/>
                <a:gd name="connsiteX3" fmla="*/ 896493 w 1392555"/>
                <a:gd name="connsiteY3" fmla="*/ 343757 h 550544"/>
                <a:gd name="connsiteX4" fmla="*/ 941356 w 1392555"/>
                <a:gd name="connsiteY4" fmla="*/ 203454 h 550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2555" h="550544">
                  <a:moveTo>
                    <a:pt x="1392555" y="370904"/>
                  </a:moveTo>
                  <a:lnTo>
                    <a:pt x="1019175" y="550545"/>
                  </a:lnTo>
                  <a:cubicBezTo>
                    <a:pt x="1019175" y="550545"/>
                    <a:pt x="425768" y="232410"/>
                    <a:pt x="0" y="0"/>
                  </a:cubicBezTo>
                  <a:cubicBezTo>
                    <a:pt x="33338" y="16764"/>
                    <a:pt x="796766" y="401479"/>
                    <a:pt x="896493" y="343757"/>
                  </a:cubicBezTo>
                  <a:cubicBezTo>
                    <a:pt x="934117" y="321945"/>
                    <a:pt x="944118" y="265652"/>
                    <a:pt x="941356" y="203454"/>
                  </a:cubicBezTo>
                  <a:close/>
                </a:path>
              </a:pathLst>
            </a:custGeom>
            <a:solidFill>
              <a:srgbClr val="000000"/>
            </a:solidFill>
            <a:ln w="9525" cap="flat">
              <a:noFill/>
              <a:prstDash val="solid"/>
              <a:miter/>
            </a:ln>
          </p:spPr>
          <p:txBody>
            <a:bodyPr rtlCol="0" anchor="ctr"/>
            <a:lstStyle/>
            <a:p>
              <a:endParaRPr lang="en-IN"/>
            </a:p>
          </p:txBody>
        </p:sp>
        <p:sp>
          <p:nvSpPr>
            <p:cNvPr id="110" name="Freeform: Shape 109">
              <a:extLst>
                <a:ext uri="{FF2B5EF4-FFF2-40B4-BE49-F238E27FC236}">
                  <a16:creationId xmlns:a16="http://schemas.microsoft.com/office/drawing/2014/main" id="{923944C2-EF15-37BE-DA25-703178FE3013}"/>
                </a:ext>
              </a:extLst>
            </p:cNvPr>
            <p:cNvSpPr/>
            <p:nvPr/>
          </p:nvSpPr>
          <p:spPr>
            <a:xfrm>
              <a:off x="1417343" y="4649022"/>
              <a:ext cx="1679352" cy="626459"/>
            </a:xfrm>
            <a:custGeom>
              <a:avLst/>
              <a:gdLst>
                <a:gd name="connsiteX0" fmla="*/ 1679353 w 1679352"/>
                <a:gd name="connsiteY0" fmla="*/ 573119 h 626459"/>
                <a:gd name="connsiteX1" fmla="*/ 1568482 w 1679352"/>
                <a:gd name="connsiteY1" fmla="*/ 626459 h 626459"/>
                <a:gd name="connsiteX2" fmla="*/ 6382 w 1679352"/>
                <a:gd name="connsiteY2" fmla="*/ 2000 h 626459"/>
                <a:gd name="connsiteX3" fmla="*/ 3334 w 1679352"/>
                <a:gd name="connsiteY3" fmla="*/ 762 h 626459"/>
                <a:gd name="connsiteX4" fmla="*/ 857 w 1679352"/>
                <a:gd name="connsiteY4" fmla="*/ 0 h 626459"/>
                <a:gd name="connsiteX5" fmla="*/ 0 w 1679352"/>
                <a:gd name="connsiteY5" fmla="*/ 0 h 626459"/>
                <a:gd name="connsiteX6" fmla="*/ 12954 w 1679352"/>
                <a:gd name="connsiteY6" fmla="*/ 2286 h 626459"/>
                <a:gd name="connsiteX7" fmla="*/ 1679353 w 1679352"/>
                <a:gd name="connsiteY7" fmla="*/ 573119 h 626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79352" h="626459">
                  <a:moveTo>
                    <a:pt x="1679353" y="573119"/>
                  </a:moveTo>
                  <a:lnTo>
                    <a:pt x="1568482" y="626459"/>
                  </a:lnTo>
                  <a:cubicBezTo>
                    <a:pt x="1284827" y="507587"/>
                    <a:pt x="104966" y="41148"/>
                    <a:pt x="6382" y="2000"/>
                  </a:cubicBezTo>
                  <a:lnTo>
                    <a:pt x="3334" y="762"/>
                  </a:lnTo>
                  <a:lnTo>
                    <a:pt x="857" y="0"/>
                  </a:lnTo>
                  <a:lnTo>
                    <a:pt x="0" y="0"/>
                  </a:lnTo>
                  <a:cubicBezTo>
                    <a:pt x="4372" y="419"/>
                    <a:pt x="8706" y="1181"/>
                    <a:pt x="12954" y="2286"/>
                  </a:cubicBezTo>
                  <a:cubicBezTo>
                    <a:pt x="42291" y="10096"/>
                    <a:pt x="1679353" y="573119"/>
                    <a:pt x="1679353" y="573119"/>
                  </a:cubicBezTo>
                  <a:close/>
                </a:path>
              </a:pathLst>
            </a:custGeom>
            <a:solidFill>
              <a:srgbClr val="407BFF"/>
            </a:solidFill>
            <a:ln w="9525" cap="flat">
              <a:noFill/>
              <a:prstDash val="solid"/>
              <a:miter/>
            </a:ln>
          </p:spPr>
          <p:txBody>
            <a:bodyPr rtlCol="0" anchor="ctr"/>
            <a:lstStyle/>
            <a:p>
              <a:endParaRPr lang="en-IN"/>
            </a:p>
          </p:txBody>
        </p:sp>
        <p:sp>
          <p:nvSpPr>
            <p:cNvPr id="111" name="Freeform: Shape 110">
              <a:extLst>
                <a:ext uri="{FF2B5EF4-FFF2-40B4-BE49-F238E27FC236}">
                  <a16:creationId xmlns:a16="http://schemas.microsoft.com/office/drawing/2014/main" id="{B13104BD-86AA-58A3-3FFE-8BE571C01FB6}"/>
                </a:ext>
              </a:extLst>
            </p:cNvPr>
            <p:cNvSpPr/>
            <p:nvPr/>
          </p:nvSpPr>
          <p:spPr>
            <a:xfrm>
              <a:off x="1417343" y="4649022"/>
              <a:ext cx="1679352" cy="626459"/>
            </a:xfrm>
            <a:custGeom>
              <a:avLst/>
              <a:gdLst>
                <a:gd name="connsiteX0" fmla="*/ 1679353 w 1679352"/>
                <a:gd name="connsiteY0" fmla="*/ 573119 h 626459"/>
                <a:gd name="connsiteX1" fmla="*/ 1568482 w 1679352"/>
                <a:gd name="connsiteY1" fmla="*/ 626459 h 626459"/>
                <a:gd name="connsiteX2" fmla="*/ 6382 w 1679352"/>
                <a:gd name="connsiteY2" fmla="*/ 2000 h 626459"/>
                <a:gd name="connsiteX3" fmla="*/ 3334 w 1679352"/>
                <a:gd name="connsiteY3" fmla="*/ 762 h 626459"/>
                <a:gd name="connsiteX4" fmla="*/ 857 w 1679352"/>
                <a:gd name="connsiteY4" fmla="*/ 0 h 626459"/>
                <a:gd name="connsiteX5" fmla="*/ 0 w 1679352"/>
                <a:gd name="connsiteY5" fmla="*/ 0 h 626459"/>
                <a:gd name="connsiteX6" fmla="*/ 12954 w 1679352"/>
                <a:gd name="connsiteY6" fmla="*/ 2286 h 626459"/>
                <a:gd name="connsiteX7" fmla="*/ 1679353 w 1679352"/>
                <a:gd name="connsiteY7" fmla="*/ 573119 h 626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79352" h="626459">
                  <a:moveTo>
                    <a:pt x="1679353" y="573119"/>
                  </a:moveTo>
                  <a:lnTo>
                    <a:pt x="1568482" y="626459"/>
                  </a:lnTo>
                  <a:cubicBezTo>
                    <a:pt x="1284827" y="507587"/>
                    <a:pt x="104966" y="41148"/>
                    <a:pt x="6382" y="2000"/>
                  </a:cubicBezTo>
                  <a:lnTo>
                    <a:pt x="3334" y="762"/>
                  </a:lnTo>
                  <a:lnTo>
                    <a:pt x="857" y="0"/>
                  </a:lnTo>
                  <a:lnTo>
                    <a:pt x="0" y="0"/>
                  </a:lnTo>
                  <a:cubicBezTo>
                    <a:pt x="4372" y="419"/>
                    <a:pt x="8706" y="1181"/>
                    <a:pt x="12954" y="2286"/>
                  </a:cubicBezTo>
                  <a:cubicBezTo>
                    <a:pt x="42291" y="10096"/>
                    <a:pt x="1679353" y="573119"/>
                    <a:pt x="1679353" y="573119"/>
                  </a:cubicBezTo>
                  <a:close/>
                </a:path>
              </a:pathLst>
            </a:custGeom>
            <a:solidFill>
              <a:srgbClr val="FFFFFF">
                <a:alpha val="50000"/>
              </a:srgbClr>
            </a:solidFill>
            <a:ln w="9525" cap="flat">
              <a:noFill/>
              <a:prstDash val="solid"/>
              <a:miter/>
            </a:ln>
          </p:spPr>
          <p:txBody>
            <a:bodyPr rtlCol="0" anchor="ctr"/>
            <a:lstStyle/>
            <a:p>
              <a:endParaRPr lang="en-IN"/>
            </a:p>
          </p:txBody>
        </p:sp>
        <p:sp>
          <p:nvSpPr>
            <p:cNvPr id="112" name="Freeform: Shape 111">
              <a:extLst>
                <a:ext uri="{FF2B5EF4-FFF2-40B4-BE49-F238E27FC236}">
                  <a16:creationId xmlns:a16="http://schemas.microsoft.com/office/drawing/2014/main" id="{08B9498F-CAFA-FA69-3FA1-38F9C2ECB1A5}"/>
                </a:ext>
              </a:extLst>
            </p:cNvPr>
            <p:cNvSpPr/>
            <p:nvPr/>
          </p:nvSpPr>
          <p:spPr>
            <a:xfrm>
              <a:off x="2217941" y="5157008"/>
              <a:ext cx="127833" cy="91805"/>
            </a:xfrm>
            <a:custGeom>
              <a:avLst/>
              <a:gdLst>
                <a:gd name="connsiteX0" fmla="*/ 79131 w 127833"/>
                <a:gd name="connsiteY0" fmla="*/ 73802 h 91805"/>
                <a:gd name="connsiteX1" fmla="*/ 74 w 127833"/>
                <a:gd name="connsiteY1" fmla="*/ 68753 h 91805"/>
                <a:gd name="connsiteX2" fmla="*/ 69321 w 127833"/>
                <a:gd name="connsiteY2" fmla="*/ 9413 h 91805"/>
                <a:gd name="connsiteX3" fmla="*/ 126471 w 127833"/>
                <a:gd name="connsiteY3" fmla="*/ 18938 h 91805"/>
                <a:gd name="connsiteX4" fmla="*/ 79131 w 127833"/>
                <a:gd name="connsiteY4" fmla="*/ 73802 h 918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833" h="91805">
                  <a:moveTo>
                    <a:pt x="79131" y="73802"/>
                  </a:moveTo>
                  <a:cubicBezTo>
                    <a:pt x="42651" y="91518"/>
                    <a:pt x="2931" y="105425"/>
                    <a:pt x="74" y="68753"/>
                  </a:cubicBezTo>
                  <a:cubicBezTo>
                    <a:pt x="-1069" y="53704"/>
                    <a:pt x="10551" y="37607"/>
                    <a:pt x="69321" y="9413"/>
                  </a:cubicBezTo>
                  <a:cubicBezTo>
                    <a:pt x="83037" y="2745"/>
                    <a:pt x="116946" y="-12019"/>
                    <a:pt x="126471" y="18938"/>
                  </a:cubicBezTo>
                  <a:cubicBezTo>
                    <a:pt x="135996" y="49894"/>
                    <a:pt x="92943" y="67134"/>
                    <a:pt x="79131" y="73802"/>
                  </a:cubicBezTo>
                  <a:close/>
                </a:path>
              </a:pathLst>
            </a:custGeom>
            <a:solidFill>
              <a:srgbClr val="407BFF"/>
            </a:solidFill>
            <a:ln w="9525" cap="flat">
              <a:noFill/>
              <a:prstDash val="solid"/>
              <a:miter/>
            </a:ln>
          </p:spPr>
          <p:txBody>
            <a:bodyPr rtlCol="0" anchor="ctr"/>
            <a:lstStyle/>
            <a:p>
              <a:endParaRPr lang="en-IN"/>
            </a:p>
          </p:txBody>
        </p:sp>
        <p:sp>
          <p:nvSpPr>
            <p:cNvPr id="113" name="Freeform: Shape 112">
              <a:extLst>
                <a:ext uri="{FF2B5EF4-FFF2-40B4-BE49-F238E27FC236}">
                  <a16:creationId xmlns:a16="http://schemas.microsoft.com/office/drawing/2014/main" id="{ABFE6AAA-D573-5340-6D4A-FE3AC4A09B36}"/>
                </a:ext>
              </a:extLst>
            </p:cNvPr>
            <p:cNvSpPr/>
            <p:nvPr/>
          </p:nvSpPr>
          <p:spPr>
            <a:xfrm>
              <a:off x="2217941" y="5157008"/>
              <a:ext cx="127833" cy="91805"/>
            </a:xfrm>
            <a:custGeom>
              <a:avLst/>
              <a:gdLst>
                <a:gd name="connsiteX0" fmla="*/ 79131 w 127833"/>
                <a:gd name="connsiteY0" fmla="*/ 73802 h 91805"/>
                <a:gd name="connsiteX1" fmla="*/ 74 w 127833"/>
                <a:gd name="connsiteY1" fmla="*/ 68753 h 91805"/>
                <a:gd name="connsiteX2" fmla="*/ 69321 w 127833"/>
                <a:gd name="connsiteY2" fmla="*/ 9413 h 91805"/>
                <a:gd name="connsiteX3" fmla="*/ 126471 w 127833"/>
                <a:gd name="connsiteY3" fmla="*/ 18938 h 91805"/>
                <a:gd name="connsiteX4" fmla="*/ 79131 w 127833"/>
                <a:gd name="connsiteY4" fmla="*/ 73802 h 918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833" h="91805">
                  <a:moveTo>
                    <a:pt x="79131" y="73802"/>
                  </a:moveTo>
                  <a:cubicBezTo>
                    <a:pt x="42651" y="91518"/>
                    <a:pt x="2931" y="105425"/>
                    <a:pt x="74" y="68753"/>
                  </a:cubicBezTo>
                  <a:cubicBezTo>
                    <a:pt x="-1069" y="53704"/>
                    <a:pt x="10551" y="37607"/>
                    <a:pt x="69321" y="9413"/>
                  </a:cubicBezTo>
                  <a:cubicBezTo>
                    <a:pt x="83037" y="2745"/>
                    <a:pt x="116946" y="-12019"/>
                    <a:pt x="126471" y="18938"/>
                  </a:cubicBezTo>
                  <a:cubicBezTo>
                    <a:pt x="135996" y="49894"/>
                    <a:pt x="92943" y="67134"/>
                    <a:pt x="79131" y="73802"/>
                  </a:cubicBezTo>
                  <a:close/>
                </a:path>
              </a:pathLst>
            </a:custGeom>
            <a:solidFill>
              <a:srgbClr val="000000">
                <a:alpha val="10000"/>
              </a:srgbClr>
            </a:solidFill>
            <a:ln w="9525" cap="flat">
              <a:noFill/>
              <a:prstDash val="solid"/>
              <a:miter/>
            </a:ln>
          </p:spPr>
          <p:txBody>
            <a:bodyPr rtlCol="0" anchor="ctr"/>
            <a:lstStyle/>
            <a:p>
              <a:endParaRPr lang="en-IN"/>
            </a:p>
          </p:txBody>
        </p:sp>
        <p:sp>
          <p:nvSpPr>
            <p:cNvPr id="114" name="Freeform: Shape 113">
              <a:extLst>
                <a:ext uri="{FF2B5EF4-FFF2-40B4-BE49-F238E27FC236}">
                  <a16:creationId xmlns:a16="http://schemas.microsoft.com/office/drawing/2014/main" id="{7DAB7625-8385-6B89-C3E6-892BBA3171A3}"/>
                </a:ext>
              </a:extLst>
            </p:cNvPr>
            <p:cNvSpPr/>
            <p:nvPr/>
          </p:nvSpPr>
          <p:spPr>
            <a:xfrm>
              <a:off x="1901997" y="4997407"/>
              <a:ext cx="127833" cy="91767"/>
            </a:xfrm>
            <a:custGeom>
              <a:avLst/>
              <a:gdLst>
                <a:gd name="connsiteX0" fmla="*/ 79131 w 127833"/>
                <a:gd name="connsiteY0" fmla="*/ 73764 h 91767"/>
                <a:gd name="connsiteX1" fmla="*/ 74 w 127833"/>
                <a:gd name="connsiteY1" fmla="*/ 68716 h 91767"/>
                <a:gd name="connsiteX2" fmla="*/ 69321 w 127833"/>
                <a:gd name="connsiteY2" fmla="*/ 9375 h 91767"/>
                <a:gd name="connsiteX3" fmla="*/ 126471 w 127833"/>
                <a:gd name="connsiteY3" fmla="*/ 18900 h 91767"/>
                <a:gd name="connsiteX4" fmla="*/ 79131 w 127833"/>
                <a:gd name="connsiteY4" fmla="*/ 73764 h 917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833" h="91767">
                  <a:moveTo>
                    <a:pt x="79131" y="73764"/>
                  </a:moveTo>
                  <a:cubicBezTo>
                    <a:pt x="42651" y="91480"/>
                    <a:pt x="2931" y="105387"/>
                    <a:pt x="74" y="68716"/>
                  </a:cubicBezTo>
                  <a:cubicBezTo>
                    <a:pt x="-1069" y="53666"/>
                    <a:pt x="10551" y="37664"/>
                    <a:pt x="69321" y="9375"/>
                  </a:cubicBezTo>
                  <a:cubicBezTo>
                    <a:pt x="83037" y="2707"/>
                    <a:pt x="116946" y="-11961"/>
                    <a:pt x="126471" y="18900"/>
                  </a:cubicBezTo>
                  <a:cubicBezTo>
                    <a:pt x="135996" y="49761"/>
                    <a:pt x="92943" y="67096"/>
                    <a:pt x="79131" y="73764"/>
                  </a:cubicBezTo>
                  <a:close/>
                </a:path>
              </a:pathLst>
            </a:custGeom>
            <a:solidFill>
              <a:srgbClr val="407BFF"/>
            </a:solidFill>
            <a:ln w="9525" cap="flat">
              <a:noFill/>
              <a:prstDash val="solid"/>
              <a:miter/>
            </a:ln>
          </p:spPr>
          <p:txBody>
            <a:bodyPr rtlCol="0" anchor="ctr"/>
            <a:lstStyle/>
            <a:p>
              <a:endParaRPr lang="en-IN"/>
            </a:p>
          </p:txBody>
        </p:sp>
        <p:sp>
          <p:nvSpPr>
            <p:cNvPr id="115" name="Freeform: Shape 114">
              <a:extLst>
                <a:ext uri="{FF2B5EF4-FFF2-40B4-BE49-F238E27FC236}">
                  <a16:creationId xmlns:a16="http://schemas.microsoft.com/office/drawing/2014/main" id="{E5486DE3-B08A-4404-1F4E-2D1D1F114A8B}"/>
                </a:ext>
              </a:extLst>
            </p:cNvPr>
            <p:cNvSpPr/>
            <p:nvPr/>
          </p:nvSpPr>
          <p:spPr>
            <a:xfrm>
              <a:off x="1901997" y="4997407"/>
              <a:ext cx="127833" cy="91767"/>
            </a:xfrm>
            <a:custGeom>
              <a:avLst/>
              <a:gdLst>
                <a:gd name="connsiteX0" fmla="*/ 79131 w 127833"/>
                <a:gd name="connsiteY0" fmla="*/ 73764 h 91767"/>
                <a:gd name="connsiteX1" fmla="*/ 74 w 127833"/>
                <a:gd name="connsiteY1" fmla="*/ 68716 h 91767"/>
                <a:gd name="connsiteX2" fmla="*/ 69321 w 127833"/>
                <a:gd name="connsiteY2" fmla="*/ 9375 h 91767"/>
                <a:gd name="connsiteX3" fmla="*/ 126471 w 127833"/>
                <a:gd name="connsiteY3" fmla="*/ 18900 h 91767"/>
                <a:gd name="connsiteX4" fmla="*/ 79131 w 127833"/>
                <a:gd name="connsiteY4" fmla="*/ 73764 h 917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833" h="91767">
                  <a:moveTo>
                    <a:pt x="79131" y="73764"/>
                  </a:moveTo>
                  <a:cubicBezTo>
                    <a:pt x="42651" y="91480"/>
                    <a:pt x="2931" y="105387"/>
                    <a:pt x="74" y="68716"/>
                  </a:cubicBezTo>
                  <a:cubicBezTo>
                    <a:pt x="-1069" y="53666"/>
                    <a:pt x="10551" y="37664"/>
                    <a:pt x="69321" y="9375"/>
                  </a:cubicBezTo>
                  <a:cubicBezTo>
                    <a:pt x="83037" y="2707"/>
                    <a:pt x="116946" y="-11961"/>
                    <a:pt x="126471" y="18900"/>
                  </a:cubicBezTo>
                  <a:cubicBezTo>
                    <a:pt x="135996" y="49761"/>
                    <a:pt x="92943" y="67096"/>
                    <a:pt x="79131" y="73764"/>
                  </a:cubicBezTo>
                  <a:close/>
                </a:path>
              </a:pathLst>
            </a:custGeom>
            <a:solidFill>
              <a:srgbClr val="000000">
                <a:alpha val="10000"/>
              </a:srgbClr>
            </a:solidFill>
            <a:ln w="9525" cap="flat">
              <a:noFill/>
              <a:prstDash val="solid"/>
              <a:miter/>
            </a:ln>
          </p:spPr>
          <p:txBody>
            <a:bodyPr rtlCol="0" anchor="ctr"/>
            <a:lstStyle/>
            <a:p>
              <a:endParaRPr lang="en-IN"/>
            </a:p>
          </p:txBody>
        </p:sp>
        <p:sp>
          <p:nvSpPr>
            <p:cNvPr id="116" name="Freeform: Shape 115">
              <a:extLst>
                <a:ext uri="{FF2B5EF4-FFF2-40B4-BE49-F238E27FC236}">
                  <a16:creationId xmlns:a16="http://schemas.microsoft.com/office/drawing/2014/main" id="{DF0F54C6-EC9A-2DA5-642E-6A4FA2782E1F}"/>
                </a:ext>
              </a:extLst>
            </p:cNvPr>
            <p:cNvSpPr/>
            <p:nvPr/>
          </p:nvSpPr>
          <p:spPr>
            <a:xfrm>
              <a:off x="1590440" y="4840915"/>
              <a:ext cx="119224" cy="85539"/>
            </a:xfrm>
            <a:custGeom>
              <a:avLst/>
              <a:gdLst>
                <a:gd name="connsiteX0" fmla="*/ 73792 w 119224"/>
                <a:gd name="connsiteY0" fmla="*/ 68711 h 85539"/>
                <a:gd name="connsiteX1" fmla="*/ 68 w 119224"/>
                <a:gd name="connsiteY1" fmla="*/ 64044 h 85539"/>
                <a:gd name="connsiteX2" fmla="*/ 64552 w 119224"/>
                <a:gd name="connsiteY2" fmla="*/ 8799 h 85539"/>
                <a:gd name="connsiteX3" fmla="*/ 117892 w 119224"/>
                <a:gd name="connsiteY3" fmla="*/ 17277 h 85539"/>
                <a:gd name="connsiteX4" fmla="*/ 73792 w 119224"/>
                <a:gd name="connsiteY4" fmla="*/ 68711 h 855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224" h="85539">
                  <a:moveTo>
                    <a:pt x="73792" y="68711"/>
                  </a:moveTo>
                  <a:cubicBezTo>
                    <a:pt x="39787" y="85285"/>
                    <a:pt x="2735" y="98239"/>
                    <a:pt x="68" y="64044"/>
                  </a:cubicBezTo>
                  <a:cubicBezTo>
                    <a:pt x="-980" y="50042"/>
                    <a:pt x="9593" y="35469"/>
                    <a:pt x="64552" y="8799"/>
                  </a:cubicBezTo>
                  <a:cubicBezTo>
                    <a:pt x="77411" y="2608"/>
                    <a:pt x="108748" y="-11108"/>
                    <a:pt x="117892" y="17277"/>
                  </a:cubicBezTo>
                  <a:cubicBezTo>
                    <a:pt x="127036" y="45661"/>
                    <a:pt x="86555" y="62615"/>
                    <a:pt x="73792" y="68711"/>
                  </a:cubicBezTo>
                  <a:close/>
                </a:path>
              </a:pathLst>
            </a:custGeom>
            <a:solidFill>
              <a:srgbClr val="407BFF"/>
            </a:solidFill>
            <a:ln w="9525" cap="flat">
              <a:noFill/>
              <a:prstDash val="solid"/>
              <a:miter/>
            </a:ln>
          </p:spPr>
          <p:txBody>
            <a:bodyPr rtlCol="0" anchor="ctr"/>
            <a:lstStyle/>
            <a:p>
              <a:endParaRPr lang="en-IN"/>
            </a:p>
          </p:txBody>
        </p:sp>
        <p:sp>
          <p:nvSpPr>
            <p:cNvPr id="117" name="Freeform: Shape 116">
              <a:extLst>
                <a:ext uri="{FF2B5EF4-FFF2-40B4-BE49-F238E27FC236}">
                  <a16:creationId xmlns:a16="http://schemas.microsoft.com/office/drawing/2014/main" id="{D717FBE9-A7EE-B666-2059-156276585B7B}"/>
                </a:ext>
              </a:extLst>
            </p:cNvPr>
            <p:cNvSpPr/>
            <p:nvPr/>
          </p:nvSpPr>
          <p:spPr>
            <a:xfrm>
              <a:off x="1590440" y="4840915"/>
              <a:ext cx="119224" cy="85539"/>
            </a:xfrm>
            <a:custGeom>
              <a:avLst/>
              <a:gdLst>
                <a:gd name="connsiteX0" fmla="*/ 73792 w 119224"/>
                <a:gd name="connsiteY0" fmla="*/ 68711 h 85539"/>
                <a:gd name="connsiteX1" fmla="*/ 68 w 119224"/>
                <a:gd name="connsiteY1" fmla="*/ 64044 h 85539"/>
                <a:gd name="connsiteX2" fmla="*/ 64552 w 119224"/>
                <a:gd name="connsiteY2" fmla="*/ 8799 h 85539"/>
                <a:gd name="connsiteX3" fmla="*/ 117892 w 119224"/>
                <a:gd name="connsiteY3" fmla="*/ 17277 h 85539"/>
                <a:gd name="connsiteX4" fmla="*/ 73792 w 119224"/>
                <a:gd name="connsiteY4" fmla="*/ 68711 h 855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224" h="85539">
                  <a:moveTo>
                    <a:pt x="73792" y="68711"/>
                  </a:moveTo>
                  <a:cubicBezTo>
                    <a:pt x="39787" y="85285"/>
                    <a:pt x="2735" y="98239"/>
                    <a:pt x="68" y="64044"/>
                  </a:cubicBezTo>
                  <a:cubicBezTo>
                    <a:pt x="-980" y="50042"/>
                    <a:pt x="9593" y="35469"/>
                    <a:pt x="64552" y="8799"/>
                  </a:cubicBezTo>
                  <a:cubicBezTo>
                    <a:pt x="77411" y="2608"/>
                    <a:pt x="108748" y="-11108"/>
                    <a:pt x="117892" y="17277"/>
                  </a:cubicBezTo>
                  <a:cubicBezTo>
                    <a:pt x="127036" y="45661"/>
                    <a:pt x="86555" y="62615"/>
                    <a:pt x="73792" y="68711"/>
                  </a:cubicBezTo>
                  <a:close/>
                </a:path>
              </a:pathLst>
            </a:custGeom>
            <a:solidFill>
              <a:srgbClr val="000000">
                <a:alpha val="10000"/>
              </a:srgbClr>
            </a:solidFill>
            <a:ln w="9525" cap="flat">
              <a:noFill/>
              <a:prstDash val="solid"/>
              <a:miter/>
            </a:ln>
          </p:spPr>
          <p:txBody>
            <a:bodyPr rtlCol="0" anchor="ctr"/>
            <a:lstStyle/>
            <a:p>
              <a:endParaRPr lang="en-IN"/>
            </a:p>
          </p:txBody>
        </p:sp>
        <p:sp>
          <p:nvSpPr>
            <p:cNvPr id="118" name="Freeform: Shape 117">
              <a:extLst>
                <a:ext uri="{FF2B5EF4-FFF2-40B4-BE49-F238E27FC236}">
                  <a16:creationId xmlns:a16="http://schemas.microsoft.com/office/drawing/2014/main" id="{788187FF-EC82-76E4-DB76-306818A80C61}"/>
                </a:ext>
              </a:extLst>
            </p:cNvPr>
            <p:cNvSpPr/>
            <p:nvPr/>
          </p:nvSpPr>
          <p:spPr>
            <a:xfrm>
              <a:off x="2395562" y="5007772"/>
              <a:ext cx="387762" cy="310813"/>
            </a:xfrm>
            <a:custGeom>
              <a:avLst/>
              <a:gdLst>
                <a:gd name="connsiteX0" fmla="*/ 372903 w 387762"/>
                <a:gd name="connsiteY0" fmla="*/ 186842 h 310813"/>
                <a:gd name="connsiteX1" fmla="*/ 237744 w 387762"/>
                <a:gd name="connsiteY1" fmla="*/ 272567 h 310813"/>
                <a:gd name="connsiteX2" fmla="*/ 9144 w 387762"/>
                <a:gd name="connsiteY2" fmla="*/ 241420 h 310813"/>
                <a:gd name="connsiteX3" fmla="*/ 381 w 387762"/>
                <a:gd name="connsiteY3" fmla="*/ 205416 h 310813"/>
                <a:gd name="connsiteX4" fmla="*/ 111156 w 387762"/>
                <a:gd name="connsiteY4" fmla="*/ 72066 h 310813"/>
                <a:gd name="connsiteX5" fmla="*/ 111156 w 387762"/>
                <a:gd name="connsiteY5" fmla="*/ 72066 h 310813"/>
                <a:gd name="connsiteX6" fmla="*/ 217646 w 387762"/>
                <a:gd name="connsiteY6" fmla="*/ 20155 h 310813"/>
                <a:gd name="connsiteX7" fmla="*/ 295656 w 387762"/>
                <a:gd name="connsiteY7" fmla="*/ 57 h 310813"/>
                <a:gd name="connsiteX8" fmla="*/ 384333 w 387762"/>
                <a:gd name="connsiteY8" fmla="*/ 96736 h 310813"/>
                <a:gd name="connsiteX9" fmla="*/ 372903 w 387762"/>
                <a:gd name="connsiteY9" fmla="*/ 186842 h 310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7762" h="310813">
                  <a:moveTo>
                    <a:pt x="372903" y="186842"/>
                  </a:moveTo>
                  <a:cubicBezTo>
                    <a:pt x="344328" y="237991"/>
                    <a:pt x="278987" y="256374"/>
                    <a:pt x="237744" y="272567"/>
                  </a:cubicBezTo>
                  <a:cubicBezTo>
                    <a:pt x="128111" y="316382"/>
                    <a:pt x="48672" y="341052"/>
                    <a:pt x="9144" y="241420"/>
                  </a:cubicBezTo>
                  <a:cubicBezTo>
                    <a:pt x="4448" y="229924"/>
                    <a:pt x="1495" y="217789"/>
                    <a:pt x="381" y="205416"/>
                  </a:cubicBezTo>
                  <a:cubicBezTo>
                    <a:pt x="-6096" y="130359"/>
                    <a:pt x="71723" y="92830"/>
                    <a:pt x="111156" y="72066"/>
                  </a:cubicBezTo>
                  <a:lnTo>
                    <a:pt x="111156" y="72066"/>
                  </a:lnTo>
                  <a:cubicBezTo>
                    <a:pt x="158781" y="47015"/>
                    <a:pt x="192500" y="30727"/>
                    <a:pt x="217646" y="20155"/>
                  </a:cubicBezTo>
                  <a:cubicBezTo>
                    <a:pt x="258603" y="2914"/>
                    <a:pt x="276891" y="1105"/>
                    <a:pt x="295656" y="57"/>
                  </a:cubicBezTo>
                  <a:cubicBezTo>
                    <a:pt x="317849" y="-705"/>
                    <a:pt x="367855" y="4914"/>
                    <a:pt x="384333" y="96736"/>
                  </a:cubicBezTo>
                  <a:cubicBezTo>
                    <a:pt x="391458" y="127168"/>
                    <a:pt x="387400" y="159153"/>
                    <a:pt x="372903" y="186842"/>
                  </a:cubicBezTo>
                  <a:close/>
                </a:path>
              </a:pathLst>
            </a:custGeom>
            <a:solidFill>
              <a:srgbClr val="407BFF"/>
            </a:solidFill>
            <a:ln w="9525" cap="flat">
              <a:noFill/>
              <a:prstDash val="solid"/>
              <a:miter/>
            </a:ln>
          </p:spPr>
          <p:txBody>
            <a:bodyPr rtlCol="0" anchor="ctr"/>
            <a:lstStyle/>
            <a:p>
              <a:endParaRPr lang="en-IN"/>
            </a:p>
          </p:txBody>
        </p:sp>
        <p:sp>
          <p:nvSpPr>
            <p:cNvPr id="119" name="Freeform: Shape 118">
              <a:extLst>
                <a:ext uri="{FF2B5EF4-FFF2-40B4-BE49-F238E27FC236}">
                  <a16:creationId xmlns:a16="http://schemas.microsoft.com/office/drawing/2014/main" id="{C7F1A0AA-27AA-177D-3104-BB588270167C}"/>
                </a:ext>
              </a:extLst>
            </p:cNvPr>
            <p:cNvSpPr/>
            <p:nvPr/>
          </p:nvSpPr>
          <p:spPr>
            <a:xfrm>
              <a:off x="2613588" y="5022022"/>
              <a:ext cx="156209" cy="202501"/>
            </a:xfrm>
            <a:custGeom>
              <a:avLst/>
              <a:gdLst>
                <a:gd name="connsiteX0" fmla="*/ 156210 w 156209"/>
                <a:gd name="connsiteY0" fmla="*/ 101251 h 202501"/>
                <a:gd name="connsiteX1" fmla="*/ 78105 w 156209"/>
                <a:gd name="connsiteY1" fmla="*/ 202502 h 202501"/>
                <a:gd name="connsiteX2" fmla="*/ 0 w 156209"/>
                <a:gd name="connsiteY2" fmla="*/ 101251 h 202501"/>
                <a:gd name="connsiteX3" fmla="*/ 78105 w 156209"/>
                <a:gd name="connsiteY3" fmla="*/ 0 h 202501"/>
                <a:gd name="connsiteX4" fmla="*/ 156210 w 156209"/>
                <a:gd name="connsiteY4" fmla="*/ 101251 h 2025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209" h="202501">
                  <a:moveTo>
                    <a:pt x="156210" y="101251"/>
                  </a:moveTo>
                  <a:cubicBezTo>
                    <a:pt x="156210" y="157170"/>
                    <a:pt x="121241" y="202502"/>
                    <a:pt x="78105" y="202502"/>
                  </a:cubicBezTo>
                  <a:cubicBezTo>
                    <a:pt x="34969" y="202502"/>
                    <a:pt x="0" y="157170"/>
                    <a:pt x="0" y="101251"/>
                  </a:cubicBezTo>
                  <a:cubicBezTo>
                    <a:pt x="0" y="45332"/>
                    <a:pt x="34969" y="0"/>
                    <a:pt x="78105" y="0"/>
                  </a:cubicBezTo>
                  <a:cubicBezTo>
                    <a:pt x="121241" y="0"/>
                    <a:pt x="156210" y="45332"/>
                    <a:pt x="156210" y="101251"/>
                  </a:cubicBezTo>
                  <a:close/>
                </a:path>
              </a:pathLst>
            </a:custGeom>
            <a:solidFill>
              <a:srgbClr val="263238"/>
            </a:solidFill>
            <a:ln w="9525" cap="flat">
              <a:noFill/>
              <a:prstDash val="solid"/>
              <a:miter/>
            </a:ln>
          </p:spPr>
          <p:txBody>
            <a:bodyPr rtlCol="0" anchor="ctr"/>
            <a:lstStyle/>
            <a:p>
              <a:endParaRPr lang="en-IN"/>
            </a:p>
          </p:txBody>
        </p:sp>
        <p:sp>
          <p:nvSpPr>
            <p:cNvPr id="120" name="Freeform: Shape 119">
              <a:extLst>
                <a:ext uri="{FF2B5EF4-FFF2-40B4-BE49-F238E27FC236}">
                  <a16:creationId xmlns:a16="http://schemas.microsoft.com/office/drawing/2014/main" id="{732BE521-D883-DBF6-4FD2-160141BDD943}"/>
                </a:ext>
              </a:extLst>
            </p:cNvPr>
            <p:cNvSpPr/>
            <p:nvPr/>
          </p:nvSpPr>
          <p:spPr>
            <a:xfrm>
              <a:off x="2622637" y="5033832"/>
              <a:ext cx="138017" cy="178879"/>
            </a:xfrm>
            <a:custGeom>
              <a:avLst/>
              <a:gdLst>
                <a:gd name="connsiteX0" fmla="*/ 138017 w 138017"/>
                <a:gd name="connsiteY0" fmla="*/ 89440 h 178879"/>
                <a:gd name="connsiteX1" fmla="*/ 69056 w 138017"/>
                <a:gd name="connsiteY1" fmla="*/ 178879 h 178879"/>
                <a:gd name="connsiteX2" fmla="*/ 0 w 138017"/>
                <a:gd name="connsiteY2" fmla="*/ 89440 h 178879"/>
                <a:gd name="connsiteX3" fmla="*/ 69056 w 138017"/>
                <a:gd name="connsiteY3" fmla="*/ 0 h 178879"/>
                <a:gd name="connsiteX4" fmla="*/ 138017 w 138017"/>
                <a:gd name="connsiteY4" fmla="*/ 89440 h 178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017" h="178879">
                  <a:moveTo>
                    <a:pt x="138017" y="89440"/>
                  </a:moveTo>
                  <a:cubicBezTo>
                    <a:pt x="138017" y="138875"/>
                    <a:pt x="107156" y="178879"/>
                    <a:pt x="69056" y="178879"/>
                  </a:cubicBezTo>
                  <a:cubicBezTo>
                    <a:pt x="30956" y="178879"/>
                    <a:pt x="0" y="138875"/>
                    <a:pt x="0" y="89440"/>
                  </a:cubicBezTo>
                  <a:cubicBezTo>
                    <a:pt x="0" y="40005"/>
                    <a:pt x="30956" y="0"/>
                    <a:pt x="69056" y="0"/>
                  </a:cubicBezTo>
                  <a:cubicBezTo>
                    <a:pt x="107156" y="0"/>
                    <a:pt x="138017" y="40005"/>
                    <a:pt x="138017" y="89440"/>
                  </a:cubicBezTo>
                  <a:close/>
                </a:path>
              </a:pathLst>
            </a:custGeom>
            <a:solidFill>
              <a:srgbClr val="455A64"/>
            </a:solidFill>
            <a:ln w="9525" cap="flat">
              <a:noFill/>
              <a:prstDash val="solid"/>
              <a:miter/>
            </a:ln>
          </p:spPr>
          <p:txBody>
            <a:bodyPr rtlCol="0" anchor="ctr"/>
            <a:lstStyle/>
            <a:p>
              <a:endParaRPr lang="en-IN"/>
            </a:p>
          </p:txBody>
        </p:sp>
        <p:sp>
          <p:nvSpPr>
            <p:cNvPr id="121" name="Freeform: Shape 120">
              <a:extLst>
                <a:ext uri="{FF2B5EF4-FFF2-40B4-BE49-F238E27FC236}">
                  <a16:creationId xmlns:a16="http://schemas.microsoft.com/office/drawing/2014/main" id="{9A0D3D98-0D0D-9CA7-BED8-646EE38048C1}"/>
                </a:ext>
              </a:extLst>
            </p:cNvPr>
            <p:cNvSpPr/>
            <p:nvPr/>
          </p:nvSpPr>
          <p:spPr>
            <a:xfrm>
              <a:off x="1569458" y="5407213"/>
              <a:ext cx="11049" cy="3619"/>
            </a:xfrm>
            <a:custGeom>
              <a:avLst/>
              <a:gdLst>
                <a:gd name="connsiteX0" fmla="*/ 11049 w 11049"/>
                <a:gd name="connsiteY0" fmla="*/ 3620 h 3619"/>
                <a:gd name="connsiteX1" fmla="*/ 0 w 11049"/>
                <a:gd name="connsiteY1" fmla="*/ 0 h 3619"/>
              </a:gdLst>
              <a:ahLst/>
              <a:cxnLst>
                <a:cxn ang="0">
                  <a:pos x="connsiteX0" y="connsiteY0"/>
                </a:cxn>
                <a:cxn ang="0">
                  <a:pos x="connsiteX1" y="connsiteY1"/>
                </a:cxn>
              </a:cxnLst>
              <a:rect l="l" t="t" r="r" b="b"/>
              <a:pathLst>
                <a:path w="11049" h="3619">
                  <a:moveTo>
                    <a:pt x="11049" y="3620"/>
                  </a:moveTo>
                  <a:lnTo>
                    <a:pt x="0" y="0"/>
                  </a:lnTo>
                  <a:close/>
                </a:path>
              </a:pathLst>
            </a:custGeom>
            <a:solidFill>
              <a:srgbClr val="407BFF"/>
            </a:solidFill>
            <a:ln w="9525" cap="flat">
              <a:noFill/>
              <a:prstDash val="solid"/>
              <a:miter/>
            </a:ln>
          </p:spPr>
          <p:txBody>
            <a:bodyPr rtlCol="0" anchor="ctr"/>
            <a:lstStyle/>
            <a:p>
              <a:endParaRPr lang="en-IN"/>
            </a:p>
          </p:txBody>
        </p:sp>
      </p:grpSp>
      <p:sp>
        <p:nvSpPr>
          <p:cNvPr id="10" name="TextBox 9">
            <a:extLst>
              <a:ext uri="{FF2B5EF4-FFF2-40B4-BE49-F238E27FC236}">
                <a16:creationId xmlns:a16="http://schemas.microsoft.com/office/drawing/2014/main" id="{15461EF1-638C-FC01-F902-687C58DB668E}"/>
              </a:ext>
            </a:extLst>
          </p:cNvPr>
          <p:cNvSpPr txBox="1"/>
          <p:nvPr/>
        </p:nvSpPr>
        <p:spPr>
          <a:xfrm>
            <a:off x="786579" y="2189590"/>
            <a:ext cx="5093110" cy="646331"/>
          </a:xfrm>
          <a:prstGeom prst="rect">
            <a:avLst/>
          </a:prstGeom>
          <a:noFill/>
        </p:spPr>
        <p:txBody>
          <a:bodyPr wrap="square" rtlCol="0">
            <a:spAutoFit/>
          </a:bodyPr>
          <a:lstStyle/>
          <a:p>
            <a:r>
              <a:rPr lang="en-IN" sz="3600" dirty="0">
                <a:solidFill>
                  <a:srgbClr val="7AA3FF"/>
                </a:solidFill>
                <a:effectLst>
                  <a:glow>
                    <a:srgbClr val="7AA3FF"/>
                  </a:glow>
                </a:effectLst>
                <a:latin typeface="Sunrise International Demo" panose="02000500000000000000" pitchFamily="50" charset="0"/>
              </a:rPr>
              <a:t>FLY AROUND THE WORLD </a:t>
            </a:r>
          </a:p>
        </p:txBody>
      </p:sp>
    </p:spTree>
    <p:extLst>
      <p:ext uri="{BB962C8B-B14F-4D97-AF65-F5344CB8AC3E}">
        <p14:creationId xmlns:p14="http://schemas.microsoft.com/office/powerpoint/2010/main" val="3246802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nodeType="withEffect">
                                  <p:stCondLst>
                                    <p:cond delay="0"/>
                                  </p:stCondLst>
                                  <p:childTnLst>
                                    <p:set>
                                      <p:cBhvr>
                                        <p:cTn id="6" dur="1" fill="hold">
                                          <p:stCondLst>
                                            <p:cond delay="0"/>
                                          </p:stCondLst>
                                        </p:cTn>
                                        <p:tgtEl>
                                          <p:spTgt spid="46"/>
                                        </p:tgtEl>
                                        <p:attrNameLst>
                                          <p:attrName>style.visibility</p:attrName>
                                        </p:attrNameLst>
                                      </p:cBhvr>
                                      <p:to>
                                        <p:strVal val="visible"/>
                                      </p:to>
                                    </p:set>
                                    <p:animScale>
                                      <p:cBhvr>
                                        <p:cTn id="7" dur="1000" decel="50000" fill="hold">
                                          <p:stCondLst>
                                            <p:cond delay="0"/>
                                          </p:stCondLst>
                                        </p:cTn>
                                        <p:tgtEl>
                                          <p:spTgt spid="4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46"/>
                                        </p:tgtEl>
                                        <p:attrNameLst>
                                          <p:attrName>ppt_x</p:attrName>
                                          <p:attrName>ppt_y</p:attrName>
                                        </p:attrNameLst>
                                      </p:cBhvr>
                                    </p:animMotion>
                                    <p:animEffect transition="in" filter="fade">
                                      <p:cBhvr>
                                        <p:cTn id="9" dur="1000"/>
                                        <p:tgtEl>
                                          <p:spTgt spid="46"/>
                                        </p:tgtEl>
                                      </p:cBhvr>
                                    </p:animEffect>
                                  </p:childTnLst>
                                </p:cTn>
                              </p:par>
                              <p:par>
                                <p:cTn id="10" presetID="6" presetClass="emph" presetSubtype="0" repeatCount="indefinite" autoRev="1" fill="hold" nodeType="withEffect">
                                  <p:stCondLst>
                                    <p:cond delay="0"/>
                                  </p:stCondLst>
                                  <p:childTnLst>
                                    <p:animScale>
                                      <p:cBhvr>
                                        <p:cTn id="11" dur="2000" fill="hold"/>
                                        <p:tgtEl>
                                          <p:spTgt spid="38"/>
                                        </p:tgtEl>
                                      </p:cBhvr>
                                      <p:by x="110000" y="110000"/>
                                    </p:animScale>
                                  </p:childTnLst>
                                </p:cTn>
                              </p:par>
                              <p:par>
                                <p:cTn id="12" presetID="2" presetClass="entr" presetSubtype="4" fill="hold" grpId="0" nodeType="withEffect">
                                  <p:stCondLst>
                                    <p:cond delay="0"/>
                                  </p:stCondLst>
                                  <p:childTnLst>
                                    <p:set>
                                      <p:cBhvr>
                                        <p:cTn id="13" dur="1" fill="hold">
                                          <p:stCondLst>
                                            <p:cond delay="0"/>
                                          </p:stCondLst>
                                        </p:cTn>
                                        <p:tgtEl>
                                          <p:spTgt spid="10"/>
                                        </p:tgtEl>
                                        <p:attrNameLst>
                                          <p:attrName>style.visibility</p:attrName>
                                        </p:attrNameLst>
                                      </p:cBhvr>
                                      <p:to>
                                        <p:strVal val="visible"/>
                                      </p:to>
                                    </p:set>
                                    <p:anim calcmode="lin" valueType="num">
                                      <p:cBhvr additive="base">
                                        <p:cTn id="14" dur="500" fill="hold"/>
                                        <p:tgtEl>
                                          <p:spTgt spid="10"/>
                                        </p:tgtEl>
                                        <p:attrNameLst>
                                          <p:attrName>ppt_x</p:attrName>
                                        </p:attrNameLst>
                                      </p:cBhvr>
                                      <p:tavLst>
                                        <p:tav tm="0">
                                          <p:val>
                                            <p:strVal val="#ppt_x"/>
                                          </p:val>
                                        </p:tav>
                                        <p:tav tm="100000">
                                          <p:val>
                                            <p:strVal val="#ppt_x"/>
                                          </p:val>
                                        </p:tav>
                                      </p:tavLst>
                                    </p:anim>
                                    <p:anim calcmode="lin" valueType="num">
                                      <p:cBhvr additive="base">
                                        <p:cTn id="15" dur="500" fill="hold"/>
                                        <p:tgtEl>
                                          <p:spTgt spid="10"/>
                                        </p:tgtEl>
                                        <p:attrNameLst>
                                          <p:attrName>ppt_y</p:attrName>
                                        </p:attrNameLst>
                                      </p:cBhvr>
                                      <p:tavLst>
                                        <p:tav tm="0">
                                          <p:val>
                                            <p:strVal val="1+#ppt_h/2"/>
                                          </p:val>
                                        </p:tav>
                                        <p:tav tm="100000">
                                          <p:val>
                                            <p:strVal val="#ppt_y"/>
                                          </p:val>
                                        </p:tav>
                                      </p:tavLst>
                                    </p:anim>
                                  </p:childTnLst>
                                </p:cTn>
                              </p:par>
                              <p:par>
                                <p:cTn id="16" presetID="52" presetClass="entr" presetSubtype="0" fill="hold" grpId="0" nodeType="withEffect">
                                  <p:stCondLst>
                                    <p:cond delay="0"/>
                                  </p:stCondLst>
                                  <p:childTnLst>
                                    <p:set>
                                      <p:cBhvr>
                                        <p:cTn id="17" dur="1" fill="hold">
                                          <p:stCondLst>
                                            <p:cond delay="0"/>
                                          </p:stCondLst>
                                        </p:cTn>
                                        <p:tgtEl>
                                          <p:spTgt spid="3"/>
                                        </p:tgtEl>
                                        <p:attrNameLst>
                                          <p:attrName>style.visibility</p:attrName>
                                        </p:attrNameLst>
                                      </p:cBhvr>
                                      <p:to>
                                        <p:strVal val="visible"/>
                                      </p:to>
                                    </p:set>
                                    <p:animScale>
                                      <p:cBhvr>
                                        <p:cTn id="18" dur="1000" decel="50000" fill="hold">
                                          <p:stCondLst>
                                            <p:cond delay="0"/>
                                          </p:stCondLst>
                                        </p:cTn>
                                        <p:tgtEl>
                                          <p:spTgt spid="3"/>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9" dur="1000" decel="50000" fill="hold">
                                          <p:stCondLst>
                                            <p:cond delay="0"/>
                                          </p:stCondLst>
                                        </p:cTn>
                                        <p:tgtEl>
                                          <p:spTgt spid="3"/>
                                        </p:tgtEl>
                                        <p:attrNameLst>
                                          <p:attrName>ppt_x</p:attrName>
                                          <p:attrName>ppt_y</p:attrName>
                                        </p:attrNameLst>
                                      </p:cBhvr>
                                    </p:animMotion>
                                    <p:animEffect transition="in" filter="fade">
                                      <p:cBhvr>
                                        <p:cTn id="20" dur="1000"/>
                                        <p:tgtEl>
                                          <p:spTgt spid="3"/>
                                        </p:tgtEl>
                                      </p:cBhvr>
                                    </p:animEffect>
                                  </p:childTnLst>
                                </p:cTn>
                              </p:par>
                              <p:par>
                                <p:cTn id="21" presetID="42"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1000"/>
                                        <p:tgtEl>
                                          <p:spTgt spid="7"/>
                                        </p:tgtEl>
                                      </p:cBhvr>
                                    </p:animEffect>
                                    <p:anim calcmode="lin" valueType="num">
                                      <p:cBhvr>
                                        <p:cTn id="24" dur="1000" fill="hold"/>
                                        <p:tgtEl>
                                          <p:spTgt spid="7"/>
                                        </p:tgtEl>
                                        <p:attrNameLst>
                                          <p:attrName>ppt_x</p:attrName>
                                        </p:attrNameLst>
                                      </p:cBhvr>
                                      <p:tavLst>
                                        <p:tav tm="0">
                                          <p:val>
                                            <p:strVal val="#ppt_x"/>
                                          </p:val>
                                        </p:tav>
                                        <p:tav tm="100000">
                                          <p:val>
                                            <p:strVal val="#ppt_x"/>
                                          </p:val>
                                        </p:tav>
                                      </p:tavLst>
                                    </p:anim>
                                    <p:anim calcmode="lin" valueType="num">
                                      <p:cBhvr>
                                        <p:cTn id="25" dur="1000" fill="hold"/>
                                        <p:tgtEl>
                                          <p:spTgt spid="7"/>
                                        </p:tgtEl>
                                        <p:attrNameLst>
                                          <p:attrName>ppt_y</p:attrName>
                                        </p:attrNameLst>
                                      </p:cBhvr>
                                      <p:tavLst>
                                        <p:tav tm="0">
                                          <p:val>
                                            <p:strVal val="#ppt_y+.1"/>
                                          </p:val>
                                        </p:tav>
                                        <p:tav tm="100000">
                                          <p:val>
                                            <p:strVal val="#ppt_y"/>
                                          </p:val>
                                        </p:tav>
                                      </p:tavLst>
                                    </p:anim>
                                  </p:childTnLst>
                                </p:cTn>
                              </p:par>
                              <p:par>
                                <p:cTn id="26" presetID="52" presetClass="entr" presetSubtype="0" fill="hold" nodeType="withEffect">
                                  <p:stCondLst>
                                    <p:cond delay="0"/>
                                  </p:stCondLst>
                                  <p:childTnLst>
                                    <p:set>
                                      <p:cBhvr>
                                        <p:cTn id="27" dur="1" fill="hold">
                                          <p:stCondLst>
                                            <p:cond delay="0"/>
                                          </p:stCondLst>
                                        </p:cTn>
                                        <p:tgtEl>
                                          <p:spTgt spid="5"/>
                                        </p:tgtEl>
                                        <p:attrNameLst>
                                          <p:attrName>style.visibility</p:attrName>
                                        </p:attrNameLst>
                                      </p:cBhvr>
                                      <p:to>
                                        <p:strVal val="visible"/>
                                      </p:to>
                                    </p:set>
                                    <p:animScale>
                                      <p:cBhvr>
                                        <p:cTn id="28" dur="1000" decel="50000" fill="hold">
                                          <p:stCondLst>
                                            <p:cond delay="0"/>
                                          </p:stCondLst>
                                        </p:cTn>
                                        <p:tgtEl>
                                          <p:spTgt spid="5"/>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9" dur="1000" decel="50000" fill="hold">
                                          <p:stCondLst>
                                            <p:cond delay="0"/>
                                          </p:stCondLst>
                                        </p:cTn>
                                        <p:tgtEl>
                                          <p:spTgt spid="5"/>
                                        </p:tgtEl>
                                        <p:attrNameLst>
                                          <p:attrName>ppt_x</p:attrName>
                                          <p:attrName>ppt_y</p:attrName>
                                        </p:attrNameLst>
                                      </p:cBhvr>
                                    </p:animMotion>
                                    <p:animEffect transition="in" filter="fade">
                                      <p:cBhvr>
                                        <p:cTn id="30"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aphic 2">
            <a:extLst>
              <a:ext uri="{FF2B5EF4-FFF2-40B4-BE49-F238E27FC236}">
                <a16:creationId xmlns:a16="http://schemas.microsoft.com/office/drawing/2014/main" id="{AE25148C-4F4A-81A3-3D54-F968529980D7}"/>
              </a:ext>
            </a:extLst>
          </p:cNvPr>
          <p:cNvGrpSpPr/>
          <p:nvPr/>
        </p:nvGrpSpPr>
        <p:grpSpPr>
          <a:xfrm>
            <a:off x="318766" y="3278019"/>
            <a:ext cx="3608291" cy="2834288"/>
            <a:chOff x="317635" y="3096214"/>
            <a:chExt cx="3608291" cy="2834288"/>
          </a:xfrm>
        </p:grpSpPr>
        <p:sp>
          <p:nvSpPr>
            <p:cNvPr id="6" name="Freeform: Shape 5">
              <a:extLst>
                <a:ext uri="{FF2B5EF4-FFF2-40B4-BE49-F238E27FC236}">
                  <a16:creationId xmlns:a16="http://schemas.microsoft.com/office/drawing/2014/main" id="{2BA808F5-6DC7-09BA-7624-48A99F7CC85C}"/>
                </a:ext>
              </a:extLst>
            </p:cNvPr>
            <p:cNvSpPr/>
            <p:nvPr/>
          </p:nvSpPr>
          <p:spPr>
            <a:xfrm>
              <a:off x="317635" y="3096214"/>
              <a:ext cx="3608291" cy="2834288"/>
            </a:xfrm>
            <a:custGeom>
              <a:avLst/>
              <a:gdLst>
                <a:gd name="connsiteX0" fmla="*/ 3514253 w 3608291"/>
                <a:gd name="connsiteY0" fmla="*/ 879471 h 2834288"/>
                <a:gd name="connsiteX1" fmla="*/ 2555657 w 3608291"/>
                <a:gd name="connsiteY1" fmla="*/ 77656 h 2834288"/>
                <a:gd name="connsiteX2" fmla="*/ 1277783 w 3608291"/>
                <a:gd name="connsiteY2" fmla="*/ 349405 h 2834288"/>
                <a:gd name="connsiteX3" fmla="*/ 599698 w 3608291"/>
                <a:gd name="connsiteY3" fmla="*/ 1054826 h 2834288"/>
                <a:gd name="connsiteX4" fmla="*/ 27436 w 3608291"/>
                <a:gd name="connsiteY4" fmla="*/ 1750151 h 2834288"/>
                <a:gd name="connsiteX5" fmla="*/ 481874 w 3608291"/>
                <a:gd name="connsiteY5" fmla="*/ 2699222 h 2834288"/>
                <a:gd name="connsiteX6" fmla="*/ 1777274 w 3608291"/>
                <a:gd name="connsiteY6" fmla="*/ 2668266 h 2834288"/>
                <a:gd name="connsiteX7" fmla="*/ 1779750 w 3608291"/>
                <a:gd name="connsiteY7" fmla="*/ 2667695 h 2834288"/>
                <a:gd name="connsiteX8" fmla="*/ 1976537 w 3608291"/>
                <a:gd name="connsiteY8" fmla="*/ 2639596 h 2834288"/>
                <a:gd name="connsiteX9" fmla="*/ 3251268 w 3608291"/>
                <a:gd name="connsiteY9" fmla="*/ 2553871 h 2834288"/>
                <a:gd name="connsiteX10" fmla="*/ 3514253 w 3608291"/>
                <a:gd name="connsiteY10" fmla="*/ 879471 h 2834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08291" h="2834288">
                  <a:moveTo>
                    <a:pt x="3514253" y="879471"/>
                  </a:moveTo>
                  <a:cubicBezTo>
                    <a:pt x="3514253" y="879471"/>
                    <a:pt x="3203262" y="279396"/>
                    <a:pt x="2555657" y="77656"/>
                  </a:cubicBezTo>
                  <a:cubicBezTo>
                    <a:pt x="1908052" y="-124083"/>
                    <a:pt x="1609253" y="103183"/>
                    <a:pt x="1277783" y="349405"/>
                  </a:cubicBezTo>
                  <a:cubicBezTo>
                    <a:pt x="1017083" y="543143"/>
                    <a:pt x="813153" y="813558"/>
                    <a:pt x="599698" y="1054826"/>
                  </a:cubicBezTo>
                  <a:cubicBezTo>
                    <a:pt x="404245" y="1275711"/>
                    <a:pt x="117542" y="1454876"/>
                    <a:pt x="27436" y="1750151"/>
                  </a:cubicBezTo>
                  <a:cubicBezTo>
                    <a:pt x="-86864" y="2123626"/>
                    <a:pt x="173645" y="2504531"/>
                    <a:pt x="481874" y="2699222"/>
                  </a:cubicBezTo>
                  <a:cubicBezTo>
                    <a:pt x="912023" y="2970971"/>
                    <a:pt x="1328265" y="2764564"/>
                    <a:pt x="1777274" y="2668266"/>
                  </a:cubicBezTo>
                  <a:lnTo>
                    <a:pt x="1779750" y="2667695"/>
                  </a:lnTo>
                  <a:cubicBezTo>
                    <a:pt x="1844539" y="2653340"/>
                    <a:pt x="1910319" y="2643949"/>
                    <a:pt x="1976537" y="2639596"/>
                  </a:cubicBezTo>
                  <a:cubicBezTo>
                    <a:pt x="2497745" y="2609973"/>
                    <a:pt x="2872363" y="2975924"/>
                    <a:pt x="3251268" y="2553871"/>
                  </a:cubicBezTo>
                  <a:cubicBezTo>
                    <a:pt x="3630172" y="2131818"/>
                    <a:pt x="3689227" y="1350577"/>
                    <a:pt x="3514253" y="879471"/>
                  </a:cubicBezTo>
                  <a:close/>
                </a:path>
              </a:pathLst>
            </a:custGeom>
            <a:solidFill>
              <a:srgbClr val="407BFF"/>
            </a:solidFill>
            <a:ln w="9525" cap="flat">
              <a:noFill/>
              <a:prstDash val="solid"/>
              <a:miter/>
            </a:ln>
          </p:spPr>
          <p:txBody>
            <a:bodyPr rtlCol="0" anchor="ctr"/>
            <a:lstStyle/>
            <a:p>
              <a:endParaRPr lang="en-IN"/>
            </a:p>
          </p:txBody>
        </p:sp>
        <p:sp>
          <p:nvSpPr>
            <p:cNvPr id="7" name="Freeform: Shape 6">
              <a:extLst>
                <a:ext uri="{FF2B5EF4-FFF2-40B4-BE49-F238E27FC236}">
                  <a16:creationId xmlns:a16="http://schemas.microsoft.com/office/drawing/2014/main" id="{0C90D0F4-BA3C-583A-8E11-54EDB39C9442}"/>
                </a:ext>
              </a:extLst>
            </p:cNvPr>
            <p:cNvSpPr/>
            <p:nvPr/>
          </p:nvSpPr>
          <p:spPr>
            <a:xfrm>
              <a:off x="317635" y="3096214"/>
              <a:ext cx="3608291" cy="2834288"/>
            </a:xfrm>
            <a:custGeom>
              <a:avLst/>
              <a:gdLst>
                <a:gd name="connsiteX0" fmla="*/ 3514253 w 3608291"/>
                <a:gd name="connsiteY0" fmla="*/ 879471 h 2834288"/>
                <a:gd name="connsiteX1" fmla="*/ 2555657 w 3608291"/>
                <a:gd name="connsiteY1" fmla="*/ 77656 h 2834288"/>
                <a:gd name="connsiteX2" fmla="*/ 1277783 w 3608291"/>
                <a:gd name="connsiteY2" fmla="*/ 349405 h 2834288"/>
                <a:gd name="connsiteX3" fmla="*/ 599698 w 3608291"/>
                <a:gd name="connsiteY3" fmla="*/ 1054826 h 2834288"/>
                <a:gd name="connsiteX4" fmla="*/ 27436 w 3608291"/>
                <a:gd name="connsiteY4" fmla="*/ 1750151 h 2834288"/>
                <a:gd name="connsiteX5" fmla="*/ 481874 w 3608291"/>
                <a:gd name="connsiteY5" fmla="*/ 2699222 h 2834288"/>
                <a:gd name="connsiteX6" fmla="*/ 1777274 w 3608291"/>
                <a:gd name="connsiteY6" fmla="*/ 2668266 h 2834288"/>
                <a:gd name="connsiteX7" fmla="*/ 1779750 w 3608291"/>
                <a:gd name="connsiteY7" fmla="*/ 2667695 h 2834288"/>
                <a:gd name="connsiteX8" fmla="*/ 1976537 w 3608291"/>
                <a:gd name="connsiteY8" fmla="*/ 2639596 h 2834288"/>
                <a:gd name="connsiteX9" fmla="*/ 3251268 w 3608291"/>
                <a:gd name="connsiteY9" fmla="*/ 2553871 h 2834288"/>
                <a:gd name="connsiteX10" fmla="*/ 3514253 w 3608291"/>
                <a:gd name="connsiteY10" fmla="*/ 879471 h 2834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08291" h="2834288">
                  <a:moveTo>
                    <a:pt x="3514253" y="879471"/>
                  </a:moveTo>
                  <a:cubicBezTo>
                    <a:pt x="3514253" y="879471"/>
                    <a:pt x="3203262" y="279396"/>
                    <a:pt x="2555657" y="77656"/>
                  </a:cubicBezTo>
                  <a:cubicBezTo>
                    <a:pt x="1908052" y="-124083"/>
                    <a:pt x="1609253" y="103183"/>
                    <a:pt x="1277783" y="349405"/>
                  </a:cubicBezTo>
                  <a:cubicBezTo>
                    <a:pt x="1017083" y="543143"/>
                    <a:pt x="813153" y="813558"/>
                    <a:pt x="599698" y="1054826"/>
                  </a:cubicBezTo>
                  <a:cubicBezTo>
                    <a:pt x="404245" y="1275711"/>
                    <a:pt x="117542" y="1454876"/>
                    <a:pt x="27436" y="1750151"/>
                  </a:cubicBezTo>
                  <a:cubicBezTo>
                    <a:pt x="-86864" y="2123626"/>
                    <a:pt x="173645" y="2504531"/>
                    <a:pt x="481874" y="2699222"/>
                  </a:cubicBezTo>
                  <a:cubicBezTo>
                    <a:pt x="912023" y="2970971"/>
                    <a:pt x="1328265" y="2764564"/>
                    <a:pt x="1777274" y="2668266"/>
                  </a:cubicBezTo>
                  <a:lnTo>
                    <a:pt x="1779750" y="2667695"/>
                  </a:lnTo>
                  <a:cubicBezTo>
                    <a:pt x="1844539" y="2653340"/>
                    <a:pt x="1910319" y="2643949"/>
                    <a:pt x="1976537" y="2639596"/>
                  </a:cubicBezTo>
                  <a:cubicBezTo>
                    <a:pt x="2497745" y="2609973"/>
                    <a:pt x="2872363" y="2975924"/>
                    <a:pt x="3251268" y="2553871"/>
                  </a:cubicBezTo>
                  <a:cubicBezTo>
                    <a:pt x="3630172" y="2131818"/>
                    <a:pt x="3689227" y="1350577"/>
                    <a:pt x="3514253" y="879471"/>
                  </a:cubicBezTo>
                  <a:close/>
                </a:path>
              </a:pathLst>
            </a:custGeom>
            <a:solidFill>
              <a:srgbClr val="FFFFFF">
                <a:alpha val="70000"/>
              </a:srgbClr>
            </a:solidFill>
            <a:ln w="9525" cap="flat">
              <a:noFill/>
              <a:prstDash val="solid"/>
              <a:miter/>
            </a:ln>
          </p:spPr>
          <p:txBody>
            <a:bodyPr rtlCol="0" anchor="ctr"/>
            <a:lstStyle/>
            <a:p>
              <a:endParaRPr lang="en-IN"/>
            </a:p>
          </p:txBody>
        </p:sp>
      </p:grpSp>
      <p:grpSp>
        <p:nvGrpSpPr>
          <p:cNvPr id="8" name="Graphic 2">
            <a:extLst>
              <a:ext uri="{FF2B5EF4-FFF2-40B4-BE49-F238E27FC236}">
                <a16:creationId xmlns:a16="http://schemas.microsoft.com/office/drawing/2014/main" id="{DF8796AF-25A1-231F-7B27-CE9DACD5E292}"/>
              </a:ext>
            </a:extLst>
          </p:cNvPr>
          <p:cNvGrpSpPr/>
          <p:nvPr/>
        </p:nvGrpSpPr>
        <p:grpSpPr>
          <a:xfrm>
            <a:off x="470039" y="3801662"/>
            <a:ext cx="3405866" cy="1634110"/>
            <a:chOff x="470039" y="3801662"/>
            <a:chExt cx="3405866" cy="1634110"/>
          </a:xfrm>
        </p:grpSpPr>
        <p:sp>
          <p:nvSpPr>
            <p:cNvPr id="9" name="Freeform: Shape 8">
              <a:extLst>
                <a:ext uri="{FF2B5EF4-FFF2-40B4-BE49-F238E27FC236}">
                  <a16:creationId xmlns:a16="http://schemas.microsoft.com/office/drawing/2014/main" id="{F99B1D18-8CD2-4D82-2F79-5C0DACEC3A71}"/>
                </a:ext>
              </a:extLst>
            </p:cNvPr>
            <p:cNvSpPr/>
            <p:nvPr/>
          </p:nvSpPr>
          <p:spPr>
            <a:xfrm>
              <a:off x="1095355" y="3801662"/>
              <a:ext cx="915756" cy="292704"/>
            </a:xfrm>
            <a:custGeom>
              <a:avLst/>
              <a:gdLst>
                <a:gd name="connsiteX0" fmla="*/ 885539 w 915756"/>
                <a:gd name="connsiteY0" fmla="*/ 238507 h 292704"/>
                <a:gd name="connsiteX1" fmla="*/ 813340 w 915756"/>
                <a:gd name="connsiteY1" fmla="*/ 216885 h 292704"/>
                <a:gd name="connsiteX2" fmla="*/ 744665 w 915756"/>
                <a:gd name="connsiteY2" fmla="*/ 104871 h 292704"/>
                <a:gd name="connsiteX3" fmla="*/ 589407 w 915756"/>
                <a:gd name="connsiteY3" fmla="*/ 96 h 292704"/>
                <a:gd name="connsiteX4" fmla="*/ 441008 w 915756"/>
                <a:gd name="connsiteY4" fmla="*/ 126588 h 292704"/>
                <a:gd name="connsiteX5" fmla="*/ 350711 w 915756"/>
                <a:gd name="connsiteY5" fmla="*/ 137352 h 292704"/>
                <a:gd name="connsiteX6" fmla="*/ 296513 w 915756"/>
                <a:gd name="connsiteY6" fmla="*/ 220410 h 292704"/>
                <a:gd name="connsiteX7" fmla="*/ 180975 w 915756"/>
                <a:gd name="connsiteY7" fmla="*/ 213266 h 292704"/>
                <a:gd name="connsiteX8" fmla="*/ 123158 w 915756"/>
                <a:gd name="connsiteY8" fmla="*/ 260129 h 292704"/>
                <a:gd name="connsiteX9" fmla="*/ 46958 w 915756"/>
                <a:gd name="connsiteY9" fmla="*/ 260129 h 292704"/>
                <a:gd name="connsiteX10" fmla="*/ 0 w 915756"/>
                <a:gd name="connsiteY10" fmla="*/ 292704 h 292704"/>
                <a:gd name="connsiteX11" fmla="*/ 914400 w 915756"/>
                <a:gd name="connsiteY11" fmla="*/ 292704 h 292704"/>
                <a:gd name="connsiteX12" fmla="*/ 885539 w 915756"/>
                <a:gd name="connsiteY12" fmla="*/ 238507 h 292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15756" h="292704">
                  <a:moveTo>
                    <a:pt x="885539" y="238507"/>
                  </a:moveTo>
                  <a:cubicBezTo>
                    <a:pt x="845820" y="216885"/>
                    <a:pt x="827723" y="234888"/>
                    <a:pt x="813340" y="216885"/>
                  </a:cubicBezTo>
                  <a:cubicBezTo>
                    <a:pt x="798957" y="198883"/>
                    <a:pt x="853059" y="151830"/>
                    <a:pt x="744665" y="104871"/>
                  </a:cubicBezTo>
                  <a:cubicBezTo>
                    <a:pt x="744665" y="104871"/>
                    <a:pt x="737426" y="3811"/>
                    <a:pt x="589407" y="96"/>
                  </a:cubicBezTo>
                  <a:cubicBezTo>
                    <a:pt x="441388" y="-3618"/>
                    <a:pt x="481108" y="101157"/>
                    <a:pt x="441008" y="126588"/>
                  </a:cubicBezTo>
                  <a:cubicBezTo>
                    <a:pt x="400907" y="152020"/>
                    <a:pt x="390430" y="112110"/>
                    <a:pt x="350711" y="137352"/>
                  </a:cubicBezTo>
                  <a:cubicBezTo>
                    <a:pt x="310991" y="162593"/>
                    <a:pt x="328994" y="213552"/>
                    <a:pt x="296513" y="220410"/>
                  </a:cubicBezTo>
                  <a:cubicBezTo>
                    <a:pt x="264033" y="227268"/>
                    <a:pt x="220313" y="187929"/>
                    <a:pt x="180975" y="213266"/>
                  </a:cubicBezTo>
                  <a:cubicBezTo>
                    <a:pt x="141637" y="238602"/>
                    <a:pt x="141256" y="260129"/>
                    <a:pt x="123158" y="260129"/>
                  </a:cubicBezTo>
                  <a:cubicBezTo>
                    <a:pt x="105061" y="260129"/>
                    <a:pt x="68961" y="245746"/>
                    <a:pt x="46958" y="260129"/>
                  </a:cubicBezTo>
                  <a:cubicBezTo>
                    <a:pt x="24956" y="274512"/>
                    <a:pt x="0" y="292704"/>
                    <a:pt x="0" y="292704"/>
                  </a:cubicBezTo>
                  <a:lnTo>
                    <a:pt x="914400" y="292704"/>
                  </a:lnTo>
                  <a:cubicBezTo>
                    <a:pt x="914400" y="292704"/>
                    <a:pt x="925259" y="260129"/>
                    <a:pt x="885539" y="238507"/>
                  </a:cubicBezTo>
                  <a:close/>
                </a:path>
              </a:pathLst>
            </a:custGeom>
            <a:solidFill>
              <a:srgbClr val="407BFF"/>
            </a:solidFill>
            <a:ln w="9525" cap="flat">
              <a:noFill/>
              <a:prstDash val="solid"/>
              <a:miter/>
            </a:ln>
          </p:spPr>
          <p:txBody>
            <a:bodyPr rtlCol="0" anchor="ctr"/>
            <a:lstStyle/>
            <a:p>
              <a:endParaRPr lang="en-IN"/>
            </a:p>
          </p:txBody>
        </p:sp>
        <p:sp>
          <p:nvSpPr>
            <p:cNvPr id="10" name="Freeform: Shape 9">
              <a:extLst>
                <a:ext uri="{FF2B5EF4-FFF2-40B4-BE49-F238E27FC236}">
                  <a16:creationId xmlns:a16="http://schemas.microsoft.com/office/drawing/2014/main" id="{49AF672B-655D-5061-AADF-142921F7455C}"/>
                </a:ext>
              </a:extLst>
            </p:cNvPr>
            <p:cNvSpPr/>
            <p:nvPr/>
          </p:nvSpPr>
          <p:spPr>
            <a:xfrm>
              <a:off x="2520486" y="4421511"/>
              <a:ext cx="1355419" cy="433521"/>
            </a:xfrm>
            <a:custGeom>
              <a:avLst/>
              <a:gdLst>
                <a:gd name="connsiteX0" fmla="*/ 1310640 w 1355419"/>
                <a:gd name="connsiteY0" fmla="*/ 353226 h 433521"/>
                <a:gd name="connsiteX1" fmla="*/ 1203579 w 1355419"/>
                <a:gd name="connsiteY1" fmla="*/ 321127 h 433521"/>
                <a:gd name="connsiteX2" fmla="*/ 1101947 w 1355419"/>
                <a:gd name="connsiteY2" fmla="*/ 155297 h 433521"/>
                <a:gd name="connsiteX3" fmla="*/ 871823 w 1355419"/>
                <a:gd name="connsiteY3" fmla="*/ 134 h 433521"/>
                <a:gd name="connsiteX4" fmla="*/ 652748 w 1355419"/>
                <a:gd name="connsiteY4" fmla="*/ 187396 h 433521"/>
                <a:gd name="connsiteX5" fmla="*/ 519398 w 1355419"/>
                <a:gd name="connsiteY5" fmla="*/ 203398 h 433521"/>
                <a:gd name="connsiteX6" fmla="*/ 439103 w 1355419"/>
                <a:gd name="connsiteY6" fmla="*/ 326461 h 433521"/>
                <a:gd name="connsiteX7" fmla="*/ 267653 w 1355419"/>
                <a:gd name="connsiteY7" fmla="*/ 315793 h 433521"/>
                <a:gd name="connsiteX8" fmla="*/ 181928 w 1355419"/>
                <a:gd name="connsiteY8" fmla="*/ 385325 h 433521"/>
                <a:gd name="connsiteX9" fmla="*/ 69532 w 1355419"/>
                <a:gd name="connsiteY9" fmla="*/ 385325 h 433521"/>
                <a:gd name="connsiteX10" fmla="*/ 0 w 1355419"/>
                <a:gd name="connsiteY10" fmla="*/ 433522 h 433521"/>
                <a:gd name="connsiteX11" fmla="*/ 1353407 w 1355419"/>
                <a:gd name="connsiteY11" fmla="*/ 433522 h 433521"/>
                <a:gd name="connsiteX12" fmla="*/ 1310640 w 1355419"/>
                <a:gd name="connsiteY12" fmla="*/ 353226 h 433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55419" h="433521">
                  <a:moveTo>
                    <a:pt x="1310640" y="353226"/>
                  </a:moveTo>
                  <a:cubicBezTo>
                    <a:pt x="1251775" y="321127"/>
                    <a:pt x="1224915" y="347892"/>
                    <a:pt x="1203579" y="321127"/>
                  </a:cubicBezTo>
                  <a:cubicBezTo>
                    <a:pt x="1182243" y="294362"/>
                    <a:pt x="1262443" y="224829"/>
                    <a:pt x="1101947" y="155297"/>
                  </a:cubicBezTo>
                  <a:cubicBezTo>
                    <a:pt x="1101947" y="155297"/>
                    <a:pt x="1091279" y="5468"/>
                    <a:pt x="871823" y="134"/>
                  </a:cubicBezTo>
                  <a:cubicBezTo>
                    <a:pt x="652367" y="-5200"/>
                    <a:pt x="711327" y="149867"/>
                    <a:pt x="652748" y="187396"/>
                  </a:cubicBezTo>
                  <a:cubicBezTo>
                    <a:pt x="594170" y="224924"/>
                    <a:pt x="577882" y="165965"/>
                    <a:pt x="519398" y="203398"/>
                  </a:cubicBezTo>
                  <a:cubicBezTo>
                    <a:pt x="460915" y="240831"/>
                    <a:pt x="487299" y="315793"/>
                    <a:pt x="439103" y="326461"/>
                  </a:cubicBezTo>
                  <a:cubicBezTo>
                    <a:pt x="390906" y="337129"/>
                    <a:pt x="326803" y="278360"/>
                    <a:pt x="267653" y="315793"/>
                  </a:cubicBezTo>
                  <a:cubicBezTo>
                    <a:pt x="208502" y="353226"/>
                    <a:pt x="208788" y="385325"/>
                    <a:pt x="181928" y="385325"/>
                  </a:cubicBezTo>
                  <a:cubicBezTo>
                    <a:pt x="155067" y="385325"/>
                    <a:pt x="101632" y="363894"/>
                    <a:pt x="69532" y="385325"/>
                  </a:cubicBezTo>
                  <a:cubicBezTo>
                    <a:pt x="37433" y="406757"/>
                    <a:pt x="0" y="433522"/>
                    <a:pt x="0" y="433522"/>
                  </a:cubicBezTo>
                  <a:lnTo>
                    <a:pt x="1353407" y="433522"/>
                  </a:lnTo>
                  <a:cubicBezTo>
                    <a:pt x="1353407" y="433522"/>
                    <a:pt x="1369505" y="385325"/>
                    <a:pt x="1310640" y="353226"/>
                  </a:cubicBezTo>
                  <a:close/>
                </a:path>
              </a:pathLst>
            </a:custGeom>
            <a:solidFill>
              <a:srgbClr val="407BFF"/>
            </a:solidFill>
            <a:ln w="9525" cap="flat">
              <a:noFill/>
              <a:prstDash val="solid"/>
              <a:miter/>
            </a:ln>
          </p:spPr>
          <p:txBody>
            <a:bodyPr rtlCol="0" anchor="ctr"/>
            <a:lstStyle/>
            <a:p>
              <a:endParaRPr lang="en-IN"/>
            </a:p>
          </p:txBody>
        </p:sp>
        <p:sp>
          <p:nvSpPr>
            <p:cNvPr id="11" name="Freeform: Shape 10">
              <a:extLst>
                <a:ext uri="{FF2B5EF4-FFF2-40B4-BE49-F238E27FC236}">
                  <a16:creationId xmlns:a16="http://schemas.microsoft.com/office/drawing/2014/main" id="{A0217CDF-7F20-12D0-DC64-4691F1CFF193}"/>
                </a:ext>
              </a:extLst>
            </p:cNvPr>
            <p:cNvSpPr/>
            <p:nvPr/>
          </p:nvSpPr>
          <p:spPr>
            <a:xfrm>
              <a:off x="470039" y="5002150"/>
              <a:ext cx="1355705" cy="433621"/>
            </a:xfrm>
            <a:custGeom>
              <a:avLst/>
              <a:gdLst>
                <a:gd name="connsiteX0" fmla="*/ 1310926 w 1355705"/>
                <a:gd name="connsiteY0" fmla="*/ 353326 h 433621"/>
                <a:gd name="connsiteX1" fmla="*/ 1203865 w 1355705"/>
                <a:gd name="connsiteY1" fmla="*/ 321227 h 433621"/>
                <a:gd name="connsiteX2" fmla="*/ 1102233 w 1355705"/>
                <a:gd name="connsiteY2" fmla="*/ 155301 h 433621"/>
                <a:gd name="connsiteX3" fmla="*/ 872204 w 1355705"/>
                <a:gd name="connsiteY3" fmla="*/ 139 h 433621"/>
                <a:gd name="connsiteX4" fmla="*/ 653129 w 1355705"/>
                <a:gd name="connsiteY4" fmla="*/ 187496 h 433621"/>
                <a:gd name="connsiteX5" fmla="*/ 519303 w 1355705"/>
                <a:gd name="connsiteY5" fmla="*/ 203498 h 433621"/>
                <a:gd name="connsiteX6" fmla="*/ 439103 w 1355705"/>
                <a:gd name="connsiteY6" fmla="*/ 326561 h 433621"/>
                <a:gd name="connsiteX7" fmla="*/ 267653 w 1355705"/>
                <a:gd name="connsiteY7" fmla="*/ 315893 h 433621"/>
                <a:gd name="connsiteX8" fmla="*/ 181927 w 1355705"/>
                <a:gd name="connsiteY8" fmla="*/ 385425 h 433621"/>
                <a:gd name="connsiteX9" fmla="*/ 69628 w 1355705"/>
                <a:gd name="connsiteY9" fmla="*/ 385425 h 433621"/>
                <a:gd name="connsiteX10" fmla="*/ 0 w 1355705"/>
                <a:gd name="connsiteY10" fmla="*/ 433622 h 433621"/>
                <a:gd name="connsiteX11" fmla="*/ 1353693 w 1355705"/>
                <a:gd name="connsiteY11" fmla="*/ 433622 h 433621"/>
                <a:gd name="connsiteX12" fmla="*/ 1310926 w 1355705"/>
                <a:gd name="connsiteY12" fmla="*/ 353326 h 433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55705" h="433621">
                  <a:moveTo>
                    <a:pt x="1310926" y="353326"/>
                  </a:moveTo>
                  <a:cubicBezTo>
                    <a:pt x="1252061" y="321227"/>
                    <a:pt x="1225201" y="347992"/>
                    <a:pt x="1203865" y="321227"/>
                  </a:cubicBezTo>
                  <a:cubicBezTo>
                    <a:pt x="1182529" y="294461"/>
                    <a:pt x="1262729" y="224929"/>
                    <a:pt x="1102233" y="155301"/>
                  </a:cubicBezTo>
                  <a:cubicBezTo>
                    <a:pt x="1102233" y="155301"/>
                    <a:pt x="1091565" y="5568"/>
                    <a:pt x="872204" y="139"/>
                  </a:cubicBezTo>
                  <a:cubicBezTo>
                    <a:pt x="652843" y="-5290"/>
                    <a:pt x="711613" y="149967"/>
                    <a:pt x="653129" y="187496"/>
                  </a:cubicBezTo>
                  <a:cubicBezTo>
                    <a:pt x="594646" y="225024"/>
                    <a:pt x="578168" y="166065"/>
                    <a:pt x="519303" y="203498"/>
                  </a:cubicBezTo>
                  <a:cubicBezTo>
                    <a:pt x="460438" y="240931"/>
                    <a:pt x="487204" y="315893"/>
                    <a:pt x="439103" y="326561"/>
                  </a:cubicBezTo>
                  <a:cubicBezTo>
                    <a:pt x="391001" y="337229"/>
                    <a:pt x="326707" y="278459"/>
                    <a:pt x="267653" y="315893"/>
                  </a:cubicBezTo>
                  <a:cubicBezTo>
                    <a:pt x="208597" y="353326"/>
                    <a:pt x="208788" y="385425"/>
                    <a:pt x="181927" y="385425"/>
                  </a:cubicBezTo>
                  <a:cubicBezTo>
                    <a:pt x="155067" y="385425"/>
                    <a:pt x="101727" y="363994"/>
                    <a:pt x="69628" y="385425"/>
                  </a:cubicBezTo>
                  <a:cubicBezTo>
                    <a:pt x="37528" y="406857"/>
                    <a:pt x="0" y="433622"/>
                    <a:pt x="0" y="433622"/>
                  </a:cubicBezTo>
                  <a:lnTo>
                    <a:pt x="1353693" y="433622"/>
                  </a:lnTo>
                  <a:cubicBezTo>
                    <a:pt x="1353693" y="433622"/>
                    <a:pt x="1369790" y="385425"/>
                    <a:pt x="1310926" y="353326"/>
                  </a:cubicBezTo>
                  <a:close/>
                </a:path>
              </a:pathLst>
            </a:custGeom>
            <a:solidFill>
              <a:srgbClr val="407BFF"/>
            </a:solidFill>
            <a:ln w="9525" cap="flat">
              <a:noFill/>
              <a:prstDash val="solid"/>
              <a:miter/>
            </a:ln>
          </p:spPr>
          <p:txBody>
            <a:bodyPr rtlCol="0" anchor="ctr"/>
            <a:lstStyle/>
            <a:p>
              <a:endParaRPr lang="en-IN"/>
            </a:p>
          </p:txBody>
        </p:sp>
        <p:grpSp>
          <p:nvGrpSpPr>
            <p:cNvPr id="12" name="Graphic 2">
              <a:extLst>
                <a:ext uri="{FF2B5EF4-FFF2-40B4-BE49-F238E27FC236}">
                  <a16:creationId xmlns:a16="http://schemas.microsoft.com/office/drawing/2014/main" id="{534DD2F6-90BF-E4F2-4B22-7780E9E808EF}"/>
                </a:ext>
              </a:extLst>
            </p:cNvPr>
            <p:cNvGrpSpPr/>
            <p:nvPr/>
          </p:nvGrpSpPr>
          <p:grpSpPr>
            <a:xfrm>
              <a:off x="470039" y="3801662"/>
              <a:ext cx="3405866" cy="1634110"/>
              <a:chOff x="470039" y="3801662"/>
              <a:chExt cx="3405866" cy="1634110"/>
            </a:xfrm>
            <a:solidFill>
              <a:srgbClr val="FFFFFF"/>
            </a:solidFill>
          </p:grpSpPr>
          <p:sp>
            <p:nvSpPr>
              <p:cNvPr id="13" name="Freeform: Shape 12">
                <a:extLst>
                  <a:ext uri="{FF2B5EF4-FFF2-40B4-BE49-F238E27FC236}">
                    <a16:creationId xmlns:a16="http://schemas.microsoft.com/office/drawing/2014/main" id="{F7BB7984-FE8D-4A2F-1719-31F73D434C9B}"/>
                  </a:ext>
                </a:extLst>
              </p:cNvPr>
              <p:cNvSpPr/>
              <p:nvPr/>
            </p:nvSpPr>
            <p:spPr>
              <a:xfrm>
                <a:off x="1095355" y="3801662"/>
                <a:ext cx="915756" cy="292704"/>
              </a:xfrm>
              <a:custGeom>
                <a:avLst/>
                <a:gdLst>
                  <a:gd name="connsiteX0" fmla="*/ 885539 w 915756"/>
                  <a:gd name="connsiteY0" fmla="*/ 238507 h 292704"/>
                  <a:gd name="connsiteX1" fmla="*/ 813340 w 915756"/>
                  <a:gd name="connsiteY1" fmla="*/ 216885 h 292704"/>
                  <a:gd name="connsiteX2" fmla="*/ 744665 w 915756"/>
                  <a:gd name="connsiteY2" fmla="*/ 104871 h 292704"/>
                  <a:gd name="connsiteX3" fmla="*/ 589407 w 915756"/>
                  <a:gd name="connsiteY3" fmla="*/ 96 h 292704"/>
                  <a:gd name="connsiteX4" fmla="*/ 441008 w 915756"/>
                  <a:gd name="connsiteY4" fmla="*/ 126588 h 292704"/>
                  <a:gd name="connsiteX5" fmla="*/ 350711 w 915756"/>
                  <a:gd name="connsiteY5" fmla="*/ 137352 h 292704"/>
                  <a:gd name="connsiteX6" fmla="*/ 296513 w 915756"/>
                  <a:gd name="connsiteY6" fmla="*/ 220410 h 292704"/>
                  <a:gd name="connsiteX7" fmla="*/ 180975 w 915756"/>
                  <a:gd name="connsiteY7" fmla="*/ 213266 h 292704"/>
                  <a:gd name="connsiteX8" fmla="*/ 123158 w 915756"/>
                  <a:gd name="connsiteY8" fmla="*/ 260129 h 292704"/>
                  <a:gd name="connsiteX9" fmla="*/ 46958 w 915756"/>
                  <a:gd name="connsiteY9" fmla="*/ 260129 h 292704"/>
                  <a:gd name="connsiteX10" fmla="*/ 0 w 915756"/>
                  <a:gd name="connsiteY10" fmla="*/ 292704 h 292704"/>
                  <a:gd name="connsiteX11" fmla="*/ 914400 w 915756"/>
                  <a:gd name="connsiteY11" fmla="*/ 292704 h 292704"/>
                  <a:gd name="connsiteX12" fmla="*/ 885539 w 915756"/>
                  <a:gd name="connsiteY12" fmla="*/ 238507 h 292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15756" h="292704">
                    <a:moveTo>
                      <a:pt x="885539" y="238507"/>
                    </a:moveTo>
                    <a:cubicBezTo>
                      <a:pt x="845820" y="216885"/>
                      <a:pt x="827723" y="234888"/>
                      <a:pt x="813340" y="216885"/>
                    </a:cubicBezTo>
                    <a:cubicBezTo>
                      <a:pt x="798957" y="198883"/>
                      <a:pt x="853059" y="151830"/>
                      <a:pt x="744665" y="104871"/>
                    </a:cubicBezTo>
                    <a:cubicBezTo>
                      <a:pt x="744665" y="104871"/>
                      <a:pt x="737426" y="3811"/>
                      <a:pt x="589407" y="96"/>
                    </a:cubicBezTo>
                    <a:cubicBezTo>
                      <a:pt x="441388" y="-3618"/>
                      <a:pt x="481108" y="101157"/>
                      <a:pt x="441008" y="126588"/>
                    </a:cubicBezTo>
                    <a:cubicBezTo>
                      <a:pt x="400907" y="152020"/>
                      <a:pt x="390430" y="112110"/>
                      <a:pt x="350711" y="137352"/>
                    </a:cubicBezTo>
                    <a:cubicBezTo>
                      <a:pt x="310991" y="162593"/>
                      <a:pt x="328994" y="213552"/>
                      <a:pt x="296513" y="220410"/>
                    </a:cubicBezTo>
                    <a:cubicBezTo>
                      <a:pt x="264033" y="227268"/>
                      <a:pt x="220313" y="187929"/>
                      <a:pt x="180975" y="213266"/>
                    </a:cubicBezTo>
                    <a:cubicBezTo>
                      <a:pt x="141637" y="238602"/>
                      <a:pt x="141256" y="260129"/>
                      <a:pt x="123158" y="260129"/>
                    </a:cubicBezTo>
                    <a:cubicBezTo>
                      <a:pt x="105061" y="260129"/>
                      <a:pt x="68961" y="245746"/>
                      <a:pt x="46958" y="260129"/>
                    </a:cubicBezTo>
                    <a:cubicBezTo>
                      <a:pt x="24956" y="274512"/>
                      <a:pt x="0" y="292704"/>
                      <a:pt x="0" y="292704"/>
                    </a:cubicBezTo>
                    <a:lnTo>
                      <a:pt x="914400" y="292704"/>
                    </a:lnTo>
                    <a:cubicBezTo>
                      <a:pt x="914400" y="292704"/>
                      <a:pt x="925259" y="260129"/>
                      <a:pt x="885539" y="238507"/>
                    </a:cubicBezTo>
                    <a:close/>
                  </a:path>
                </a:pathLst>
              </a:custGeom>
              <a:solidFill>
                <a:srgbClr val="FFFFFF"/>
              </a:solidFill>
              <a:ln w="9525" cap="flat">
                <a:noFill/>
                <a:prstDash val="solid"/>
                <a:miter/>
              </a:ln>
            </p:spPr>
            <p:txBody>
              <a:bodyPr rtlCol="0" anchor="ctr"/>
              <a:lstStyle/>
              <a:p>
                <a:endParaRPr lang="en-IN"/>
              </a:p>
            </p:txBody>
          </p:sp>
          <p:sp>
            <p:nvSpPr>
              <p:cNvPr id="14" name="Freeform: Shape 13">
                <a:extLst>
                  <a:ext uri="{FF2B5EF4-FFF2-40B4-BE49-F238E27FC236}">
                    <a16:creationId xmlns:a16="http://schemas.microsoft.com/office/drawing/2014/main" id="{2DB93FEB-777B-BCBA-5A8A-139B725496A2}"/>
                  </a:ext>
                </a:extLst>
              </p:cNvPr>
              <p:cNvSpPr/>
              <p:nvPr/>
            </p:nvSpPr>
            <p:spPr>
              <a:xfrm>
                <a:off x="2520486" y="4421511"/>
                <a:ext cx="1355419" cy="433521"/>
              </a:xfrm>
              <a:custGeom>
                <a:avLst/>
                <a:gdLst>
                  <a:gd name="connsiteX0" fmla="*/ 1310640 w 1355419"/>
                  <a:gd name="connsiteY0" fmla="*/ 353226 h 433521"/>
                  <a:gd name="connsiteX1" fmla="*/ 1203579 w 1355419"/>
                  <a:gd name="connsiteY1" fmla="*/ 321127 h 433521"/>
                  <a:gd name="connsiteX2" fmla="*/ 1101947 w 1355419"/>
                  <a:gd name="connsiteY2" fmla="*/ 155297 h 433521"/>
                  <a:gd name="connsiteX3" fmla="*/ 871823 w 1355419"/>
                  <a:gd name="connsiteY3" fmla="*/ 134 h 433521"/>
                  <a:gd name="connsiteX4" fmla="*/ 652748 w 1355419"/>
                  <a:gd name="connsiteY4" fmla="*/ 187396 h 433521"/>
                  <a:gd name="connsiteX5" fmla="*/ 519398 w 1355419"/>
                  <a:gd name="connsiteY5" fmla="*/ 203398 h 433521"/>
                  <a:gd name="connsiteX6" fmla="*/ 439103 w 1355419"/>
                  <a:gd name="connsiteY6" fmla="*/ 326461 h 433521"/>
                  <a:gd name="connsiteX7" fmla="*/ 267653 w 1355419"/>
                  <a:gd name="connsiteY7" fmla="*/ 315793 h 433521"/>
                  <a:gd name="connsiteX8" fmla="*/ 181928 w 1355419"/>
                  <a:gd name="connsiteY8" fmla="*/ 385325 h 433521"/>
                  <a:gd name="connsiteX9" fmla="*/ 69532 w 1355419"/>
                  <a:gd name="connsiteY9" fmla="*/ 385325 h 433521"/>
                  <a:gd name="connsiteX10" fmla="*/ 0 w 1355419"/>
                  <a:gd name="connsiteY10" fmla="*/ 433522 h 433521"/>
                  <a:gd name="connsiteX11" fmla="*/ 1353407 w 1355419"/>
                  <a:gd name="connsiteY11" fmla="*/ 433522 h 433521"/>
                  <a:gd name="connsiteX12" fmla="*/ 1310640 w 1355419"/>
                  <a:gd name="connsiteY12" fmla="*/ 353226 h 433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55419" h="433521">
                    <a:moveTo>
                      <a:pt x="1310640" y="353226"/>
                    </a:moveTo>
                    <a:cubicBezTo>
                      <a:pt x="1251775" y="321127"/>
                      <a:pt x="1224915" y="347892"/>
                      <a:pt x="1203579" y="321127"/>
                    </a:cubicBezTo>
                    <a:cubicBezTo>
                      <a:pt x="1182243" y="294362"/>
                      <a:pt x="1262443" y="224829"/>
                      <a:pt x="1101947" y="155297"/>
                    </a:cubicBezTo>
                    <a:cubicBezTo>
                      <a:pt x="1101947" y="155297"/>
                      <a:pt x="1091279" y="5468"/>
                      <a:pt x="871823" y="134"/>
                    </a:cubicBezTo>
                    <a:cubicBezTo>
                      <a:pt x="652367" y="-5200"/>
                      <a:pt x="711327" y="149867"/>
                      <a:pt x="652748" y="187396"/>
                    </a:cubicBezTo>
                    <a:cubicBezTo>
                      <a:pt x="594170" y="224924"/>
                      <a:pt x="577882" y="165965"/>
                      <a:pt x="519398" y="203398"/>
                    </a:cubicBezTo>
                    <a:cubicBezTo>
                      <a:pt x="460915" y="240831"/>
                      <a:pt x="487299" y="315793"/>
                      <a:pt x="439103" y="326461"/>
                    </a:cubicBezTo>
                    <a:cubicBezTo>
                      <a:pt x="390906" y="337129"/>
                      <a:pt x="326803" y="278360"/>
                      <a:pt x="267653" y="315793"/>
                    </a:cubicBezTo>
                    <a:cubicBezTo>
                      <a:pt x="208502" y="353226"/>
                      <a:pt x="208788" y="385325"/>
                      <a:pt x="181928" y="385325"/>
                    </a:cubicBezTo>
                    <a:cubicBezTo>
                      <a:pt x="155067" y="385325"/>
                      <a:pt x="101632" y="363894"/>
                      <a:pt x="69532" y="385325"/>
                    </a:cubicBezTo>
                    <a:cubicBezTo>
                      <a:pt x="37433" y="406757"/>
                      <a:pt x="0" y="433522"/>
                      <a:pt x="0" y="433522"/>
                    </a:cubicBezTo>
                    <a:lnTo>
                      <a:pt x="1353407" y="433522"/>
                    </a:lnTo>
                    <a:cubicBezTo>
                      <a:pt x="1353407" y="433522"/>
                      <a:pt x="1369505" y="385325"/>
                      <a:pt x="1310640" y="353226"/>
                    </a:cubicBezTo>
                    <a:close/>
                  </a:path>
                </a:pathLst>
              </a:custGeom>
              <a:solidFill>
                <a:srgbClr val="FFFFFF"/>
              </a:solidFill>
              <a:ln w="9525" cap="flat">
                <a:noFill/>
                <a:prstDash val="solid"/>
                <a:miter/>
              </a:ln>
            </p:spPr>
            <p:txBody>
              <a:bodyPr rtlCol="0" anchor="ctr"/>
              <a:lstStyle/>
              <a:p>
                <a:endParaRPr lang="en-IN"/>
              </a:p>
            </p:txBody>
          </p:sp>
          <p:sp>
            <p:nvSpPr>
              <p:cNvPr id="15" name="Freeform: Shape 14">
                <a:extLst>
                  <a:ext uri="{FF2B5EF4-FFF2-40B4-BE49-F238E27FC236}">
                    <a16:creationId xmlns:a16="http://schemas.microsoft.com/office/drawing/2014/main" id="{5FFDD628-BFF8-8EDF-487E-CF1E2CCE1138}"/>
                  </a:ext>
                </a:extLst>
              </p:cNvPr>
              <p:cNvSpPr/>
              <p:nvPr/>
            </p:nvSpPr>
            <p:spPr>
              <a:xfrm>
                <a:off x="470039" y="5002150"/>
                <a:ext cx="1355705" cy="433621"/>
              </a:xfrm>
              <a:custGeom>
                <a:avLst/>
                <a:gdLst>
                  <a:gd name="connsiteX0" fmla="*/ 1310926 w 1355705"/>
                  <a:gd name="connsiteY0" fmla="*/ 353326 h 433621"/>
                  <a:gd name="connsiteX1" fmla="*/ 1203865 w 1355705"/>
                  <a:gd name="connsiteY1" fmla="*/ 321227 h 433621"/>
                  <a:gd name="connsiteX2" fmla="*/ 1102233 w 1355705"/>
                  <a:gd name="connsiteY2" fmla="*/ 155301 h 433621"/>
                  <a:gd name="connsiteX3" fmla="*/ 872204 w 1355705"/>
                  <a:gd name="connsiteY3" fmla="*/ 139 h 433621"/>
                  <a:gd name="connsiteX4" fmla="*/ 653129 w 1355705"/>
                  <a:gd name="connsiteY4" fmla="*/ 187496 h 433621"/>
                  <a:gd name="connsiteX5" fmla="*/ 519303 w 1355705"/>
                  <a:gd name="connsiteY5" fmla="*/ 203498 h 433621"/>
                  <a:gd name="connsiteX6" fmla="*/ 439103 w 1355705"/>
                  <a:gd name="connsiteY6" fmla="*/ 326561 h 433621"/>
                  <a:gd name="connsiteX7" fmla="*/ 267653 w 1355705"/>
                  <a:gd name="connsiteY7" fmla="*/ 315893 h 433621"/>
                  <a:gd name="connsiteX8" fmla="*/ 181927 w 1355705"/>
                  <a:gd name="connsiteY8" fmla="*/ 385425 h 433621"/>
                  <a:gd name="connsiteX9" fmla="*/ 69628 w 1355705"/>
                  <a:gd name="connsiteY9" fmla="*/ 385425 h 433621"/>
                  <a:gd name="connsiteX10" fmla="*/ 0 w 1355705"/>
                  <a:gd name="connsiteY10" fmla="*/ 433622 h 433621"/>
                  <a:gd name="connsiteX11" fmla="*/ 1353693 w 1355705"/>
                  <a:gd name="connsiteY11" fmla="*/ 433622 h 433621"/>
                  <a:gd name="connsiteX12" fmla="*/ 1310926 w 1355705"/>
                  <a:gd name="connsiteY12" fmla="*/ 353326 h 433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55705" h="433621">
                    <a:moveTo>
                      <a:pt x="1310926" y="353326"/>
                    </a:moveTo>
                    <a:cubicBezTo>
                      <a:pt x="1252061" y="321227"/>
                      <a:pt x="1225201" y="347992"/>
                      <a:pt x="1203865" y="321227"/>
                    </a:cubicBezTo>
                    <a:cubicBezTo>
                      <a:pt x="1182529" y="294461"/>
                      <a:pt x="1262729" y="224929"/>
                      <a:pt x="1102233" y="155301"/>
                    </a:cubicBezTo>
                    <a:cubicBezTo>
                      <a:pt x="1102233" y="155301"/>
                      <a:pt x="1091565" y="5568"/>
                      <a:pt x="872204" y="139"/>
                    </a:cubicBezTo>
                    <a:cubicBezTo>
                      <a:pt x="652843" y="-5290"/>
                      <a:pt x="711613" y="149967"/>
                      <a:pt x="653129" y="187496"/>
                    </a:cubicBezTo>
                    <a:cubicBezTo>
                      <a:pt x="594646" y="225024"/>
                      <a:pt x="578168" y="166065"/>
                      <a:pt x="519303" y="203498"/>
                    </a:cubicBezTo>
                    <a:cubicBezTo>
                      <a:pt x="460438" y="240931"/>
                      <a:pt x="487204" y="315893"/>
                      <a:pt x="439103" y="326561"/>
                    </a:cubicBezTo>
                    <a:cubicBezTo>
                      <a:pt x="391001" y="337229"/>
                      <a:pt x="326707" y="278459"/>
                      <a:pt x="267653" y="315893"/>
                    </a:cubicBezTo>
                    <a:cubicBezTo>
                      <a:pt x="208597" y="353326"/>
                      <a:pt x="208788" y="385425"/>
                      <a:pt x="181927" y="385425"/>
                    </a:cubicBezTo>
                    <a:cubicBezTo>
                      <a:pt x="155067" y="385425"/>
                      <a:pt x="101727" y="363994"/>
                      <a:pt x="69628" y="385425"/>
                    </a:cubicBezTo>
                    <a:cubicBezTo>
                      <a:pt x="37528" y="406857"/>
                      <a:pt x="0" y="433622"/>
                      <a:pt x="0" y="433622"/>
                    </a:cubicBezTo>
                    <a:lnTo>
                      <a:pt x="1353693" y="433622"/>
                    </a:lnTo>
                    <a:cubicBezTo>
                      <a:pt x="1353693" y="433622"/>
                      <a:pt x="1369790" y="385425"/>
                      <a:pt x="1310926" y="353326"/>
                    </a:cubicBezTo>
                    <a:close/>
                  </a:path>
                </a:pathLst>
              </a:custGeom>
              <a:solidFill>
                <a:srgbClr val="FFFFFF"/>
              </a:solidFill>
              <a:ln w="9525" cap="flat">
                <a:noFill/>
                <a:prstDash val="solid"/>
                <a:miter/>
              </a:ln>
            </p:spPr>
            <p:txBody>
              <a:bodyPr rtlCol="0" anchor="ctr"/>
              <a:lstStyle/>
              <a:p>
                <a:endParaRPr lang="en-IN"/>
              </a:p>
            </p:txBody>
          </p:sp>
        </p:grpSp>
      </p:grpSp>
      <p:grpSp>
        <p:nvGrpSpPr>
          <p:cNvPr id="16" name="Graphic 2">
            <a:extLst>
              <a:ext uri="{FF2B5EF4-FFF2-40B4-BE49-F238E27FC236}">
                <a16:creationId xmlns:a16="http://schemas.microsoft.com/office/drawing/2014/main" id="{FB6B16DE-CEB8-2297-B3E9-AD891CC98C87}"/>
              </a:ext>
            </a:extLst>
          </p:cNvPr>
          <p:cNvGrpSpPr/>
          <p:nvPr/>
        </p:nvGrpSpPr>
        <p:grpSpPr>
          <a:xfrm>
            <a:off x="2365990" y="4634762"/>
            <a:ext cx="1513522" cy="1171913"/>
            <a:chOff x="2365990" y="4634762"/>
            <a:chExt cx="1513522" cy="1171913"/>
          </a:xfrm>
        </p:grpSpPr>
        <p:sp>
          <p:nvSpPr>
            <p:cNvPr id="17" name="Freeform: Shape 16">
              <a:extLst>
                <a:ext uri="{FF2B5EF4-FFF2-40B4-BE49-F238E27FC236}">
                  <a16:creationId xmlns:a16="http://schemas.microsoft.com/office/drawing/2014/main" id="{FA2906F7-5925-B9C8-FD47-FB37395BE1BA}"/>
                </a:ext>
              </a:extLst>
            </p:cNvPr>
            <p:cNvSpPr/>
            <p:nvPr/>
          </p:nvSpPr>
          <p:spPr>
            <a:xfrm>
              <a:off x="2442952" y="4634762"/>
              <a:ext cx="949166" cy="765767"/>
            </a:xfrm>
            <a:custGeom>
              <a:avLst/>
              <a:gdLst>
                <a:gd name="connsiteX0" fmla="*/ 949166 w 949166"/>
                <a:gd name="connsiteY0" fmla="*/ 701664 h 765767"/>
                <a:gd name="connsiteX1" fmla="*/ 722567 w 949166"/>
                <a:gd name="connsiteY1" fmla="*/ 586222 h 765767"/>
                <a:gd name="connsiteX2" fmla="*/ 235172 w 949166"/>
                <a:gd name="connsiteY2" fmla="*/ 13293 h 765767"/>
                <a:gd name="connsiteX3" fmla="*/ 0 w 949166"/>
                <a:gd name="connsiteY3" fmla="*/ 13293 h 765767"/>
                <a:gd name="connsiteX4" fmla="*/ 188119 w 949166"/>
                <a:gd name="connsiteY4" fmla="*/ 765768 h 7657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9166" h="765767">
                  <a:moveTo>
                    <a:pt x="949166" y="701664"/>
                  </a:moveTo>
                  <a:cubicBezTo>
                    <a:pt x="949166" y="701664"/>
                    <a:pt x="799529" y="675947"/>
                    <a:pt x="722567" y="586222"/>
                  </a:cubicBezTo>
                  <a:cubicBezTo>
                    <a:pt x="645605" y="496496"/>
                    <a:pt x="235172" y="13293"/>
                    <a:pt x="235172" y="13293"/>
                  </a:cubicBezTo>
                  <a:cubicBezTo>
                    <a:pt x="235172" y="13293"/>
                    <a:pt x="158210" y="-16616"/>
                    <a:pt x="0" y="13293"/>
                  </a:cubicBezTo>
                  <a:lnTo>
                    <a:pt x="188119" y="765768"/>
                  </a:lnTo>
                  <a:close/>
                </a:path>
              </a:pathLst>
            </a:custGeom>
            <a:solidFill>
              <a:srgbClr val="407BFF"/>
            </a:solidFill>
            <a:ln w="9525" cap="flat">
              <a:noFill/>
              <a:prstDash val="solid"/>
              <a:miter/>
            </a:ln>
          </p:spPr>
          <p:txBody>
            <a:bodyPr rtlCol="0" anchor="ctr"/>
            <a:lstStyle/>
            <a:p>
              <a:endParaRPr lang="en-IN"/>
            </a:p>
          </p:txBody>
        </p:sp>
        <p:sp>
          <p:nvSpPr>
            <p:cNvPr id="18" name="Freeform: Shape 17">
              <a:extLst>
                <a:ext uri="{FF2B5EF4-FFF2-40B4-BE49-F238E27FC236}">
                  <a16:creationId xmlns:a16="http://schemas.microsoft.com/office/drawing/2014/main" id="{26F15ABE-7906-A46C-9CE8-B25238D67EFA}"/>
                </a:ext>
              </a:extLst>
            </p:cNvPr>
            <p:cNvSpPr/>
            <p:nvPr/>
          </p:nvSpPr>
          <p:spPr>
            <a:xfrm>
              <a:off x="2365990" y="5319281"/>
              <a:ext cx="1513522" cy="487394"/>
            </a:xfrm>
            <a:custGeom>
              <a:avLst/>
              <a:gdLst>
                <a:gd name="connsiteX0" fmla="*/ 1329690 w 1513522"/>
                <a:gd name="connsiteY0" fmla="*/ 4286 h 487394"/>
                <a:gd name="connsiteX1" fmla="*/ 0 w 1513522"/>
                <a:gd name="connsiteY1" fmla="*/ 106871 h 487394"/>
                <a:gd name="connsiteX2" fmla="*/ 0 w 1513522"/>
                <a:gd name="connsiteY2" fmla="*/ 179546 h 487394"/>
                <a:gd name="connsiteX3" fmla="*/ 1081469 w 1513522"/>
                <a:gd name="connsiteY3" fmla="*/ 463105 h 487394"/>
                <a:gd name="connsiteX4" fmla="*/ 1301782 w 1513522"/>
                <a:gd name="connsiteY4" fmla="*/ 487394 h 487394"/>
                <a:gd name="connsiteX5" fmla="*/ 1513523 w 1513522"/>
                <a:gd name="connsiteY5" fmla="*/ 487394 h 487394"/>
                <a:gd name="connsiteX6" fmla="*/ 1513523 w 1513522"/>
                <a:gd name="connsiteY6" fmla="*/ 0 h 487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13522" h="487394">
                  <a:moveTo>
                    <a:pt x="1329690" y="4286"/>
                  </a:moveTo>
                  <a:cubicBezTo>
                    <a:pt x="1329690" y="4286"/>
                    <a:pt x="346329" y="12859"/>
                    <a:pt x="0" y="106871"/>
                  </a:cubicBezTo>
                  <a:lnTo>
                    <a:pt x="0" y="179546"/>
                  </a:lnTo>
                  <a:cubicBezTo>
                    <a:pt x="0" y="179546"/>
                    <a:pt x="457771" y="324517"/>
                    <a:pt x="1081469" y="463105"/>
                  </a:cubicBezTo>
                  <a:cubicBezTo>
                    <a:pt x="1153801" y="479232"/>
                    <a:pt x="1227677" y="487375"/>
                    <a:pt x="1301782" y="487394"/>
                  </a:cubicBezTo>
                  <a:lnTo>
                    <a:pt x="1513523" y="487394"/>
                  </a:lnTo>
                  <a:lnTo>
                    <a:pt x="1513523" y="0"/>
                  </a:lnTo>
                  <a:close/>
                </a:path>
              </a:pathLst>
            </a:custGeom>
            <a:solidFill>
              <a:srgbClr val="407BFF"/>
            </a:solidFill>
            <a:ln w="9525" cap="flat">
              <a:noFill/>
              <a:prstDash val="solid"/>
              <a:miter/>
            </a:ln>
          </p:spPr>
          <p:txBody>
            <a:bodyPr rtlCol="0" anchor="ctr"/>
            <a:lstStyle/>
            <a:p>
              <a:endParaRPr lang="en-IN"/>
            </a:p>
          </p:txBody>
        </p:sp>
        <p:grpSp>
          <p:nvGrpSpPr>
            <p:cNvPr id="19" name="Graphic 2">
              <a:extLst>
                <a:ext uri="{FF2B5EF4-FFF2-40B4-BE49-F238E27FC236}">
                  <a16:creationId xmlns:a16="http://schemas.microsoft.com/office/drawing/2014/main" id="{BDCC1B77-7F18-1ED0-A509-A438609BC323}"/>
                </a:ext>
              </a:extLst>
            </p:cNvPr>
            <p:cNvGrpSpPr/>
            <p:nvPr/>
          </p:nvGrpSpPr>
          <p:grpSpPr>
            <a:xfrm>
              <a:off x="2365990" y="4641959"/>
              <a:ext cx="1513522" cy="1164240"/>
              <a:chOff x="2365990" y="4641959"/>
              <a:chExt cx="1513522" cy="1164240"/>
            </a:xfrm>
            <a:solidFill>
              <a:srgbClr val="000000"/>
            </a:solidFill>
          </p:grpSpPr>
          <p:sp>
            <p:nvSpPr>
              <p:cNvPr id="20" name="Freeform: Shape 19">
                <a:extLst>
                  <a:ext uri="{FF2B5EF4-FFF2-40B4-BE49-F238E27FC236}">
                    <a16:creationId xmlns:a16="http://schemas.microsoft.com/office/drawing/2014/main" id="{E723932C-9560-A417-3215-E418BC3D46A7}"/>
                  </a:ext>
                </a:extLst>
              </p:cNvPr>
              <p:cNvSpPr/>
              <p:nvPr/>
            </p:nvSpPr>
            <p:spPr>
              <a:xfrm>
                <a:off x="2615640" y="5131258"/>
                <a:ext cx="752665" cy="249459"/>
              </a:xfrm>
              <a:custGeom>
                <a:avLst/>
                <a:gdLst>
                  <a:gd name="connsiteX0" fmla="*/ 10478 w 752665"/>
                  <a:gd name="connsiteY0" fmla="*/ 249460 h 249459"/>
                  <a:gd name="connsiteX1" fmla="*/ 752665 w 752665"/>
                  <a:gd name="connsiteY1" fmla="*/ 199930 h 249459"/>
                  <a:gd name="connsiteX2" fmla="*/ 549878 w 752665"/>
                  <a:gd name="connsiteY2" fmla="*/ 89726 h 249459"/>
                  <a:gd name="connsiteX3" fmla="*/ 473678 w 752665"/>
                  <a:gd name="connsiteY3" fmla="*/ 0 h 249459"/>
                  <a:gd name="connsiteX4" fmla="*/ 0 w 752665"/>
                  <a:gd name="connsiteY4" fmla="*/ 206121 h 2494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2665" h="249459">
                    <a:moveTo>
                      <a:pt x="10478" y="249460"/>
                    </a:moveTo>
                    <a:cubicBezTo>
                      <a:pt x="240982" y="221742"/>
                      <a:pt x="532257" y="207359"/>
                      <a:pt x="752665" y="199930"/>
                    </a:cubicBezTo>
                    <a:cubicBezTo>
                      <a:pt x="707327" y="188595"/>
                      <a:pt x="607886" y="157448"/>
                      <a:pt x="549878" y="89726"/>
                    </a:cubicBezTo>
                    <a:cubicBezTo>
                      <a:pt x="535019" y="72390"/>
                      <a:pt x="507682" y="40386"/>
                      <a:pt x="473678" y="0"/>
                    </a:cubicBezTo>
                    <a:cubicBezTo>
                      <a:pt x="311753" y="111823"/>
                      <a:pt x="122396" y="174403"/>
                      <a:pt x="0" y="206121"/>
                    </a:cubicBezTo>
                    <a:close/>
                  </a:path>
                </a:pathLst>
              </a:custGeom>
              <a:solidFill>
                <a:srgbClr val="000000"/>
              </a:solidFill>
              <a:ln w="9525" cap="flat">
                <a:noFill/>
                <a:prstDash val="solid"/>
                <a:miter/>
              </a:ln>
            </p:spPr>
            <p:txBody>
              <a:bodyPr rtlCol="0" anchor="ctr"/>
              <a:lstStyle/>
              <a:p>
                <a:endParaRPr lang="en-IN"/>
              </a:p>
            </p:txBody>
          </p:sp>
          <p:sp>
            <p:nvSpPr>
              <p:cNvPr id="21" name="Freeform: Shape 20">
                <a:extLst>
                  <a:ext uri="{FF2B5EF4-FFF2-40B4-BE49-F238E27FC236}">
                    <a16:creationId xmlns:a16="http://schemas.microsoft.com/office/drawing/2014/main" id="{B6E91994-62AD-AD42-4A42-D26741B0B735}"/>
                  </a:ext>
                </a:extLst>
              </p:cNvPr>
              <p:cNvSpPr/>
              <p:nvPr/>
            </p:nvSpPr>
            <p:spPr>
              <a:xfrm>
                <a:off x="2545727" y="4641959"/>
                <a:ext cx="357187" cy="634365"/>
              </a:xfrm>
              <a:custGeom>
                <a:avLst/>
                <a:gdLst>
                  <a:gd name="connsiteX0" fmla="*/ 54293 w 357187"/>
                  <a:gd name="connsiteY0" fmla="*/ 634365 h 634365"/>
                  <a:gd name="connsiteX1" fmla="*/ 357188 w 357187"/>
                  <a:gd name="connsiteY1" fmla="*/ 270605 h 634365"/>
                  <a:gd name="connsiteX2" fmla="*/ 132397 w 357187"/>
                  <a:gd name="connsiteY2" fmla="*/ 6096 h 634365"/>
                  <a:gd name="connsiteX3" fmla="*/ 109442 w 357187"/>
                  <a:gd name="connsiteY3" fmla="*/ 0 h 634365"/>
                  <a:gd name="connsiteX4" fmla="*/ 0 w 357187"/>
                  <a:gd name="connsiteY4" fmla="*/ 417005 h 6343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187" h="634365">
                    <a:moveTo>
                      <a:pt x="54293" y="634365"/>
                    </a:moveTo>
                    <a:cubicBezTo>
                      <a:pt x="263843" y="564832"/>
                      <a:pt x="335375" y="403098"/>
                      <a:pt x="357188" y="270605"/>
                    </a:cubicBezTo>
                    <a:lnTo>
                      <a:pt x="132397" y="6096"/>
                    </a:lnTo>
                    <a:cubicBezTo>
                      <a:pt x="124911" y="3496"/>
                      <a:pt x="117234" y="1457"/>
                      <a:pt x="109442" y="0"/>
                    </a:cubicBezTo>
                    <a:cubicBezTo>
                      <a:pt x="117062" y="149733"/>
                      <a:pt x="62770" y="298132"/>
                      <a:pt x="0" y="417005"/>
                    </a:cubicBezTo>
                    <a:close/>
                  </a:path>
                </a:pathLst>
              </a:custGeom>
              <a:solidFill>
                <a:srgbClr val="000000"/>
              </a:solidFill>
              <a:ln w="9525" cap="flat">
                <a:noFill/>
                <a:prstDash val="solid"/>
                <a:miter/>
              </a:ln>
            </p:spPr>
            <p:txBody>
              <a:bodyPr rtlCol="0" anchor="ctr"/>
              <a:lstStyle/>
              <a:p>
                <a:endParaRPr lang="en-IN"/>
              </a:p>
            </p:txBody>
          </p:sp>
          <p:sp>
            <p:nvSpPr>
              <p:cNvPr id="23" name="Freeform: Shape 22">
                <a:extLst>
                  <a:ext uri="{FF2B5EF4-FFF2-40B4-BE49-F238E27FC236}">
                    <a16:creationId xmlns:a16="http://schemas.microsoft.com/office/drawing/2014/main" id="{51D72A7C-6F3F-DE6D-8192-356465C712FC}"/>
                  </a:ext>
                </a:extLst>
              </p:cNvPr>
              <p:cNvSpPr/>
              <p:nvPr/>
            </p:nvSpPr>
            <p:spPr>
              <a:xfrm>
                <a:off x="2365990" y="5413769"/>
                <a:ext cx="1513522" cy="392429"/>
              </a:xfrm>
              <a:custGeom>
                <a:avLst/>
                <a:gdLst>
                  <a:gd name="connsiteX0" fmla="*/ 1026128 w 1513522"/>
                  <a:gd name="connsiteY0" fmla="*/ 230410 h 392429"/>
                  <a:gd name="connsiteX1" fmla="*/ 51340 w 1513522"/>
                  <a:gd name="connsiteY1" fmla="*/ 66675 h 392429"/>
                  <a:gd name="connsiteX2" fmla="*/ 51340 w 1513522"/>
                  <a:gd name="connsiteY2" fmla="*/ 0 h 392429"/>
                  <a:gd name="connsiteX3" fmla="*/ 0 w 1513522"/>
                  <a:gd name="connsiteY3" fmla="*/ 12382 h 392429"/>
                  <a:gd name="connsiteX4" fmla="*/ 0 w 1513522"/>
                  <a:gd name="connsiteY4" fmla="*/ 85058 h 392429"/>
                  <a:gd name="connsiteX5" fmla="*/ 857 w 1513522"/>
                  <a:gd name="connsiteY5" fmla="*/ 85058 h 392429"/>
                  <a:gd name="connsiteX6" fmla="*/ 857 w 1513522"/>
                  <a:gd name="connsiteY6" fmla="*/ 85058 h 392429"/>
                  <a:gd name="connsiteX7" fmla="*/ 3238 w 1513522"/>
                  <a:gd name="connsiteY7" fmla="*/ 85820 h 392429"/>
                  <a:gd name="connsiteX8" fmla="*/ 3238 w 1513522"/>
                  <a:gd name="connsiteY8" fmla="*/ 85820 h 392429"/>
                  <a:gd name="connsiteX9" fmla="*/ 28956 w 1513522"/>
                  <a:gd name="connsiteY9" fmla="*/ 93726 h 392429"/>
                  <a:gd name="connsiteX10" fmla="*/ 28956 w 1513522"/>
                  <a:gd name="connsiteY10" fmla="*/ 93726 h 392429"/>
                  <a:gd name="connsiteX11" fmla="*/ 50768 w 1513522"/>
                  <a:gd name="connsiteY11" fmla="*/ 100394 h 392429"/>
                  <a:gd name="connsiteX12" fmla="*/ 50768 w 1513522"/>
                  <a:gd name="connsiteY12" fmla="*/ 100394 h 392429"/>
                  <a:gd name="connsiteX13" fmla="*/ 1080897 w 1513522"/>
                  <a:gd name="connsiteY13" fmla="*/ 368141 h 392429"/>
                  <a:gd name="connsiteX14" fmla="*/ 1301210 w 1513522"/>
                  <a:gd name="connsiteY14" fmla="*/ 392430 h 392429"/>
                  <a:gd name="connsiteX15" fmla="*/ 1513523 w 1513522"/>
                  <a:gd name="connsiteY15" fmla="*/ 392430 h 392429"/>
                  <a:gd name="connsiteX16" fmla="*/ 1513523 w 1513522"/>
                  <a:gd name="connsiteY16" fmla="*/ 235934 h 392429"/>
                  <a:gd name="connsiteX17" fmla="*/ 1026128 w 1513522"/>
                  <a:gd name="connsiteY17" fmla="*/ 230410 h 392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13522" h="392429">
                    <a:moveTo>
                      <a:pt x="1026128" y="230410"/>
                    </a:moveTo>
                    <a:cubicBezTo>
                      <a:pt x="856297" y="210503"/>
                      <a:pt x="292703" y="110109"/>
                      <a:pt x="51340" y="66675"/>
                    </a:cubicBezTo>
                    <a:lnTo>
                      <a:pt x="51340" y="0"/>
                    </a:lnTo>
                    <a:cubicBezTo>
                      <a:pt x="33052" y="4000"/>
                      <a:pt x="15812" y="8096"/>
                      <a:pt x="0" y="12382"/>
                    </a:cubicBezTo>
                    <a:lnTo>
                      <a:pt x="0" y="85058"/>
                    </a:lnTo>
                    <a:lnTo>
                      <a:pt x="857" y="85058"/>
                    </a:lnTo>
                    <a:lnTo>
                      <a:pt x="857" y="85058"/>
                    </a:lnTo>
                    <a:lnTo>
                      <a:pt x="3238" y="85820"/>
                    </a:lnTo>
                    <a:lnTo>
                      <a:pt x="3238" y="85820"/>
                    </a:lnTo>
                    <a:lnTo>
                      <a:pt x="28956" y="93726"/>
                    </a:lnTo>
                    <a:lnTo>
                      <a:pt x="28956" y="93726"/>
                    </a:lnTo>
                    <a:lnTo>
                      <a:pt x="50768" y="100394"/>
                    </a:lnTo>
                    <a:lnTo>
                      <a:pt x="50768" y="100394"/>
                    </a:lnTo>
                    <a:cubicBezTo>
                      <a:pt x="186690" y="141541"/>
                      <a:pt x="580263" y="256889"/>
                      <a:pt x="1080897" y="368141"/>
                    </a:cubicBezTo>
                    <a:cubicBezTo>
                      <a:pt x="1153230" y="384267"/>
                      <a:pt x="1227106" y="392411"/>
                      <a:pt x="1301210" y="392430"/>
                    </a:cubicBezTo>
                    <a:lnTo>
                      <a:pt x="1513523" y="392430"/>
                    </a:lnTo>
                    <a:lnTo>
                      <a:pt x="1513523" y="235934"/>
                    </a:lnTo>
                    <a:cubicBezTo>
                      <a:pt x="1389126" y="241649"/>
                      <a:pt x="1173480" y="247745"/>
                      <a:pt x="1026128" y="230410"/>
                    </a:cubicBezTo>
                    <a:close/>
                  </a:path>
                </a:pathLst>
              </a:custGeom>
              <a:solidFill>
                <a:srgbClr val="000000"/>
              </a:solidFill>
              <a:ln w="9525" cap="flat">
                <a:noFill/>
                <a:prstDash val="solid"/>
                <a:miter/>
              </a:ln>
            </p:spPr>
            <p:txBody>
              <a:bodyPr rtlCol="0" anchor="ctr"/>
              <a:lstStyle/>
              <a:p>
                <a:endParaRPr lang="en-IN"/>
              </a:p>
            </p:txBody>
          </p:sp>
          <p:sp>
            <p:nvSpPr>
              <p:cNvPr id="24" name="Freeform: Shape 23">
                <a:extLst>
                  <a:ext uri="{FF2B5EF4-FFF2-40B4-BE49-F238E27FC236}">
                    <a16:creationId xmlns:a16="http://schemas.microsoft.com/office/drawing/2014/main" id="{119618D5-39B9-62F3-2306-FBB7C1429608}"/>
                  </a:ext>
                </a:extLst>
              </p:cNvPr>
              <p:cNvSpPr/>
              <p:nvPr/>
            </p:nvSpPr>
            <p:spPr>
              <a:xfrm>
                <a:off x="2584113" y="5417579"/>
                <a:ext cx="418909" cy="85534"/>
              </a:xfrm>
              <a:custGeom>
                <a:avLst/>
                <a:gdLst>
                  <a:gd name="connsiteX0" fmla="*/ 34195 w 418909"/>
                  <a:gd name="connsiteY0" fmla="*/ 85535 h 85534"/>
                  <a:gd name="connsiteX1" fmla="*/ 418910 w 418909"/>
                  <a:gd name="connsiteY1" fmla="*/ 68485 h 85534"/>
                  <a:gd name="connsiteX2" fmla="*/ 149543 w 418909"/>
                  <a:gd name="connsiteY2" fmla="*/ 0 h 85534"/>
                  <a:gd name="connsiteX3" fmla="*/ 0 w 418909"/>
                  <a:gd name="connsiteY3" fmla="*/ 0 h 85534"/>
                  <a:gd name="connsiteX4" fmla="*/ 34195 w 418909"/>
                  <a:gd name="connsiteY4" fmla="*/ 85535 h 855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8909" h="85534">
                    <a:moveTo>
                      <a:pt x="34195" y="85535"/>
                    </a:moveTo>
                    <a:lnTo>
                      <a:pt x="418910" y="68485"/>
                    </a:lnTo>
                    <a:lnTo>
                      <a:pt x="149543" y="0"/>
                    </a:lnTo>
                    <a:lnTo>
                      <a:pt x="0" y="0"/>
                    </a:lnTo>
                    <a:lnTo>
                      <a:pt x="34195" y="85535"/>
                    </a:lnTo>
                    <a:close/>
                  </a:path>
                </a:pathLst>
              </a:custGeom>
              <a:solidFill>
                <a:srgbClr val="000000"/>
              </a:solidFill>
              <a:ln w="9525" cap="flat">
                <a:noFill/>
                <a:prstDash val="solid"/>
                <a:miter/>
              </a:ln>
            </p:spPr>
            <p:txBody>
              <a:bodyPr rtlCol="0" anchor="ctr"/>
              <a:lstStyle/>
              <a:p>
                <a:endParaRPr lang="en-IN"/>
              </a:p>
            </p:txBody>
          </p:sp>
        </p:grpSp>
      </p:grpSp>
      <p:grpSp>
        <p:nvGrpSpPr>
          <p:cNvPr id="26" name="Graphic 2">
            <a:extLst>
              <a:ext uri="{FF2B5EF4-FFF2-40B4-BE49-F238E27FC236}">
                <a16:creationId xmlns:a16="http://schemas.microsoft.com/office/drawing/2014/main" id="{9CA2F092-7201-FF09-8784-EB91827720BA}"/>
              </a:ext>
            </a:extLst>
          </p:cNvPr>
          <p:cNvGrpSpPr/>
          <p:nvPr/>
        </p:nvGrpSpPr>
        <p:grpSpPr>
          <a:xfrm>
            <a:off x="431463" y="3119578"/>
            <a:ext cx="3448050" cy="2851118"/>
            <a:chOff x="431463" y="3119578"/>
            <a:chExt cx="3448050" cy="2851118"/>
          </a:xfrm>
        </p:grpSpPr>
        <p:sp>
          <p:nvSpPr>
            <p:cNvPr id="27" name="Freeform: Shape 26">
              <a:extLst>
                <a:ext uri="{FF2B5EF4-FFF2-40B4-BE49-F238E27FC236}">
                  <a16:creationId xmlns:a16="http://schemas.microsoft.com/office/drawing/2014/main" id="{701F9936-DF0F-7540-3251-9EC820BCD3E7}"/>
                </a:ext>
              </a:extLst>
            </p:cNvPr>
            <p:cNvSpPr/>
            <p:nvPr/>
          </p:nvSpPr>
          <p:spPr>
            <a:xfrm>
              <a:off x="431463" y="5732571"/>
              <a:ext cx="3448050" cy="238125"/>
            </a:xfrm>
            <a:custGeom>
              <a:avLst/>
              <a:gdLst>
                <a:gd name="connsiteX0" fmla="*/ 0 w 3448050"/>
                <a:gd name="connsiteY0" fmla="*/ 0 h 238125"/>
                <a:gd name="connsiteX1" fmla="*/ 3448050 w 3448050"/>
                <a:gd name="connsiteY1" fmla="*/ 0 h 238125"/>
                <a:gd name="connsiteX2" fmla="*/ 3448050 w 3448050"/>
                <a:gd name="connsiteY2" fmla="*/ 238125 h 238125"/>
                <a:gd name="connsiteX3" fmla="*/ 0 w 3448050"/>
                <a:gd name="connsiteY3" fmla="*/ 238125 h 238125"/>
              </a:gdLst>
              <a:ahLst/>
              <a:cxnLst>
                <a:cxn ang="0">
                  <a:pos x="connsiteX0" y="connsiteY0"/>
                </a:cxn>
                <a:cxn ang="0">
                  <a:pos x="connsiteX1" y="connsiteY1"/>
                </a:cxn>
                <a:cxn ang="0">
                  <a:pos x="connsiteX2" y="connsiteY2"/>
                </a:cxn>
                <a:cxn ang="0">
                  <a:pos x="connsiteX3" y="connsiteY3"/>
                </a:cxn>
              </a:cxnLst>
              <a:rect l="l" t="t" r="r" b="b"/>
              <a:pathLst>
                <a:path w="3448050" h="238125">
                  <a:moveTo>
                    <a:pt x="0" y="0"/>
                  </a:moveTo>
                  <a:lnTo>
                    <a:pt x="3448050" y="0"/>
                  </a:lnTo>
                  <a:lnTo>
                    <a:pt x="3448050" y="238125"/>
                  </a:lnTo>
                  <a:lnTo>
                    <a:pt x="0" y="238125"/>
                  </a:lnTo>
                  <a:close/>
                </a:path>
              </a:pathLst>
            </a:custGeom>
            <a:solidFill>
              <a:srgbClr val="263238"/>
            </a:solidFill>
            <a:ln w="9525" cap="rnd">
              <a:solidFill>
                <a:srgbClr val="263238"/>
              </a:solidFill>
              <a:prstDash val="solid"/>
              <a:round/>
            </a:ln>
          </p:spPr>
          <p:txBody>
            <a:bodyPr rtlCol="0" anchor="ctr"/>
            <a:lstStyle/>
            <a:p>
              <a:endParaRPr lang="en-IN"/>
            </a:p>
          </p:txBody>
        </p:sp>
        <p:sp>
          <p:nvSpPr>
            <p:cNvPr id="28" name="Freeform: Shape 27">
              <a:extLst>
                <a:ext uri="{FF2B5EF4-FFF2-40B4-BE49-F238E27FC236}">
                  <a16:creationId xmlns:a16="http://schemas.microsoft.com/office/drawing/2014/main" id="{300F4881-0D78-6936-6BEA-D217591B1EC7}"/>
                </a:ext>
              </a:extLst>
            </p:cNvPr>
            <p:cNvSpPr/>
            <p:nvPr/>
          </p:nvSpPr>
          <p:spPr>
            <a:xfrm>
              <a:off x="431463" y="4856271"/>
              <a:ext cx="3448050" cy="57150"/>
            </a:xfrm>
            <a:custGeom>
              <a:avLst/>
              <a:gdLst>
                <a:gd name="connsiteX0" fmla="*/ 0 w 3448050"/>
                <a:gd name="connsiteY0" fmla="*/ 0 h 57150"/>
                <a:gd name="connsiteX1" fmla="*/ 3448050 w 3448050"/>
                <a:gd name="connsiteY1" fmla="*/ 0 h 57150"/>
                <a:gd name="connsiteX2" fmla="*/ 3448050 w 3448050"/>
                <a:gd name="connsiteY2" fmla="*/ 57150 h 57150"/>
                <a:gd name="connsiteX3" fmla="*/ 0 w 3448050"/>
                <a:gd name="connsiteY3" fmla="*/ 57150 h 57150"/>
              </a:gdLst>
              <a:ahLst/>
              <a:cxnLst>
                <a:cxn ang="0">
                  <a:pos x="connsiteX0" y="connsiteY0"/>
                </a:cxn>
                <a:cxn ang="0">
                  <a:pos x="connsiteX1" y="connsiteY1"/>
                </a:cxn>
                <a:cxn ang="0">
                  <a:pos x="connsiteX2" y="connsiteY2"/>
                </a:cxn>
                <a:cxn ang="0">
                  <a:pos x="connsiteX3" y="connsiteY3"/>
                </a:cxn>
              </a:cxnLst>
              <a:rect l="l" t="t" r="r" b="b"/>
              <a:pathLst>
                <a:path w="3448050" h="57150">
                  <a:moveTo>
                    <a:pt x="0" y="0"/>
                  </a:moveTo>
                  <a:lnTo>
                    <a:pt x="3448050" y="0"/>
                  </a:lnTo>
                  <a:lnTo>
                    <a:pt x="3448050" y="57150"/>
                  </a:lnTo>
                  <a:lnTo>
                    <a:pt x="0" y="57150"/>
                  </a:lnTo>
                  <a:close/>
                </a:path>
              </a:pathLst>
            </a:custGeom>
            <a:solidFill>
              <a:srgbClr val="263238"/>
            </a:solidFill>
            <a:ln w="9525" cap="rnd">
              <a:solidFill>
                <a:srgbClr val="263238"/>
              </a:solidFill>
              <a:prstDash val="solid"/>
              <a:round/>
            </a:ln>
          </p:spPr>
          <p:txBody>
            <a:bodyPr rtlCol="0" anchor="ctr"/>
            <a:lstStyle/>
            <a:p>
              <a:endParaRPr lang="en-IN"/>
            </a:p>
          </p:txBody>
        </p:sp>
        <p:sp>
          <p:nvSpPr>
            <p:cNvPr id="29" name="Freeform: Shape 28">
              <a:extLst>
                <a:ext uri="{FF2B5EF4-FFF2-40B4-BE49-F238E27FC236}">
                  <a16:creationId xmlns:a16="http://schemas.microsoft.com/office/drawing/2014/main" id="{9857FE74-7265-2455-B299-7CBE1CAC843A}"/>
                </a:ext>
              </a:extLst>
            </p:cNvPr>
            <p:cNvSpPr/>
            <p:nvPr/>
          </p:nvSpPr>
          <p:spPr>
            <a:xfrm>
              <a:off x="860088" y="3256071"/>
              <a:ext cx="9525" cy="2609850"/>
            </a:xfrm>
            <a:custGeom>
              <a:avLst/>
              <a:gdLst>
                <a:gd name="connsiteX0" fmla="*/ 0 w 9525"/>
                <a:gd name="connsiteY0" fmla="*/ 0 h 2609850"/>
                <a:gd name="connsiteX1" fmla="*/ 0 w 9525"/>
                <a:gd name="connsiteY1" fmla="*/ 2609850 h 2609850"/>
              </a:gdLst>
              <a:ahLst/>
              <a:cxnLst>
                <a:cxn ang="0">
                  <a:pos x="connsiteX0" y="connsiteY0"/>
                </a:cxn>
                <a:cxn ang="0">
                  <a:pos x="connsiteX1" y="connsiteY1"/>
                </a:cxn>
              </a:cxnLst>
              <a:rect l="l" t="t" r="r" b="b"/>
              <a:pathLst>
                <a:path w="9525" h="2609850">
                  <a:moveTo>
                    <a:pt x="0" y="0"/>
                  </a:moveTo>
                  <a:lnTo>
                    <a:pt x="0" y="2609850"/>
                  </a:lnTo>
                </a:path>
              </a:pathLst>
            </a:custGeom>
            <a:ln w="9525" cap="rnd">
              <a:solidFill>
                <a:srgbClr val="263238"/>
              </a:solidFill>
              <a:prstDash val="solid"/>
              <a:round/>
            </a:ln>
          </p:spPr>
          <p:txBody>
            <a:bodyPr rtlCol="0" anchor="ctr"/>
            <a:lstStyle/>
            <a:p>
              <a:endParaRPr lang="en-IN"/>
            </a:p>
          </p:txBody>
        </p:sp>
        <p:sp>
          <p:nvSpPr>
            <p:cNvPr id="30" name="Freeform: Shape 29">
              <a:extLst>
                <a:ext uri="{FF2B5EF4-FFF2-40B4-BE49-F238E27FC236}">
                  <a16:creationId xmlns:a16="http://schemas.microsoft.com/office/drawing/2014/main" id="{7E1253FF-61CB-D306-3A23-4DE75879270A}"/>
                </a:ext>
              </a:extLst>
            </p:cNvPr>
            <p:cNvSpPr/>
            <p:nvPr/>
          </p:nvSpPr>
          <p:spPr>
            <a:xfrm>
              <a:off x="2165013" y="3256071"/>
              <a:ext cx="9525" cy="2609850"/>
            </a:xfrm>
            <a:custGeom>
              <a:avLst/>
              <a:gdLst>
                <a:gd name="connsiteX0" fmla="*/ 0 w 9525"/>
                <a:gd name="connsiteY0" fmla="*/ 0 h 2609850"/>
                <a:gd name="connsiteX1" fmla="*/ 0 w 9525"/>
                <a:gd name="connsiteY1" fmla="*/ 2609850 h 2609850"/>
              </a:gdLst>
              <a:ahLst/>
              <a:cxnLst>
                <a:cxn ang="0">
                  <a:pos x="connsiteX0" y="connsiteY0"/>
                </a:cxn>
                <a:cxn ang="0">
                  <a:pos x="connsiteX1" y="connsiteY1"/>
                </a:cxn>
              </a:cxnLst>
              <a:rect l="l" t="t" r="r" b="b"/>
              <a:pathLst>
                <a:path w="9525" h="2609850">
                  <a:moveTo>
                    <a:pt x="0" y="0"/>
                  </a:moveTo>
                  <a:lnTo>
                    <a:pt x="0" y="2609850"/>
                  </a:lnTo>
                </a:path>
              </a:pathLst>
            </a:custGeom>
            <a:ln w="9525" cap="rnd">
              <a:solidFill>
                <a:srgbClr val="263238"/>
              </a:solidFill>
              <a:prstDash val="solid"/>
              <a:round/>
            </a:ln>
          </p:spPr>
          <p:txBody>
            <a:bodyPr rtlCol="0" anchor="ctr"/>
            <a:lstStyle/>
            <a:p>
              <a:endParaRPr lang="en-IN"/>
            </a:p>
          </p:txBody>
        </p:sp>
        <p:sp>
          <p:nvSpPr>
            <p:cNvPr id="31" name="Freeform: Shape 30">
              <a:extLst>
                <a:ext uri="{FF2B5EF4-FFF2-40B4-BE49-F238E27FC236}">
                  <a16:creationId xmlns:a16="http://schemas.microsoft.com/office/drawing/2014/main" id="{8D5D0F71-2127-B6FA-3EE0-F6CE430DC5F4}"/>
                </a:ext>
              </a:extLst>
            </p:cNvPr>
            <p:cNvSpPr/>
            <p:nvPr/>
          </p:nvSpPr>
          <p:spPr>
            <a:xfrm>
              <a:off x="3469938" y="3256071"/>
              <a:ext cx="9525" cy="2609850"/>
            </a:xfrm>
            <a:custGeom>
              <a:avLst/>
              <a:gdLst>
                <a:gd name="connsiteX0" fmla="*/ 0 w 9525"/>
                <a:gd name="connsiteY0" fmla="*/ 0 h 2609850"/>
                <a:gd name="connsiteX1" fmla="*/ 0 w 9525"/>
                <a:gd name="connsiteY1" fmla="*/ 2609850 h 2609850"/>
              </a:gdLst>
              <a:ahLst/>
              <a:cxnLst>
                <a:cxn ang="0">
                  <a:pos x="connsiteX0" y="connsiteY0"/>
                </a:cxn>
                <a:cxn ang="0">
                  <a:pos x="connsiteX1" y="connsiteY1"/>
                </a:cxn>
              </a:cxnLst>
              <a:rect l="l" t="t" r="r" b="b"/>
              <a:pathLst>
                <a:path w="9525" h="2609850">
                  <a:moveTo>
                    <a:pt x="0" y="0"/>
                  </a:moveTo>
                  <a:lnTo>
                    <a:pt x="0" y="2609850"/>
                  </a:lnTo>
                </a:path>
              </a:pathLst>
            </a:custGeom>
            <a:ln w="9525" cap="rnd">
              <a:solidFill>
                <a:srgbClr val="263238"/>
              </a:solidFill>
              <a:prstDash val="solid"/>
              <a:round/>
            </a:ln>
          </p:spPr>
          <p:txBody>
            <a:bodyPr rtlCol="0" anchor="ctr"/>
            <a:lstStyle/>
            <a:p>
              <a:endParaRPr lang="en-IN"/>
            </a:p>
          </p:txBody>
        </p:sp>
        <p:sp>
          <p:nvSpPr>
            <p:cNvPr id="32" name="Freeform: Shape 31">
              <a:extLst>
                <a:ext uri="{FF2B5EF4-FFF2-40B4-BE49-F238E27FC236}">
                  <a16:creationId xmlns:a16="http://schemas.microsoft.com/office/drawing/2014/main" id="{2CB01EEE-0083-80A5-8ECE-F7A1ED038A3E}"/>
                </a:ext>
              </a:extLst>
            </p:cNvPr>
            <p:cNvSpPr/>
            <p:nvPr/>
          </p:nvSpPr>
          <p:spPr>
            <a:xfrm>
              <a:off x="464895" y="3931632"/>
              <a:ext cx="3414617" cy="714"/>
            </a:xfrm>
            <a:custGeom>
              <a:avLst/>
              <a:gdLst>
                <a:gd name="connsiteX0" fmla="*/ 0 w 3414617"/>
                <a:gd name="connsiteY0" fmla="*/ 714 h 714"/>
                <a:gd name="connsiteX1" fmla="*/ 3414617 w 3414617"/>
                <a:gd name="connsiteY1" fmla="*/ 714 h 714"/>
              </a:gdLst>
              <a:ahLst/>
              <a:cxnLst>
                <a:cxn ang="0">
                  <a:pos x="connsiteX0" y="connsiteY0"/>
                </a:cxn>
                <a:cxn ang="0">
                  <a:pos x="connsiteX1" y="connsiteY1"/>
                </a:cxn>
              </a:cxnLst>
              <a:rect l="l" t="t" r="r" b="b"/>
              <a:pathLst>
                <a:path w="3414617" h="714">
                  <a:moveTo>
                    <a:pt x="0" y="714"/>
                  </a:moveTo>
                  <a:cubicBezTo>
                    <a:pt x="1138142" y="-238"/>
                    <a:pt x="2281142" y="-238"/>
                    <a:pt x="3414617" y="714"/>
                  </a:cubicBezTo>
                </a:path>
              </a:pathLst>
            </a:custGeom>
            <a:noFill/>
            <a:ln w="9525" cap="rnd">
              <a:solidFill>
                <a:srgbClr val="263238"/>
              </a:solidFill>
              <a:prstDash val="solid"/>
              <a:round/>
            </a:ln>
          </p:spPr>
          <p:txBody>
            <a:bodyPr rtlCol="0" anchor="ctr"/>
            <a:lstStyle/>
            <a:p>
              <a:endParaRPr lang="en-IN"/>
            </a:p>
          </p:txBody>
        </p:sp>
        <p:sp>
          <p:nvSpPr>
            <p:cNvPr id="33" name="Freeform: Shape 32">
              <a:extLst>
                <a:ext uri="{FF2B5EF4-FFF2-40B4-BE49-F238E27FC236}">
                  <a16:creationId xmlns:a16="http://schemas.microsoft.com/office/drawing/2014/main" id="{A3E81C3D-7F31-F798-94E6-F4C75CB820A1}"/>
                </a:ext>
              </a:extLst>
            </p:cNvPr>
            <p:cNvSpPr/>
            <p:nvPr/>
          </p:nvSpPr>
          <p:spPr>
            <a:xfrm>
              <a:off x="1245564" y="4330205"/>
              <a:ext cx="29908" cy="42576"/>
            </a:xfrm>
            <a:custGeom>
              <a:avLst/>
              <a:gdLst>
                <a:gd name="connsiteX0" fmla="*/ 0 w 29908"/>
                <a:gd name="connsiteY0" fmla="*/ 0 h 42576"/>
                <a:gd name="connsiteX1" fmla="*/ 29909 w 29908"/>
                <a:gd name="connsiteY1" fmla="*/ 42577 h 42576"/>
              </a:gdLst>
              <a:ahLst/>
              <a:cxnLst>
                <a:cxn ang="0">
                  <a:pos x="connsiteX0" y="connsiteY0"/>
                </a:cxn>
                <a:cxn ang="0">
                  <a:pos x="connsiteX1" y="connsiteY1"/>
                </a:cxn>
              </a:cxnLst>
              <a:rect l="l" t="t" r="r" b="b"/>
              <a:pathLst>
                <a:path w="29908" h="42576">
                  <a:moveTo>
                    <a:pt x="0" y="0"/>
                  </a:moveTo>
                  <a:lnTo>
                    <a:pt x="29909" y="42577"/>
                  </a:lnTo>
                </a:path>
              </a:pathLst>
            </a:custGeom>
            <a:ln w="9525" cap="flat">
              <a:solidFill>
                <a:srgbClr val="263238"/>
              </a:solidFill>
              <a:prstDash val="solid"/>
              <a:miter/>
            </a:ln>
          </p:spPr>
          <p:txBody>
            <a:bodyPr rtlCol="0" anchor="ctr"/>
            <a:lstStyle/>
            <a:p>
              <a:endParaRPr lang="en-IN"/>
            </a:p>
          </p:txBody>
        </p:sp>
        <p:sp>
          <p:nvSpPr>
            <p:cNvPr id="34" name="Freeform: Shape 33">
              <a:extLst>
                <a:ext uri="{FF2B5EF4-FFF2-40B4-BE49-F238E27FC236}">
                  <a16:creationId xmlns:a16="http://schemas.microsoft.com/office/drawing/2014/main" id="{B2448241-9C3F-B8BB-B56F-AB04F261835D}"/>
                </a:ext>
              </a:extLst>
            </p:cNvPr>
            <p:cNvSpPr/>
            <p:nvPr/>
          </p:nvSpPr>
          <p:spPr>
            <a:xfrm>
              <a:off x="968101" y="3935204"/>
              <a:ext cx="238410" cy="339470"/>
            </a:xfrm>
            <a:custGeom>
              <a:avLst/>
              <a:gdLst>
                <a:gd name="connsiteX0" fmla="*/ 0 w 238410"/>
                <a:gd name="connsiteY0" fmla="*/ 0 h 339470"/>
                <a:gd name="connsiteX1" fmla="*/ 238411 w 238410"/>
                <a:gd name="connsiteY1" fmla="*/ 339471 h 339470"/>
              </a:gdLst>
              <a:ahLst/>
              <a:cxnLst>
                <a:cxn ang="0">
                  <a:pos x="connsiteX0" y="connsiteY0"/>
                </a:cxn>
                <a:cxn ang="0">
                  <a:pos x="connsiteX1" y="connsiteY1"/>
                </a:cxn>
              </a:cxnLst>
              <a:rect l="l" t="t" r="r" b="b"/>
              <a:pathLst>
                <a:path w="238410" h="339470">
                  <a:moveTo>
                    <a:pt x="0" y="0"/>
                  </a:moveTo>
                  <a:lnTo>
                    <a:pt x="238411" y="339471"/>
                  </a:lnTo>
                </a:path>
              </a:pathLst>
            </a:custGeom>
            <a:ln w="9525" cap="flat">
              <a:solidFill>
                <a:srgbClr val="263238"/>
              </a:solidFill>
              <a:prstDash val="solid"/>
              <a:miter/>
            </a:ln>
          </p:spPr>
          <p:txBody>
            <a:bodyPr rtlCol="0" anchor="ctr"/>
            <a:lstStyle/>
            <a:p>
              <a:endParaRPr lang="en-IN"/>
            </a:p>
          </p:txBody>
        </p:sp>
        <p:sp>
          <p:nvSpPr>
            <p:cNvPr id="35" name="Freeform: Shape 34">
              <a:extLst>
                <a:ext uri="{FF2B5EF4-FFF2-40B4-BE49-F238E27FC236}">
                  <a16:creationId xmlns:a16="http://schemas.microsoft.com/office/drawing/2014/main" id="{5CADF41C-E621-A0E6-0CFA-B2EC0681A396}"/>
                </a:ext>
              </a:extLst>
            </p:cNvPr>
            <p:cNvSpPr/>
            <p:nvPr/>
          </p:nvSpPr>
          <p:spPr>
            <a:xfrm>
              <a:off x="2563634" y="5325282"/>
              <a:ext cx="29908" cy="42576"/>
            </a:xfrm>
            <a:custGeom>
              <a:avLst/>
              <a:gdLst>
                <a:gd name="connsiteX0" fmla="*/ 0 w 29908"/>
                <a:gd name="connsiteY0" fmla="*/ 0 h 42576"/>
                <a:gd name="connsiteX1" fmla="*/ 29908 w 29908"/>
                <a:gd name="connsiteY1" fmla="*/ 42577 h 42576"/>
              </a:gdLst>
              <a:ahLst/>
              <a:cxnLst>
                <a:cxn ang="0">
                  <a:pos x="connsiteX0" y="connsiteY0"/>
                </a:cxn>
                <a:cxn ang="0">
                  <a:pos x="connsiteX1" y="connsiteY1"/>
                </a:cxn>
              </a:cxnLst>
              <a:rect l="l" t="t" r="r" b="b"/>
              <a:pathLst>
                <a:path w="29908" h="42576">
                  <a:moveTo>
                    <a:pt x="0" y="0"/>
                  </a:moveTo>
                  <a:lnTo>
                    <a:pt x="29908" y="42577"/>
                  </a:lnTo>
                </a:path>
              </a:pathLst>
            </a:custGeom>
            <a:ln w="9525" cap="flat">
              <a:solidFill>
                <a:srgbClr val="263238"/>
              </a:solidFill>
              <a:prstDash val="solid"/>
              <a:miter/>
            </a:ln>
          </p:spPr>
          <p:txBody>
            <a:bodyPr rtlCol="0" anchor="ctr"/>
            <a:lstStyle/>
            <a:p>
              <a:endParaRPr lang="en-IN"/>
            </a:p>
          </p:txBody>
        </p:sp>
        <p:sp>
          <p:nvSpPr>
            <p:cNvPr id="36" name="Freeform: Shape 35">
              <a:extLst>
                <a:ext uri="{FF2B5EF4-FFF2-40B4-BE49-F238E27FC236}">
                  <a16:creationId xmlns:a16="http://schemas.microsoft.com/office/drawing/2014/main" id="{1F2EE23D-4258-DF55-D698-3158BFA78811}"/>
                </a:ext>
              </a:extLst>
            </p:cNvPr>
            <p:cNvSpPr/>
            <p:nvPr/>
          </p:nvSpPr>
          <p:spPr>
            <a:xfrm>
              <a:off x="2286171" y="4930280"/>
              <a:ext cx="238410" cy="339470"/>
            </a:xfrm>
            <a:custGeom>
              <a:avLst/>
              <a:gdLst>
                <a:gd name="connsiteX0" fmla="*/ 0 w 238410"/>
                <a:gd name="connsiteY0" fmla="*/ 0 h 339470"/>
                <a:gd name="connsiteX1" fmla="*/ 238411 w 238410"/>
                <a:gd name="connsiteY1" fmla="*/ 339471 h 339470"/>
              </a:gdLst>
              <a:ahLst/>
              <a:cxnLst>
                <a:cxn ang="0">
                  <a:pos x="connsiteX0" y="connsiteY0"/>
                </a:cxn>
                <a:cxn ang="0">
                  <a:pos x="connsiteX1" y="connsiteY1"/>
                </a:cxn>
              </a:cxnLst>
              <a:rect l="l" t="t" r="r" b="b"/>
              <a:pathLst>
                <a:path w="238410" h="339470">
                  <a:moveTo>
                    <a:pt x="0" y="0"/>
                  </a:moveTo>
                  <a:lnTo>
                    <a:pt x="238411" y="339471"/>
                  </a:lnTo>
                </a:path>
              </a:pathLst>
            </a:custGeom>
            <a:ln w="9525" cap="flat">
              <a:solidFill>
                <a:srgbClr val="263238"/>
              </a:solidFill>
              <a:prstDash val="solid"/>
              <a:miter/>
            </a:ln>
          </p:spPr>
          <p:txBody>
            <a:bodyPr rtlCol="0" anchor="ctr"/>
            <a:lstStyle/>
            <a:p>
              <a:endParaRPr lang="en-IN"/>
            </a:p>
          </p:txBody>
        </p:sp>
        <p:sp>
          <p:nvSpPr>
            <p:cNvPr id="37" name="Freeform: Shape 36">
              <a:extLst>
                <a:ext uri="{FF2B5EF4-FFF2-40B4-BE49-F238E27FC236}">
                  <a16:creationId xmlns:a16="http://schemas.microsoft.com/office/drawing/2014/main" id="{ED590EB5-DBFB-D231-86F3-5AD1F9C2962D}"/>
                </a:ext>
              </a:extLst>
            </p:cNvPr>
            <p:cNvSpPr/>
            <p:nvPr/>
          </p:nvSpPr>
          <p:spPr>
            <a:xfrm>
              <a:off x="2672981" y="5689899"/>
              <a:ext cx="30003" cy="42672"/>
            </a:xfrm>
            <a:custGeom>
              <a:avLst/>
              <a:gdLst>
                <a:gd name="connsiteX0" fmla="*/ 0 w 30003"/>
                <a:gd name="connsiteY0" fmla="*/ 0 h 42672"/>
                <a:gd name="connsiteX1" fmla="*/ 30004 w 30003"/>
                <a:gd name="connsiteY1" fmla="*/ 42672 h 42672"/>
              </a:gdLst>
              <a:ahLst/>
              <a:cxnLst>
                <a:cxn ang="0">
                  <a:pos x="connsiteX0" y="connsiteY0"/>
                </a:cxn>
                <a:cxn ang="0">
                  <a:pos x="connsiteX1" y="connsiteY1"/>
                </a:cxn>
              </a:cxnLst>
              <a:rect l="l" t="t" r="r" b="b"/>
              <a:pathLst>
                <a:path w="30003" h="42672">
                  <a:moveTo>
                    <a:pt x="0" y="0"/>
                  </a:moveTo>
                  <a:lnTo>
                    <a:pt x="30004" y="42672"/>
                  </a:lnTo>
                </a:path>
              </a:pathLst>
            </a:custGeom>
            <a:ln w="9525" cap="flat">
              <a:solidFill>
                <a:srgbClr val="263238"/>
              </a:solidFill>
              <a:prstDash val="solid"/>
              <a:miter/>
            </a:ln>
          </p:spPr>
          <p:txBody>
            <a:bodyPr rtlCol="0" anchor="ctr"/>
            <a:lstStyle/>
            <a:p>
              <a:endParaRPr lang="en-IN"/>
            </a:p>
          </p:txBody>
        </p:sp>
        <p:sp>
          <p:nvSpPr>
            <p:cNvPr id="38" name="Freeform: Shape 37">
              <a:extLst>
                <a:ext uri="{FF2B5EF4-FFF2-40B4-BE49-F238E27FC236}">
                  <a16:creationId xmlns:a16="http://schemas.microsoft.com/office/drawing/2014/main" id="{152CEF5C-0368-A368-07F8-04F924C61C9F}"/>
                </a:ext>
              </a:extLst>
            </p:cNvPr>
            <p:cNvSpPr/>
            <p:nvPr/>
          </p:nvSpPr>
          <p:spPr>
            <a:xfrm>
              <a:off x="2395518" y="5294897"/>
              <a:ext cx="238506" cy="339471"/>
            </a:xfrm>
            <a:custGeom>
              <a:avLst/>
              <a:gdLst>
                <a:gd name="connsiteX0" fmla="*/ 0 w 238506"/>
                <a:gd name="connsiteY0" fmla="*/ 0 h 339471"/>
                <a:gd name="connsiteX1" fmla="*/ 238506 w 238506"/>
                <a:gd name="connsiteY1" fmla="*/ 339471 h 339471"/>
              </a:gdLst>
              <a:ahLst/>
              <a:cxnLst>
                <a:cxn ang="0">
                  <a:pos x="connsiteX0" y="connsiteY0"/>
                </a:cxn>
                <a:cxn ang="0">
                  <a:pos x="connsiteX1" y="connsiteY1"/>
                </a:cxn>
              </a:cxnLst>
              <a:rect l="l" t="t" r="r" b="b"/>
              <a:pathLst>
                <a:path w="238506" h="339471">
                  <a:moveTo>
                    <a:pt x="0" y="0"/>
                  </a:moveTo>
                  <a:lnTo>
                    <a:pt x="238506" y="339471"/>
                  </a:lnTo>
                </a:path>
              </a:pathLst>
            </a:custGeom>
            <a:ln w="9525" cap="flat">
              <a:solidFill>
                <a:srgbClr val="263238"/>
              </a:solidFill>
              <a:prstDash val="solid"/>
              <a:miter/>
            </a:ln>
          </p:spPr>
          <p:txBody>
            <a:bodyPr rtlCol="0" anchor="ctr"/>
            <a:lstStyle/>
            <a:p>
              <a:endParaRPr lang="en-IN"/>
            </a:p>
          </p:txBody>
        </p:sp>
        <p:sp>
          <p:nvSpPr>
            <p:cNvPr id="39" name="Freeform: Shape 38">
              <a:extLst>
                <a:ext uri="{FF2B5EF4-FFF2-40B4-BE49-F238E27FC236}">
                  <a16:creationId xmlns:a16="http://schemas.microsoft.com/office/drawing/2014/main" id="{51B34BE0-7544-4FEB-AEF4-89130CF59481}"/>
                </a:ext>
              </a:extLst>
            </p:cNvPr>
            <p:cNvSpPr/>
            <p:nvPr/>
          </p:nvSpPr>
          <p:spPr>
            <a:xfrm>
              <a:off x="1589417" y="3715462"/>
              <a:ext cx="29908" cy="42576"/>
            </a:xfrm>
            <a:custGeom>
              <a:avLst/>
              <a:gdLst>
                <a:gd name="connsiteX0" fmla="*/ 0 w 29908"/>
                <a:gd name="connsiteY0" fmla="*/ 0 h 42576"/>
                <a:gd name="connsiteX1" fmla="*/ 29909 w 29908"/>
                <a:gd name="connsiteY1" fmla="*/ 42577 h 42576"/>
              </a:gdLst>
              <a:ahLst/>
              <a:cxnLst>
                <a:cxn ang="0">
                  <a:pos x="connsiteX0" y="connsiteY0"/>
                </a:cxn>
                <a:cxn ang="0">
                  <a:pos x="connsiteX1" y="connsiteY1"/>
                </a:cxn>
              </a:cxnLst>
              <a:rect l="l" t="t" r="r" b="b"/>
              <a:pathLst>
                <a:path w="29908" h="42576">
                  <a:moveTo>
                    <a:pt x="0" y="0"/>
                  </a:moveTo>
                  <a:lnTo>
                    <a:pt x="29909" y="42577"/>
                  </a:lnTo>
                </a:path>
              </a:pathLst>
            </a:custGeom>
            <a:ln w="9525" cap="flat">
              <a:solidFill>
                <a:srgbClr val="263238"/>
              </a:solidFill>
              <a:prstDash val="solid"/>
              <a:miter/>
            </a:ln>
          </p:spPr>
          <p:txBody>
            <a:bodyPr rtlCol="0" anchor="ctr"/>
            <a:lstStyle/>
            <a:p>
              <a:endParaRPr lang="en-IN"/>
            </a:p>
          </p:txBody>
        </p:sp>
        <p:sp>
          <p:nvSpPr>
            <p:cNvPr id="40" name="Freeform: Shape 39">
              <a:extLst>
                <a:ext uri="{FF2B5EF4-FFF2-40B4-BE49-F238E27FC236}">
                  <a16:creationId xmlns:a16="http://schemas.microsoft.com/office/drawing/2014/main" id="{26812D4C-9D47-8CC5-6830-A1660C759A96}"/>
                </a:ext>
              </a:extLst>
            </p:cNvPr>
            <p:cNvSpPr/>
            <p:nvPr/>
          </p:nvSpPr>
          <p:spPr>
            <a:xfrm>
              <a:off x="1311954" y="3320460"/>
              <a:ext cx="238410" cy="339471"/>
            </a:xfrm>
            <a:custGeom>
              <a:avLst/>
              <a:gdLst>
                <a:gd name="connsiteX0" fmla="*/ 0 w 238410"/>
                <a:gd name="connsiteY0" fmla="*/ 0 h 339471"/>
                <a:gd name="connsiteX1" fmla="*/ 238411 w 238410"/>
                <a:gd name="connsiteY1" fmla="*/ 339471 h 339471"/>
              </a:gdLst>
              <a:ahLst/>
              <a:cxnLst>
                <a:cxn ang="0">
                  <a:pos x="connsiteX0" y="connsiteY0"/>
                </a:cxn>
                <a:cxn ang="0">
                  <a:pos x="connsiteX1" y="connsiteY1"/>
                </a:cxn>
              </a:cxnLst>
              <a:rect l="l" t="t" r="r" b="b"/>
              <a:pathLst>
                <a:path w="238410" h="339471">
                  <a:moveTo>
                    <a:pt x="0" y="0"/>
                  </a:moveTo>
                  <a:lnTo>
                    <a:pt x="238411" y="339471"/>
                  </a:lnTo>
                </a:path>
              </a:pathLst>
            </a:custGeom>
            <a:ln w="9525" cap="flat">
              <a:solidFill>
                <a:srgbClr val="263238"/>
              </a:solidFill>
              <a:prstDash val="solid"/>
              <a:miter/>
            </a:ln>
          </p:spPr>
          <p:txBody>
            <a:bodyPr rtlCol="0" anchor="ctr"/>
            <a:lstStyle/>
            <a:p>
              <a:endParaRPr lang="en-IN"/>
            </a:p>
          </p:txBody>
        </p:sp>
        <p:sp>
          <p:nvSpPr>
            <p:cNvPr id="41" name="Freeform: Shape 40">
              <a:extLst>
                <a:ext uri="{FF2B5EF4-FFF2-40B4-BE49-F238E27FC236}">
                  <a16:creationId xmlns:a16="http://schemas.microsoft.com/office/drawing/2014/main" id="{61CA0426-9FE2-3503-E24D-1872E6EDE68A}"/>
                </a:ext>
              </a:extLst>
            </p:cNvPr>
            <p:cNvSpPr/>
            <p:nvPr/>
          </p:nvSpPr>
          <p:spPr>
            <a:xfrm>
              <a:off x="2719082" y="3514580"/>
              <a:ext cx="29908" cy="42672"/>
            </a:xfrm>
            <a:custGeom>
              <a:avLst/>
              <a:gdLst>
                <a:gd name="connsiteX0" fmla="*/ 0 w 29908"/>
                <a:gd name="connsiteY0" fmla="*/ 0 h 42672"/>
                <a:gd name="connsiteX1" fmla="*/ 29908 w 29908"/>
                <a:gd name="connsiteY1" fmla="*/ 42672 h 42672"/>
              </a:gdLst>
              <a:ahLst/>
              <a:cxnLst>
                <a:cxn ang="0">
                  <a:pos x="connsiteX0" y="connsiteY0"/>
                </a:cxn>
                <a:cxn ang="0">
                  <a:pos x="connsiteX1" y="connsiteY1"/>
                </a:cxn>
              </a:cxnLst>
              <a:rect l="l" t="t" r="r" b="b"/>
              <a:pathLst>
                <a:path w="29908" h="42672">
                  <a:moveTo>
                    <a:pt x="0" y="0"/>
                  </a:moveTo>
                  <a:lnTo>
                    <a:pt x="29908" y="42672"/>
                  </a:lnTo>
                </a:path>
              </a:pathLst>
            </a:custGeom>
            <a:ln w="9525" cap="flat">
              <a:solidFill>
                <a:srgbClr val="263238"/>
              </a:solidFill>
              <a:prstDash val="solid"/>
              <a:miter/>
            </a:ln>
          </p:spPr>
          <p:txBody>
            <a:bodyPr rtlCol="0" anchor="ctr"/>
            <a:lstStyle/>
            <a:p>
              <a:endParaRPr lang="en-IN"/>
            </a:p>
          </p:txBody>
        </p:sp>
        <p:sp>
          <p:nvSpPr>
            <p:cNvPr id="42" name="Freeform: Shape 41">
              <a:extLst>
                <a:ext uri="{FF2B5EF4-FFF2-40B4-BE49-F238E27FC236}">
                  <a16:creationId xmlns:a16="http://schemas.microsoft.com/office/drawing/2014/main" id="{01E561A4-F0B3-734D-766A-3A9AFE4B73E4}"/>
                </a:ext>
              </a:extLst>
            </p:cNvPr>
            <p:cNvSpPr/>
            <p:nvPr/>
          </p:nvSpPr>
          <p:spPr>
            <a:xfrm>
              <a:off x="2441619" y="3119578"/>
              <a:ext cx="238410" cy="339471"/>
            </a:xfrm>
            <a:custGeom>
              <a:avLst/>
              <a:gdLst>
                <a:gd name="connsiteX0" fmla="*/ 0 w 238410"/>
                <a:gd name="connsiteY0" fmla="*/ 0 h 339471"/>
                <a:gd name="connsiteX1" fmla="*/ 238411 w 238410"/>
                <a:gd name="connsiteY1" fmla="*/ 339471 h 339471"/>
              </a:gdLst>
              <a:ahLst/>
              <a:cxnLst>
                <a:cxn ang="0">
                  <a:pos x="connsiteX0" y="connsiteY0"/>
                </a:cxn>
                <a:cxn ang="0">
                  <a:pos x="connsiteX1" y="connsiteY1"/>
                </a:cxn>
              </a:cxnLst>
              <a:rect l="l" t="t" r="r" b="b"/>
              <a:pathLst>
                <a:path w="238410" h="339471">
                  <a:moveTo>
                    <a:pt x="0" y="0"/>
                  </a:moveTo>
                  <a:lnTo>
                    <a:pt x="238411" y="339471"/>
                  </a:lnTo>
                </a:path>
              </a:pathLst>
            </a:custGeom>
            <a:ln w="9525" cap="flat">
              <a:solidFill>
                <a:srgbClr val="263238"/>
              </a:solidFill>
              <a:prstDash val="solid"/>
              <a:miter/>
            </a:ln>
          </p:spPr>
          <p:txBody>
            <a:bodyPr rtlCol="0" anchor="ctr"/>
            <a:lstStyle/>
            <a:p>
              <a:endParaRPr lang="en-IN"/>
            </a:p>
          </p:txBody>
        </p:sp>
        <p:sp>
          <p:nvSpPr>
            <p:cNvPr id="43" name="Freeform: Shape 42">
              <a:extLst>
                <a:ext uri="{FF2B5EF4-FFF2-40B4-BE49-F238E27FC236}">
                  <a16:creationId xmlns:a16="http://schemas.microsoft.com/office/drawing/2014/main" id="{BA4096D0-19F6-6561-73E8-24EE96CF7057}"/>
                </a:ext>
              </a:extLst>
            </p:cNvPr>
            <p:cNvSpPr/>
            <p:nvPr/>
          </p:nvSpPr>
          <p:spPr>
            <a:xfrm>
              <a:off x="3793121" y="5288801"/>
              <a:ext cx="29908" cy="42576"/>
            </a:xfrm>
            <a:custGeom>
              <a:avLst/>
              <a:gdLst>
                <a:gd name="connsiteX0" fmla="*/ 0 w 29908"/>
                <a:gd name="connsiteY0" fmla="*/ 0 h 42576"/>
                <a:gd name="connsiteX1" fmla="*/ 29909 w 29908"/>
                <a:gd name="connsiteY1" fmla="*/ 42577 h 42576"/>
              </a:gdLst>
              <a:ahLst/>
              <a:cxnLst>
                <a:cxn ang="0">
                  <a:pos x="connsiteX0" y="connsiteY0"/>
                </a:cxn>
                <a:cxn ang="0">
                  <a:pos x="connsiteX1" y="connsiteY1"/>
                </a:cxn>
              </a:cxnLst>
              <a:rect l="l" t="t" r="r" b="b"/>
              <a:pathLst>
                <a:path w="29908" h="42576">
                  <a:moveTo>
                    <a:pt x="0" y="0"/>
                  </a:moveTo>
                  <a:lnTo>
                    <a:pt x="29909" y="42577"/>
                  </a:lnTo>
                </a:path>
              </a:pathLst>
            </a:custGeom>
            <a:ln w="9525" cap="flat">
              <a:solidFill>
                <a:srgbClr val="263238"/>
              </a:solidFill>
              <a:prstDash val="solid"/>
              <a:miter/>
            </a:ln>
          </p:spPr>
          <p:txBody>
            <a:bodyPr rtlCol="0" anchor="ctr"/>
            <a:lstStyle/>
            <a:p>
              <a:endParaRPr lang="en-IN"/>
            </a:p>
          </p:txBody>
        </p:sp>
        <p:sp>
          <p:nvSpPr>
            <p:cNvPr id="44" name="Freeform: Shape 43">
              <a:extLst>
                <a:ext uri="{FF2B5EF4-FFF2-40B4-BE49-F238E27FC236}">
                  <a16:creationId xmlns:a16="http://schemas.microsoft.com/office/drawing/2014/main" id="{E149628E-8346-8073-CA12-6D421FDEC78A}"/>
                </a:ext>
              </a:extLst>
            </p:cNvPr>
            <p:cNvSpPr/>
            <p:nvPr/>
          </p:nvSpPr>
          <p:spPr>
            <a:xfrm>
              <a:off x="3515658" y="4893800"/>
              <a:ext cx="238410" cy="339470"/>
            </a:xfrm>
            <a:custGeom>
              <a:avLst/>
              <a:gdLst>
                <a:gd name="connsiteX0" fmla="*/ 0 w 238410"/>
                <a:gd name="connsiteY0" fmla="*/ 0 h 339470"/>
                <a:gd name="connsiteX1" fmla="*/ 238411 w 238410"/>
                <a:gd name="connsiteY1" fmla="*/ 339471 h 339470"/>
              </a:gdLst>
              <a:ahLst/>
              <a:cxnLst>
                <a:cxn ang="0">
                  <a:pos x="connsiteX0" y="connsiteY0"/>
                </a:cxn>
                <a:cxn ang="0">
                  <a:pos x="connsiteX1" y="connsiteY1"/>
                </a:cxn>
              </a:cxnLst>
              <a:rect l="l" t="t" r="r" b="b"/>
              <a:pathLst>
                <a:path w="238410" h="339470">
                  <a:moveTo>
                    <a:pt x="0" y="0"/>
                  </a:moveTo>
                  <a:lnTo>
                    <a:pt x="238411" y="339471"/>
                  </a:lnTo>
                </a:path>
              </a:pathLst>
            </a:custGeom>
            <a:ln w="9525" cap="flat">
              <a:solidFill>
                <a:srgbClr val="263238"/>
              </a:solidFill>
              <a:prstDash val="solid"/>
              <a:miter/>
            </a:ln>
          </p:spPr>
          <p:txBody>
            <a:bodyPr rtlCol="0" anchor="ctr"/>
            <a:lstStyle/>
            <a:p>
              <a:endParaRPr lang="en-IN"/>
            </a:p>
          </p:txBody>
        </p:sp>
        <p:sp>
          <p:nvSpPr>
            <p:cNvPr id="45" name="Freeform: Shape 44">
              <a:extLst>
                <a:ext uri="{FF2B5EF4-FFF2-40B4-BE49-F238E27FC236}">
                  <a16:creationId xmlns:a16="http://schemas.microsoft.com/office/drawing/2014/main" id="{6CECDF90-73B6-003D-3C26-52E009D96F6C}"/>
                </a:ext>
              </a:extLst>
            </p:cNvPr>
            <p:cNvSpPr/>
            <p:nvPr/>
          </p:nvSpPr>
          <p:spPr>
            <a:xfrm>
              <a:off x="1188224" y="5314805"/>
              <a:ext cx="29908" cy="42672"/>
            </a:xfrm>
            <a:custGeom>
              <a:avLst/>
              <a:gdLst>
                <a:gd name="connsiteX0" fmla="*/ 0 w 29908"/>
                <a:gd name="connsiteY0" fmla="*/ 0 h 42672"/>
                <a:gd name="connsiteX1" fmla="*/ 29908 w 29908"/>
                <a:gd name="connsiteY1" fmla="*/ 42672 h 42672"/>
              </a:gdLst>
              <a:ahLst/>
              <a:cxnLst>
                <a:cxn ang="0">
                  <a:pos x="connsiteX0" y="connsiteY0"/>
                </a:cxn>
                <a:cxn ang="0">
                  <a:pos x="connsiteX1" y="connsiteY1"/>
                </a:cxn>
              </a:cxnLst>
              <a:rect l="l" t="t" r="r" b="b"/>
              <a:pathLst>
                <a:path w="29908" h="42672">
                  <a:moveTo>
                    <a:pt x="0" y="0"/>
                  </a:moveTo>
                  <a:lnTo>
                    <a:pt x="29908" y="42672"/>
                  </a:lnTo>
                </a:path>
              </a:pathLst>
            </a:custGeom>
            <a:ln w="9525" cap="flat">
              <a:solidFill>
                <a:srgbClr val="263238"/>
              </a:solidFill>
              <a:prstDash val="solid"/>
              <a:miter/>
            </a:ln>
          </p:spPr>
          <p:txBody>
            <a:bodyPr rtlCol="0" anchor="ctr"/>
            <a:lstStyle/>
            <a:p>
              <a:endParaRPr lang="en-IN"/>
            </a:p>
          </p:txBody>
        </p:sp>
        <p:sp>
          <p:nvSpPr>
            <p:cNvPr id="46" name="Freeform: Shape 45">
              <a:extLst>
                <a:ext uri="{FF2B5EF4-FFF2-40B4-BE49-F238E27FC236}">
                  <a16:creationId xmlns:a16="http://schemas.microsoft.com/office/drawing/2014/main" id="{B2A0E142-75AB-2542-7B03-259325C5891F}"/>
                </a:ext>
              </a:extLst>
            </p:cNvPr>
            <p:cNvSpPr/>
            <p:nvPr/>
          </p:nvSpPr>
          <p:spPr>
            <a:xfrm>
              <a:off x="910761" y="4919803"/>
              <a:ext cx="238506" cy="339471"/>
            </a:xfrm>
            <a:custGeom>
              <a:avLst/>
              <a:gdLst>
                <a:gd name="connsiteX0" fmla="*/ 0 w 238506"/>
                <a:gd name="connsiteY0" fmla="*/ 0 h 339471"/>
                <a:gd name="connsiteX1" fmla="*/ 238506 w 238506"/>
                <a:gd name="connsiteY1" fmla="*/ 339471 h 339471"/>
              </a:gdLst>
              <a:ahLst/>
              <a:cxnLst>
                <a:cxn ang="0">
                  <a:pos x="connsiteX0" y="connsiteY0"/>
                </a:cxn>
                <a:cxn ang="0">
                  <a:pos x="connsiteX1" y="connsiteY1"/>
                </a:cxn>
              </a:cxnLst>
              <a:rect l="l" t="t" r="r" b="b"/>
              <a:pathLst>
                <a:path w="238506" h="339471">
                  <a:moveTo>
                    <a:pt x="0" y="0"/>
                  </a:moveTo>
                  <a:lnTo>
                    <a:pt x="238506" y="339471"/>
                  </a:lnTo>
                </a:path>
              </a:pathLst>
            </a:custGeom>
            <a:ln w="9525" cap="flat">
              <a:solidFill>
                <a:srgbClr val="263238"/>
              </a:solidFill>
              <a:prstDash val="solid"/>
              <a:miter/>
            </a:ln>
          </p:spPr>
          <p:txBody>
            <a:bodyPr rtlCol="0" anchor="ctr"/>
            <a:lstStyle/>
            <a:p>
              <a:endParaRPr lang="en-IN"/>
            </a:p>
          </p:txBody>
        </p:sp>
        <p:sp>
          <p:nvSpPr>
            <p:cNvPr id="47" name="Freeform: Shape 46">
              <a:extLst>
                <a:ext uri="{FF2B5EF4-FFF2-40B4-BE49-F238E27FC236}">
                  <a16:creationId xmlns:a16="http://schemas.microsoft.com/office/drawing/2014/main" id="{4688D1D3-DE83-0315-CA21-B1C18E91FBF0}"/>
                </a:ext>
              </a:extLst>
            </p:cNvPr>
            <p:cNvSpPr/>
            <p:nvPr/>
          </p:nvSpPr>
          <p:spPr>
            <a:xfrm>
              <a:off x="1401870" y="3569539"/>
              <a:ext cx="29908" cy="42672"/>
            </a:xfrm>
            <a:custGeom>
              <a:avLst/>
              <a:gdLst>
                <a:gd name="connsiteX0" fmla="*/ 0 w 29908"/>
                <a:gd name="connsiteY0" fmla="*/ 0 h 42672"/>
                <a:gd name="connsiteX1" fmla="*/ 29909 w 29908"/>
                <a:gd name="connsiteY1" fmla="*/ 42672 h 42672"/>
              </a:gdLst>
              <a:ahLst/>
              <a:cxnLst>
                <a:cxn ang="0">
                  <a:pos x="connsiteX0" y="connsiteY0"/>
                </a:cxn>
                <a:cxn ang="0">
                  <a:pos x="connsiteX1" y="connsiteY1"/>
                </a:cxn>
              </a:cxnLst>
              <a:rect l="l" t="t" r="r" b="b"/>
              <a:pathLst>
                <a:path w="29908" h="42672">
                  <a:moveTo>
                    <a:pt x="0" y="0"/>
                  </a:moveTo>
                  <a:lnTo>
                    <a:pt x="29909" y="42672"/>
                  </a:lnTo>
                </a:path>
              </a:pathLst>
            </a:custGeom>
            <a:ln w="9525" cap="flat">
              <a:solidFill>
                <a:srgbClr val="263238"/>
              </a:solidFill>
              <a:prstDash val="solid"/>
              <a:miter/>
            </a:ln>
          </p:spPr>
          <p:txBody>
            <a:bodyPr rtlCol="0" anchor="ctr"/>
            <a:lstStyle/>
            <a:p>
              <a:endParaRPr lang="en-IN"/>
            </a:p>
          </p:txBody>
        </p:sp>
        <p:sp>
          <p:nvSpPr>
            <p:cNvPr id="48" name="Freeform: Shape 47">
              <a:extLst>
                <a:ext uri="{FF2B5EF4-FFF2-40B4-BE49-F238E27FC236}">
                  <a16:creationId xmlns:a16="http://schemas.microsoft.com/office/drawing/2014/main" id="{B469D441-647B-AB4E-AD63-D931104A22FC}"/>
                </a:ext>
              </a:extLst>
            </p:cNvPr>
            <p:cNvSpPr/>
            <p:nvPr/>
          </p:nvSpPr>
          <p:spPr>
            <a:xfrm>
              <a:off x="1124406" y="3174537"/>
              <a:ext cx="238410" cy="339471"/>
            </a:xfrm>
            <a:custGeom>
              <a:avLst/>
              <a:gdLst>
                <a:gd name="connsiteX0" fmla="*/ 0 w 238410"/>
                <a:gd name="connsiteY0" fmla="*/ 0 h 339471"/>
                <a:gd name="connsiteX1" fmla="*/ 238411 w 238410"/>
                <a:gd name="connsiteY1" fmla="*/ 339471 h 339471"/>
              </a:gdLst>
              <a:ahLst/>
              <a:cxnLst>
                <a:cxn ang="0">
                  <a:pos x="connsiteX0" y="connsiteY0"/>
                </a:cxn>
                <a:cxn ang="0">
                  <a:pos x="connsiteX1" y="connsiteY1"/>
                </a:cxn>
              </a:cxnLst>
              <a:rect l="l" t="t" r="r" b="b"/>
              <a:pathLst>
                <a:path w="238410" h="339471">
                  <a:moveTo>
                    <a:pt x="0" y="0"/>
                  </a:moveTo>
                  <a:lnTo>
                    <a:pt x="238411" y="339471"/>
                  </a:lnTo>
                </a:path>
              </a:pathLst>
            </a:custGeom>
            <a:ln w="9525" cap="flat">
              <a:solidFill>
                <a:srgbClr val="263238"/>
              </a:solidFill>
              <a:prstDash val="solid"/>
              <a:miter/>
            </a:ln>
          </p:spPr>
          <p:txBody>
            <a:bodyPr rtlCol="0" anchor="ctr"/>
            <a:lstStyle/>
            <a:p>
              <a:endParaRPr lang="en-IN"/>
            </a:p>
          </p:txBody>
        </p:sp>
        <p:sp>
          <p:nvSpPr>
            <p:cNvPr id="49" name="Freeform: Shape 48">
              <a:extLst>
                <a:ext uri="{FF2B5EF4-FFF2-40B4-BE49-F238E27FC236}">
                  <a16:creationId xmlns:a16="http://schemas.microsoft.com/office/drawing/2014/main" id="{10B64498-1D23-F07E-B1CA-9FE3125E1907}"/>
                </a:ext>
              </a:extLst>
            </p:cNvPr>
            <p:cNvSpPr/>
            <p:nvPr/>
          </p:nvSpPr>
          <p:spPr>
            <a:xfrm>
              <a:off x="2951968" y="4649007"/>
              <a:ext cx="29908" cy="42671"/>
            </a:xfrm>
            <a:custGeom>
              <a:avLst/>
              <a:gdLst>
                <a:gd name="connsiteX0" fmla="*/ 0 w 29908"/>
                <a:gd name="connsiteY0" fmla="*/ 0 h 42671"/>
                <a:gd name="connsiteX1" fmla="*/ 29909 w 29908"/>
                <a:gd name="connsiteY1" fmla="*/ 42672 h 42671"/>
              </a:gdLst>
              <a:ahLst/>
              <a:cxnLst>
                <a:cxn ang="0">
                  <a:pos x="connsiteX0" y="connsiteY0"/>
                </a:cxn>
                <a:cxn ang="0">
                  <a:pos x="connsiteX1" y="connsiteY1"/>
                </a:cxn>
              </a:cxnLst>
              <a:rect l="l" t="t" r="r" b="b"/>
              <a:pathLst>
                <a:path w="29908" h="42671">
                  <a:moveTo>
                    <a:pt x="0" y="0"/>
                  </a:moveTo>
                  <a:lnTo>
                    <a:pt x="29909" y="42672"/>
                  </a:lnTo>
                </a:path>
              </a:pathLst>
            </a:custGeom>
            <a:ln w="9525" cap="flat">
              <a:solidFill>
                <a:srgbClr val="263238"/>
              </a:solidFill>
              <a:prstDash val="solid"/>
              <a:miter/>
            </a:ln>
          </p:spPr>
          <p:txBody>
            <a:bodyPr rtlCol="0" anchor="ctr"/>
            <a:lstStyle/>
            <a:p>
              <a:endParaRPr lang="en-IN"/>
            </a:p>
          </p:txBody>
        </p:sp>
        <p:sp>
          <p:nvSpPr>
            <p:cNvPr id="50" name="Freeform: Shape 49">
              <a:extLst>
                <a:ext uri="{FF2B5EF4-FFF2-40B4-BE49-F238E27FC236}">
                  <a16:creationId xmlns:a16="http://schemas.microsoft.com/office/drawing/2014/main" id="{7916AF08-808A-D718-71A5-1D3ED7222FE3}"/>
                </a:ext>
              </a:extLst>
            </p:cNvPr>
            <p:cNvSpPr/>
            <p:nvPr/>
          </p:nvSpPr>
          <p:spPr>
            <a:xfrm>
              <a:off x="2674505" y="4254005"/>
              <a:ext cx="238505" cy="339470"/>
            </a:xfrm>
            <a:custGeom>
              <a:avLst/>
              <a:gdLst>
                <a:gd name="connsiteX0" fmla="*/ 0 w 238505"/>
                <a:gd name="connsiteY0" fmla="*/ 0 h 339470"/>
                <a:gd name="connsiteX1" fmla="*/ 238506 w 238505"/>
                <a:gd name="connsiteY1" fmla="*/ 339471 h 339470"/>
              </a:gdLst>
              <a:ahLst/>
              <a:cxnLst>
                <a:cxn ang="0">
                  <a:pos x="connsiteX0" y="connsiteY0"/>
                </a:cxn>
                <a:cxn ang="0">
                  <a:pos x="connsiteX1" y="connsiteY1"/>
                </a:cxn>
              </a:cxnLst>
              <a:rect l="l" t="t" r="r" b="b"/>
              <a:pathLst>
                <a:path w="238505" h="339470">
                  <a:moveTo>
                    <a:pt x="0" y="0"/>
                  </a:moveTo>
                  <a:lnTo>
                    <a:pt x="238506" y="339471"/>
                  </a:lnTo>
                </a:path>
              </a:pathLst>
            </a:custGeom>
            <a:ln w="9525" cap="flat">
              <a:solidFill>
                <a:srgbClr val="263238"/>
              </a:solidFill>
              <a:prstDash val="solid"/>
              <a:miter/>
            </a:ln>
          </p:spPr>
          <p:txBody>
            <a:bodyPr rtlCol="0" anchor="ctr"/>
            <a:lstStyle/>
            <a:p>
              <a:endParaRPr lang="en-IN"/>
            </a:p>
          </p:txBody>
        </p:sp>
      </p:grpSp>
      <p:grpSp>
        <p:nvGrpSpPr>
          <p:cNvPr id="51" name="Graphic 2">
            <a:extLst>
              <a:ext uri="{FF2B5EF4-FFF2-40B4-BE49-F238E27FC236}">
                <a16:creationId xmlns:a16="http://schemas.microsoft.com/office/drawing/2014/main" id="{6A6FFC0D-429B-9840-B6B9-8FBB96667F52}"/>
              </a:ext>
            </a:extLst>
          </p:cNvPr>
          <p:cNvGrpSpPr/>
          <p:nvPr/>
        </p:nvGrpSpPr>
        <p:grpSpPr>
          <a:xfrm>
            <a:off x="428760" y="4976048"/>
            <a:ext cx="487412" cy="1028747"/>
            <a:chOff x="428760" y="4976048"/>
            <a:chExt cx="487412" cy="1028747"/>
          </a:xfrm>
          <a:solidFill>
            <a:srgbClr val="263238"/>
          </a:solidFill>
        </p:grpSpPr>
        <p:sp>
          <p:nvSpPr>
            <p:cNvPr id="52" name="Freeform: Shape 51">
              <a:extLst>
                <a:ext uri="{FF2B5EF4-FFF2-40B4-BE49-F238E27FC236}">
                  <a16:creationId xmlns:a16="http://schemas.microsoft.com/office/drawing/2014/main" id="{8CB09EEF-23DC-6464-3F03-4FB88571D5CB}"/>
                </a:ext>
              </a:extLst>
            </p:cNvPr>
            <p:cNvSpPr/>
            <p:nvPr/>
          </p:nvSpPr>
          <p:spPr>
            <a:xfrm>
              <a:off x="428760" y="5072960"/>
              <a:ext cx="76330" cy="61567"/>
            </a:xfrm>
            <a:custGeom>
              <a:avLst/>
              <a:gdLst>
                <a:gd name="connsiteX0" fmla="*/ 28705 w 76330"/>
                <a:gd name="connsiteY0" fmla="*/ 56297 h 61567"/>
                <a:gd name="connsiteX1" fmla="*/ 76330 w 76330"/>
                <a:gd name="connsiteY1" fmla="*/ 61536 h 61567"/>
                <a:gd name="connsiteX2" fmla="*/ 68520 w 76330"/>
                <a:gd name="connsiteY2" fmla="*/ 38295 h 61567"/>
                <a:gd name="connsiteX3" fmla="*/ 19085 w 76330"/>
                <a:gd name="connsiteY3" fmla="*/ 195 h 61567"/>
                <a:gd name="connsiteX4" fmla="*/ 275 w 76330"/>
                <a:gd name="connsiteY4" fmla="*/ 25989 h 61567"/>
                <a:gd name="connsiteX5" fmla="*/ 892 w 76330"/>
                <a:gd name="connsiteY5" fmla="*/ 28770 h 61567"/>
                <a:gd name="connsiteX6" fmla="*/ 28705 w 76330"/>
                <a:gd name="connsiteY6" fmla="*/ 56297 h 6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330" h="61567">
                  <a:moveTo>
                    <a:pt x="28705" y="56297"/>
                  </a:moveTo>
                  <a:cubicBezTo>
                    <a:pt x="42326" y="62298"/>
                    <a:pt x="76330" y="61536"/>
                    <a:pt x="76330" y="61536"/>
                  </a:cubicBezTo>
                  <a:cubicBezTo>
                    <a:pt x="76330" y="61536"/>
                    <a:pt x="69187" y="39628"/>
                    <a:pt x="68520" y="38295"/>
                  </a:cubicBezTo>
                  <a:cubicBezTo>
                    <a:pt x="61186" y="22864"/>
                    <a:pt x="37944" y="-2472"/>
                    <a:pt x="19085" y="195"/>
                  </a:cubicBezTo>
                  <a:cubicBezTo>
                    <a:pt x="6767" y="2128"/>
                    <a:pt x="-1654" y="13673"/>
                    <a:pt x="275" y="25989"/>
                  </a:cubicBezTo>
                  <a:cubicBezTo>
                    <a:pt x="422" y="26932"/>
                    <a:pt x="628" y="27855"/>
                    <a:pt x="892" y="28770"/>
                  </a:cubicBezTo>
                  <a:cubicBezTo>
                    <a:pt x="5791" y="41505"/>
                    <a:pt x="15919" y="51525"/>
                    <a:pt x="28705" y="56297"/>
                  </a:cubicBezTo>
                  <a:close/>
                </a:path>
              </a:pathLst>
            </a:custGeom>
            <a:solidFill>
              <a:srgbClr val="263238"/>
            </a:solidFill>
            <a:ln w="9525" cap="flat">
              <a:noFill/>
              <a:prstDash val="solid"/>
              <a:miter/>
            </a:ln>
          </p:spPr>
          <p:txBody>
            <a:bodyPr rtlCol="0" anchor="ctr"/>
            <a:lstStyle/>
            <a:p>
              <a:endParaRPr lang="en-IN"/>
            </a:p>
          </p:txBody>
        </p:sp>
        <p:sp>
          <p:nvSpPr>
            <p:cNvPr id="53" name="Freeform: Shape 52">
              <a:extLst>
                <a:ext uri="{FF2B5EF4-FFF2-40B4-BE49-F238E27FC236}">
                  <a16:creationId xmlns:a16="http://schemas.microsoft.com/office/drawing/2014/main" id="{B666C160-0ADE-B47A-1D56-ECBC81BD8A89}"/>
                </a:ext>
              </a:extLst>
            </p:cNvPr>
            <p:cNvSpPr/>
            <p:nvPr/>
          </p:nvSpPr>
          <p:spPr>
            <a:xfrm>
              <a:off x="430930" y="4976048"/>
              <a:ext cx="485243" cy="1028747"/>
            </a:xfrm>
            <a:custGeom>
              <a:avLst/>
              <a:gdLst>
                <a:gd name="connsiteX0" fmla="*/ 464972 w 485243"/>
                <a:gd name="connsiteY0" fmla="*/ 39291 h 1028747"/>
                <a:gd name="connsiteX1" fmla="*/ 416585 w 485243"/>
                <a:gd name="connsiteY1" fmla="*/ 78724 h 1028747"/>
                <a:gd name="connsiteX2" fmla="*/ 409346 w 485243"/>
                <a:gd name="connsiteY2" fmla="*/ 102156 h 1028747"/>
                <a:gd name="connsiteX3" fmla="*/ 409346 w 485243"/>
                <a:gd name="connsiteY3" fmla="*/ 102156 h 1028747"/>
                <a:gd name="connsiteX4" fmla="*/ 397916 w 485243"/>
                <a:gd name="connsiteY4" fmla="*/ 115586 h 1028747"/>
                <a:gd name="connsiteX5" fmla="*/ 373913 w 485243"/>
                <a:gd name="connsiteY5" fmla="*/ 146923 h 1028747"/>
                <a:gd name="connsiteX6" fmla="*/ 349053 w 485243"/>
                <a:gd name="connsiteY6" fmla="*/ 186547 h 1028747"/>
                <a:gd name="connsiteX7" fmla="*/ 327812 w 485243"/>
                <a:gd name="connsiteY7" fmla="*/ 234172 h 1028747"/>
                <a:gd name="connsiteX8" fmla="*/ 327812 w 485243"/>
                <a:gd name="connsiteY8" fmla="*/ 234744 h 1028747"/>
                <a:gd name="connsiteX9" fmla="*/ 327812 w 485243"/>
                <a:gd name="connsiteY9" fmla="*/ 212360 h 1028747"/>
                <a:gd name="connsiteX10" fmla="*/ 292760 w 485243"/>
                <a:gd name="connsiteY10" fmla="*/ 160639 h 1028747"/>
                <a:gd name="connsiteX11" fmla="*/ 266995 w 485243"/>
                <a:gd name="connsiteY11" fmla="*/ 179489 h 1028747"/>
                <a:gd name="connsiteX12" fmla="*/ 266757 w 485243"/>
                <a:gd name="connsiteY12" fmla="*/ 181880 h 1028747"/>
                <a:gd name="connsiteX13" fmla="*/ 284854 w 485243"/>
                <a:gd name="connsiteY13" fmla="*/ 217218 h 1028747"/>
                <a:gd name="connsiteX14" fmla="*/ 327621 w 485243"/>
                <a:gd name="connsiteY14" fmla="*/ 236744 h 1028747"/>
                <a:gd name="connsiteX15" fmla="*/ 314858 w 485243"/>
                <a:gd name="connsiteY15" fmla="*/ 288846 h 1028747"/>
                <a:gd name="connsiteX16" fmla="*/ 310095 w 485243"/>
                <a:gd name="connsiteY16" fmla="*/ 319707 h 1028747"/>
                <a:gd name="connsiteX17" fmla="*/ 310095 w 485243"/>
                <a:gd name="connsiteY17" fmla="*/ 310182 h 1028747"/>
                <a:gd name="connsiteX18" fmla="*/ 274948 w 485243"/>
                <a:gd name="connsiteY18" fmla="*/ 258461 h 1028747"/>
                <a:gd name="connsiteX19" fmla="*/ 249089 w 485243"/>
                <a:gd name="connsiteY19" fmla="*/ 277178 h 1028747"/>
                <a:gd name="connsiteX20" fmla="*/ 248850 w 485243"/>
                <a:gd name="connsiteY20" fmla="*/ 279321 h 1028747"/>
                <a:gd name="connsiteX21" fmla="*/ 266947 w 485243"/>
                <a:gd name="connsiteY21" fmla="*/ 314658 h 1028747"/>
                <a:gd name="connsiteX22" fmla="*/ 308476 w 485243"/>
                <a:gd name="connsiteY22" fmla="*/ 333708 h 1028747"/>
                <a:gd name="connsiteX23" fmla="*/ 306952 w 485243"/>
                <a:gd name="connsiteY23" fmla="*/ 345615 h 1028747"/>
                <a:gd name="connsiteX24" fmla="*/ 299713 w 485243"/>
                <a:gd name="connsiteY24" fmla="*/ 402765 h 1028747"/>
                <a:gd name="connsiteX25" fmla="*/ 296379 w 485243"/>
                <a:gd name="connsiteY25" fmla="*/ 421815 h 1028747"/>
                <a:gd name="connsiteX26" fmla="*/ 296379 w 485243"/>
                <a:gd name="connsiteY26" fmla="*/ 413338 h 1028747"/>
                <a:gd name="connsiteX27" fmla="*/ 261232 w 485243"/>
                <a:gd name="connsiteY27" fmla="*/ 361712 h 1028747"/>
                <a:gd name="connsiteX28" fmla="*/ 235470 w 485243"/>
                <a:gd name="connsiteY28" fmla="*/ 380562 h 1028747"/>
                <a:gd name="connsiteX29" fmla="*/ 235229 w 485243"/>
                <a:gd name="connsiteY29" fmla="*/ 382953 h 1028747"/>
                <a:gd name="connsiteX30" fmla="*/ 253326 w 485243"/>
                <a:gd name="connsiteY30" fmla="*/ 418195 h 1028747"/>
                <a:gd name="connsiteX31" fmla="*/ 293617 w 485243"/>
                <a:gd name="connsiteY31" fmla="*/ 437245 h 1028747"/>
                <a:gd name="connsiteX32" fmla="*/ 289236 w 485243"/>
                <a:gd name="connsiteY32" fmla="*/ 456295 h 1028747"/>
                <a:gd name="connsiteX33" fmla="*/ 285616 w 485243"/>
                <a:gd name="connsiteY33" fmla="*/ 469059 h 1028747"/>
                <a:gd name="connsiteX34" fmla="*/ 281616 w 485243"/>
                <a:gd name="connsiteY34" fmla="*/ 481632 h 1028747"/>
                <a:gd name="connsiteX35" fmla="*/ 272853 w 485243"/>
                <a:gd name="connsiteY35" fmla="*/ 505254 h 1028747"/>
                <a:gd name="connsiteX36" fmla="*/ 266757 w 485243"/>
                <a:gd name="connsiteY36" fmla="*/ 520589 h 1028747"/>
                <a:gd name="connsiteX37" fmla="*/ 269519 w 485243"/>
                <a:gd name="connsiteY37" fmla="*/ 500110 h 1028747"/>
                <a:gd name="connsiteX38" fmla="*/ 257803 w 485243"/>
                <a:gd name="connsiteY38" fmla="*/ 457533 h 1028747"/>
                <a:gd name="connsiteX39" fmla="*/ 257803 w 485243"/>
                <a:gd name="connsiteY39" fmla="*/ 452485 h 1028747"/>
                <a:gd name="connsiteX40" fmla="*/ 232490 w 485243"/>
                <a:gd name="connsiteY40" fmla="*/ 433035 h 1028747"/>
                <a:gd name="connsiteX41" fmla="*/ 230276 w 485243"/>
                <a:gd name="connsiteY41" fmla="*/ 433435 h 1028747"/>
                <a:gd name="connsiteX42" fmla="*/ 199224 w 485243"/>
                <a:gd name="connsiteY42" fmla="*/ 487728 h 1028747"/>
                <a:gd name="connsiteX43" fmla="*/ 200368 w 485243"/>
                <a:gd name="connsiteY43" fmla="*/ 506778 h 1028747"/>
                <a:gd name="connsiteX44" fmla="*/ 197605 w 485243"/>
                <a:gd name="connsiteY44" fmla="*/ 494776 h 1028747"/>
                <a:gd name="connsiteX45" fmla="*/ 191223 w 485243"/>
                <a:gd name="connsiteY45" fmla="*/ 469821 h 1028747"/>
                <a:gd name="connsiteX46" fmla="*/ 187413 w 485243"/>
                <a:gd name="connsiteY46" fmla="*/ 457248 h 1028747"/>
                <a:gd name="connsiteX47" fmla="*/ 182937 w 485243"/>
                <a:gd name="connsiteY47" fmla="*/ 444294 h 1028747"/>
                <a:gd name="connsiteX48" fmla="*/ 170649 w 485243"/>
                <a:gd name="connsiteY48" fmla="*/ 414576 h 1028747"/>
                <a:gd name="connsiteX49" fmla="*/ 213226 w 485243"/>
                <a:gd name="connsiteY49" fmla="*/ 398574 h 1028747"/>
                <a:gd name="connsiteX50" fmla="*/ 233324 w 485243"/>
                <a:gd name="connsiteY50" fmla="*/ 365046 h 1028747"/>
                <a:gd name="connsiteX51" fmla="*/ 211404 w 485243"/>
                <a:gd name="connsiteY51" fmla="*/ 341833 h 1028747"/>
                <a:gd name="connsiteX52" fmla="*/ 208940 w 485243"/>
                <a:gd name="connsiteY52" fmla="*/ 341900 h 1028747"/>
                <a:gd name="connsiteX53" fmla="*/ 170078 w 485243"/>
                <a:gd name="connsiteY53" fmla="*/ 390858 h 1028747"/>
                <a:gd name="connsiteX54" fmla="*/ 168268 w 485243"/>
                <a:gd name="connsiteY54" fmla="*/ 410861 h 1028747"/>
                <a:gd name="connsiteX55" fmla="*/ 159981 w 485243"/>
                <a:gd name="connsiteY55" fmla="*/ 393145 h 1028747"/>
                <a:gd name="connsiteX56" fmla="*/ 133407 w 485243"/>
                <a:gd name="connsiteY56" fmla="*/ 341995 h 1028747"/>
                <a:gd name="connsiteX57" fmla="*/ 125215 w 485243"/>
                <a:gd name="connsiteY57" fmla="*/ 326374 h 1028747"/>
                <a:gd name="connsiteX58" fmla="*/ 169221 w 485243"/>
                <a:gd name="connsiteY58" fmla="*/ 310087 h 1028747"/>
                <a:gd name="connsiteX59" fmla="*/ 189985 w 485243"/>
                <a:gd name="connsiteY59" fmla="*/ 276178 h 1028747"/>
                <a:gd name="connsiteX60" fmla="*/ 167967 w 485243"/>
                <a:gd name="connsiteY60" fmla="*/ 253060 h 1028747"/>
                <a:gd name="connsiteX61" fmla="*/ 165601 w 485243"/>
                <a:gd name="connsiteY61" fmla="*/ 253127 h 1028747"/>
                <a:gd name="connsiteX62" fmla="*/ 126739 w 485243"/>
                <a:gd name="connsiteY62" fmla="*/ 302086 h 1028747"/>
                <a:gd name="connsiteX63" fmla="*/ 124739 w 485243"/>
                <a:gd name="connsiteY63" fmla="*/ 325422 h 1028747"/>
                <a:gd name="connsiteX64" fmla="*/ 107594 w 485243"/>
                <a:gd name="connsiteY64" fmla="*/ 290846 h 1028747"/>
                <a:gd name="connsiteX65" fmla="*/ 89020 w 485243"/>
                <a:gd name="connsiteY65" fmla="*/ 242745 h 1028747"/>
                <a:gd name="connsiteX66" fmla="*/ 133311 w 485243"/>
                <a:gd name="connsiteY66" fmla="*/ 226457 h 1028747"/>
                <a:gd name="connsiteX67" fmla="*/ 153981 w 485243"/>
                <a:gd name="connsiteY67" fmla="*/ 192548 h 1028747"/>
                <a:gd name="connsiteX68" fmla="*/ 132165 w 485243"/>
                <a:gd name="connsiteY68" fmla="*/ 169421 h 1028747"/>
                <a:gd name="connsiteX69" fmla="*/ 129597 w 485243"/>
                <a:gd name="connsiteY69" fmla="*/ 169498 h 1028747"/>
                <a:gd name="connsiteX70" fmla="*/ 90830 w 485243"/>
                <a:gd name="connsiteY70" fmla="*/ 218361 h 1028747"/>
                <a:gd name="connsiteX71" fmla="*/ 88734 w 485243"/>
                <a:gd name="connsiteY71" fmla="*/ 242078 h 1028747"/>
                <a:gd name="connsiteX72" fmla="*/ 87782 w 485243"/>
                <a:gd name="connsiteY72" fmla="*/ 239221 h 1028747"/>
                <a:gd name="connsiteX73" fmla="*/ 78257 w 485243"/>
                <a:gd name="connsiteY73" fmla="*/ 188452 h 1028747"/>
                <a:gd name="connsiteX74" fmla="*/ 76352 w 485243"/>
                <a:gd name="connsiteY74" fmla="*/ 161020 h 1028747"/>
                <a:gd name="connsiteX75" fmla="*/ 121120 w 485243"/>
                <a:gd name="connsiteY75" fmla="*/ 149781 h 1028747"/>
                <a:gd name="connsiteX76" fmla="*/ 145408 w 485243"/>
                <a:gd name="connsiteY76" fmla="*/ 118443 h 1028747"/>
                <a:gd name="connsiteX77" fmla="*/ 126211 w 485243"/>
                <a:gd name="connsiteY77" fmla="*/ 92936 h 1028747"/>
                <a:gd name="connsiteX78" fmla="*/ 123786 w 485243"/>
                <a:gd name="connsiteY78" fmla="*/ 92726 h 1028747"/>
                <a:gd name="connsiteX79" fmla="*/ 79781 w 485243"/>
                <a:gd name="connsiteY79" fmla="*/ 137113 h 1028747"/>
                <a:gd name="connsiteX80" fmla="*/ 76257 w 485243"/>
                <a:gd name="connsiteY80" fmla="*/ 154067 h 1028747"/>
                <a:gd name="connsiteX81" fmla="*/ 76257 w 485243"/>
                <a:gd name="connsiteY81" fmla="*/ 142066 h 1028747"/>
                <a:gd name="connsiteX82" fmla="*/ 78162 w 485243"/>
                <a:gd name="connsiteY82" fmla="*/ 102727 h 1028747"/>
                <a:gd name="connsiteX83" fmla="*/ 79971 w 485243"/>
                <a:gd name="connsiteY83" fmla="*/ 84534 h 1028747"/>
                <a:gd name="connsiteX84" fmla="*/ 114357 w 485243"/>
                <a:gd name="connsiteY84" fmla="*/ 54055 h 1028747"/>
                <a:gd name="connsiteX85" fmla="*/ 121405 w 485243"/>
                <a:gd name="connsiteY85" fmla="*/ 15002 h 1028747"/>
                <a:gd name="connsiteX86" fmla="*/ 92563 w 485243"/>
                <a:gd name="connsiteY86" fmla="*/ 1314 h 1028747"/>
                <a:gd name="connsiteX87" fmla="*/ 90354 w 485243"/>
                <a:gd name="connsiteY87" fmla="*/ 2239 h 1028747"/>
                <a:gd name="connsiteX88" fmla="*/ 71304 w 485243"/>
                <a:gd name="connsiteY88" fmla="*/ 61865 h 1028747"/>
                <a:gd name="connsiteX89" fmla="*/ 78257 w 485243"/>
                <a:gd name="connsiteY89" fmla="*/ 85392 h 1028747"/>
                <a:gd name="connsiteX90" fmla="*/ 78257 w 485243"/>
                <a:gd name="connsiteY90" fmla="*/ 85392 h 1028747"/>
                <a:gd name="connsiteX91" fmla="*/ 76161 w 485243"/>
                <a:gd name="connsiteY91" fmla="*/ 102823 h 1028747"/>
                <a:gd name="connsiteX92" fmla="*/ 73399 w 485243"/>
                <a:gd name="connsiteY92" fmla="*/ 142256 h 1028747"/>
                <a:gd name="connsiteX93" fmla="*/ 74542 w 485243"/>
                <a:gd name="connsiteY93" fmla="*/ 189024 h 1028747"/>
                <a:gd name="connsiteX94" fmla="*/ 83210 w 485243"/>
                <a:gd name="connsiteY94" fmla="*/ 240554 h 1028747"/>
                <a:gd name="connsiteX95" fmla="*/ 83210 w 485243"/>
                <a:gd name="connsiteY95" fmla="*/ 241221 h 1028747"/>
                <a:gd name="connsiteX96" fmla="*/ 70637 w 485243"/>
                <a:gd name="connsiteY96" fmla="*/ 222171 h 1028747"/>
                <a:gd name="connsiteX97" fmla="*/ 12820 w 485243"/>
                <a:gd name="connsiteY97" fmla="*/ 198454 h 1028747"/>
                <a:gd name="connsiteX98" fmla="*/ 2188 w 485243"/>
                <a:gd name="connsiteY98" fmla="*/ 228410 h 1028747"/>
                <a:gd name="connsiteX99" fmla="*/ 3295 w 485243"/>
                <a:gd name="connsiteY99" fmla="*/ 230457 h 1028747"/>
                <a:gd name="connsiteX100" fmla="*/ 37871 w 485243"/>
                <a:gd name="connsiteY100" fmla="*/ 249984 h 1028747"/>
                <a:gd name="connsiteX101" fmla="*/ 84353 w 485243"/>
                <a:gd name="connsiteY101" fmla="*/ 242649 h 1028747"/>
                <a:gd name="connsiteX102" fmla="*/ 102450 w 485243"/>
                <a:gd name="connsiteY102" fmla="*/ 292751 h 1028747"/>
                <a:gd name="connsiteX103" fmla="*/ 115500 w 485243"/>
                <a:gd name="connsiteY103" fmla="*/ 321326 h 1028747"/>
                <a:gd name="connsiteX104" fmla="*/ 109975 w 485243"/>
                <a:gd name="connsiteY104" fmla="*/ 313325 h 1028747"/>
                <a:gd name="connsiteX105" fmla="*/ 52158 w 485243"/>
                <a:gd name="connsiteY105" fmla="*/ 289608 h 1028747"/>
                <a:gd name="connsiteX106" fmla="*/ 41556 w 485243"/>
                <a:gd name="connsiteY106" fmla="*/ 319716 h 1028747"/>
                <a:gd name="connsiteX107" fmla="*/ 42633 w 485243"/>
                <a:gd name="connsiteY107" fmla="*/ 321707 h 1028747"/>
                <a:gd name="connsiteX108" fmla="*/ 77209 w 485243"/>
                <a:gd name="connsiteY108" fmla="*/ 340757 h 1028747"/>
                <a:gd name="connsiteX109" fmla="*/ 122358 w 485243"/>
                <a:gd name="connsiteY109" fmla="*/ 333804 h 1028747"/>
                <a:gd name="connsiteX110" fmla="*/ 127692 w 485243"/>
                <a:gd name="connsiteY110" fmla="*/ 344662 h 1028747"/>
                <a:gd name="connsiteX111" fmla="*/ 153123 w 485243"/>
                <a:gd name="connsiteY111" fmla="*/ 396097 h 1028747"/>
                <a:gd name="connsiteX112" fmla="*/ 161029 w 485243"/>
                <a:gd name="connsiteY112" fmla="*/ 414195 h 1028747"/>
                <a:gd name="connsiteX113" fmla="*/ 156171 w 485243"/>
                <a:gd name="connsiteY113" fmla="*/ 407241 h 1028747"/>
                <a:gd name="connsiteX114" fmla="*/ 98450 w 485243"/>
                <a:gd name="connsiteY114" fmla="*/ 383429 h 1028747"/>
                <a:gd name="connsiteX115" fmla="*/ 87848 w 485243"/>
                <a:gd name="connsiteY115" fmla="*/ 413538 h 1028747"/>
                <a:gd name="connsiteX116" fmla="*/ 88925 w 485243"/>
                <a:gd name="connsiteY116" fmla="*/ 415528 h 1028747"/>
                <a:gd name="connsiteX117" fmla="*/ 123501 w 485243"/>
                <a:gd name="connsiteY117" fmla="*/ 434578 h 1028747"/>
                <a:gd name="connsiteX118" fmla="*/ 167411 w 485243"/>
                <a:gd name="connsiteY118" fmla="*/ 428006 h 1028747"/>
                <a:gd name="connsiteX119" fmla="*/ 174459 w 485243"/>
                <a:gd name="connsiteY119" fmla="*/ 447056 h 1028747"/>
                <a:gd name="connsiteX120" fmla="*/ 178555 w 485243"/>
                <a:gd name="connsiteY120" fmla="*/ 459629 h 1028747"/>
                <a:gd name="connsiteX121" fmla="*/ 182079 w 485243"/>
                <a:gd name="connsiteY121" fmla="*/ 472297 h 1028747"/>
                <a:gd name="connsiteX122" fmla="*/ 187795 w 485243"/>
                <a:gd name="connsiteY122" fmla="*/ 496872 h 1028747"/>
                <a:gd name="connsiteX123" fmla="*/ 191223 w 485243"/>
                <a:gd name="connsiteY123" fmla="*/ 513064 h 1028747"/>
                <a:gd name="connsiteX124" fmla="*/ 181698 w 485243"/>
                <a:gd name="connsiteY124" fmla="*/ 494491 h 1028747"/>
                <a:gd name="connsiteX125" fmla="*/ 128263 w 485243"/>
                <a:gd name="connsiteY125" fmla="*/ 462201 h 1028747"/>
                <a:gd name="connsiteX126" fmla="*/ 112704 w 485243"/>
                <a:gd name="connsiteY126" fmla="*/ 490081 h 1028747"/>
                <a:gd name="connsiteX127" fmla="*/ 113499 w 485243"/>
                <a:gd name="connsiteY127" fmla="*/ 492395 h 1028747"/>
                <a:gd name="connsiteX128" fmla="*/ 144456 w 485243"/>
                <a:gd name="connsiteY128" fmla="*/ 517446 h 1028747"/>
                <a:gd name="connsiteX129" fmla="*/ 191033 w 485243"/>
                <a:gd name="connsiteY129" fmla="*/ 517446 h 1028747"/>
                <a:gd name="connsiteX130" fmla="*/ 195795 w 485243"/>
                <a:gd name="connsiteY130" fmla="*/ 543068 h 1028747"/>
                <a:gd name="connsiteX131" fmla="*/ 205320 w 485243"/>
                <a:gd name="connsiteY131" fmla="*/ 611839 h 1028747"/>
                <a:gd name="connsiteX132" fmla="*/ 206273 w 485243"/>
                <a:gd name="connsiteY132" fmla="*/ 619935 h 1028747"/>
                <a:gd name="connsiteX133" fmla="*/ 149123 w 485243"/>
                <a:gd name="connsiteY133" fmla="*/ 619935 h 1028747"/>
                <a:gd name="connsiteX134" fmla="*/ 170078 w 485243"/>
                <a:gd name="connsiteY134" fmla="*/ 1028748 h 1028747"/>
                <a:gd name="connsiteX135" fmla="*/ 267900 w 485243"/>
                <a:gd name="connsiteY135" fmla="*/ 1028748 h 1028747"/>
                <a:gd name="connsiteX136" fmla="*/ 288855 w 485243"/>
                <a:gd name="connsiteY136" fmla="*/ 619935 h 1028747"/>
                <a:gd name="connsiteX137" fmla="*/ 235800 w 485243"/>
                <a:gd name="connsiteY137" fmla="*/ 619935 h 1028747"/>
                <a:gd name="connsiteX138" fmla="*/ 236943 w 485243"/>
                <a:gd name="connsiteY138" fmla="*/ 617458 h 1028747"/>
                <a:gd name="connsiteX139" fmla="*/ 265518 w 485243"/>
                <a:gd name="connsiteY139" fmla="*/ 553355 h 1028747"/>
                <a:gd name="connsiteX140" fmla="*/ 276187 w 485243"/>
                <a:gd name="connsiteY140" fmla="*/ 526304 h 1028747"/>
                <a:gd name="connsiteX141" fmla="*/ 322764 w 485243"/>
                <a:gd name="connsiteY141" fmla="*/ 529924 h 1028747"/>
                <a:gd name="connsiteX142" fmla="*/ 355720 w 485243"/>
                <a:gd name="connsiteY142" fmla="*/ 507825 h 1028747"/>
                <a:gd name="connsiteX143" fmla="*/ 345395 w 485243"/>
                <a:gd name="connsiteY143" fmla="*/ 477469 h 1028747"/>
                <a:gd name="connsiteX144" fmla="*/ 343338 w 485243"/>
                <a:gd name="connsiteY144" fmla="*/ 476583 h 1028747"/>
                <a:gd name="connsiteX145" fmla="*/ 287521 w 485243"/>
                <a:gd name="connsiteY145" fmla="*/ 505158 h 1028747"/>
                <a:gd name="connsiteX146" fmla="*/ 277996 w 485243"/>
                <a:gd name="connsiteY146" fmla="*/ 521541 h 1028747"/>
                <a:gd name="connsiteX147" fmla="*/ 282282 w 485243"/>
                <a:gd name="connsiteY147" fmla="*/ 509921 h 1028747"/>
                <a:gd name="connsiteX148" fmla="*/ 290664 w 485243"/>
                <a:gd name="connsiteY148" fmla="*/ 485632 h 1028747"/>
                <a:gd name="connsiteX149" fmla="*/ 294474 w 485243"/>
                <a:gd name="connsiteY149" fmla="*/ 472964 h 1028747"/>
                <a:gd name="connsiteX150" fmla="*/ 297903 w 485243"/>
                <a:gd name="connsiteY150" fmla="*/ 459820 h 1028747"/>
                <a:gd name="connsiteX151" fmla="*/ 304095 w 485243"/>
                <a:gd name="connsiteY151" fmla="*/ 428197 h 1028747"/>
                <a:gd name="connsiteX152" fmla="*/ 348291 w 485243"/>
                <a:gd name="connsiteY152" fmla="*/ 438388 h 1028747"/>
                <a:gd name="connsiteX153" fmla="*/ 384295 w 485243"/>
                <a:gd name="connsiteY153" fmla="*/ 421529 h 1028747"/>
                <a:gd name="connsiteX154" fmla="*/ 378675 w 485243"/>
                <a:gd name="connsiteY154" fmla="*/ 390106 h 1028747"/>
                <a:gd name="connsiteX155" fmla="*/ 376675 w 485243"/>
                <a:gd name="connsiteY155" fmla="*/ 388858 h 1028747"/>
                <a:gd name="connsiteX156" fmla="*/ 317239 w 485243"/>
                <a:gd name="connsiteY156" fmla="*/ 407908 h 1028747"/>
                <a:gd name="connsiteX157" fmla="*/ 304762 w 485243"/>
                <a:gd name="connsiteY157" fmla="*/ 423624 h 1028747"/>
                <a:gd name="connsiteX158" fmla="*/ 307619 w 485243"/>
                <a:gd name="connsiteY158" fmla="*/ 404574 h 1028747"/>
                <a:gd name="connsiteX159" fmla="*/ 313620 w 485243"/>
                <a:gd name="connsiteY159" fmla="*/ 347424 h 1028747"/>
                <a:gd name="connsiteX160" fmla="*/ 315429 w 485243"/>
                <a:gd name="connsiteY160" fmla="*/ 329803 h 1028747"/>
                <a:gd name="connsiteX161" fmla="*/ 361149 w 485243"/>
                <a:gd name="connsiteY161" fmla="*/ 340566 h 1028747"/>
                <a:gd name="connsiteX162" fmla="*/ 397059 w 485243"/>
                <a:gd name="connsiteY162" fmla="*/ 323707 h 1028747"/>
                <a:gd name="connsiteX163" fmla="*/ 391677 w 485243"/>
                <a:gd name="connsiteY163" fmla="*/ 292380 h 1028747"/>
                <a:gd name="connsiteX164" fmla="*/ 389534 w 485243"/>
                <a:gd name="connsiteY164" fmla="*/ 291037 h 1028747"/>
                <a:gd name="connsiteX165" fmla="*/ 330098 w 485243"/>
                <a:gd name="connsiteY165" fmla="*/ 310087 h 1028747"/>
                <a:gd name="connsiteX166" fmla="*/ 315525 w 485243"/>
                <a:gd name="connsiteY166" fmla="*/ 328470 h 1028747"/>
                <a:gd name="connsiteX167" fmla="*/ 320287 w 485243"/>
                <a:gd name="connsiteY167" fmla="*/ 290370 h 1028747"/>
                <a:gd name="connsiteX168" fmla="*/ 331336 w 485243"/>
                <a:gd name="connsiteY168" fmla="*/ 240078 h 1028747"/>
                <a:gd name="connsiteX169" fmla="*/ 377342 w 485243"/>
                <a:gd name="connsiteY169" fmla="*/ 250841 h 1028747"/>
                <a:gd name="connsiteX170" fmla="*/ 413251 w 485243"/>
                <a:gd name="connsiteY170" fmla="*/ 233982 h 1028747"/>
                <a:gd name="connsiteX171" fmla="*/ 407803 w 485243"/>
                <a:gd name="connsiteY171" fmla="*/ 202664 h 1028747"/>
                <a:gd name="connsiteX172" fmla="*/ 405631 w 485243"/>
                <a:gd name="connsiteY172" fmla="*/ 201311 h 1028747"/>
                <a:gd name="connsiteX173" fmla="*/ 346291 w 485243"/>
                <a:gd name="connsiteY173" fmla="*/ 220361 h 1028747"/>
                <a:gd name="connsiteX174" fmla="*/ 331527 w 485243"/>
                <a:gd name="connsiteY174" fmla="*/ 239411 h 1028747"/>
                <a:gd name="connsiteX175" fmla="*/ 332289 w 485243"/>
                <a:gd name="connsiteY175" fmla="*/ 236554 h 1028747"/>
                <a:gd name="connsiteX176" fmla="*/ 352196 w 485243"/>
                <a:gd name="connsiteY176" fmla="*/ 188929 h 1028747"/>
                <a:gd name="connsiteX177" fmla="*/ 365817 w 485243"/>
                <a:gd name="connsiteY177" fmla="*/ 165021 h 1028747"/>
                <a:gd name="connsiteX178" fmla="*/ 409346 w 485243"/>
                <a:gd name="connsiteY178" fmla="*/ 180356 h 1028747"/>
                <a:gd name="connsiteX179" fmla="*/ 447446 w 485243"/>
                <a:gd name="connsiteY179" fmla="*/ 167592 h 1028747"/>
                <a:gd name="connsiteX180" fmla="*/ 445493 w 485243"/>
                <a:gd name="connsiteY180" fmla="*/ 135865 h 1028747"/>
                <a:gd name="connsiteX181" fmla="*/ 443445 w 485243"/>
                <a:gd name="connsiteY181" fmla="*/ 134255 h 1028747"/>
                <a:gd name="connsiteX182" fmla="*/ 382295 w 485243"/>
                <a:gd name="connsiteY182" fmla="*/ 147018 h 1028747"/>
                <a:gd name="connsiteX183" fmla="*/ 370103 w 485243"/>
                <a:gd name="connsiteY183" fmla="*/ 159211 h 1028747"/>
                <a:gd name="connsiteX184" fmla="*/ 376485 w 485243"/>
                <a:gd name="connsiteY184" fmla="*/ 149114 h 1028747"/>
                <a:gd name="connsiteX185" fmla="*/ 399726 w 485243"/>
                <a:gd name="connsiteY185" fmla="*/ 117300 h 1028747"/>
                <a:gd name="connsiteX186" fmla="*/ 411346 w 485243"/>
                <a:gd name="connsiteY186" fmla="*/ 103108 h 1028747"/>
                <a:gd name="connsiteX187" fmla="*/ 456876 w 485243"/>
                <a:gd name="connsiteY187" fmla="*/ 96631 h 1028747"/>
                <a:gd name="connsiteX188" fmla="*/ 484308 w 485243"/>
                <a:gd name="connsiteY188" fmla="*/ 68056 h 1028747"/>
                <a:gd name="connsiteX189" fmla="*/ 469153 w 485243"/>
                <a:gd name="connsiteY189" fmla="*/ 40110 h 1028747"/>
                <a:gd name="connsiteX190" fmla="*/ 464972 w 485243"/>
                <a:gd name="connsiteY190" fmla="*/ 39291 h 1028747"/>
                <a:gd name="connsiteX191" fmla="*/ 255422 w 485243"/>
                <a:gd name="connsiteY191" fmla="*/ 548592 h 1028747"/>
                <a:gd name="connsiteX192" fmla="*/ 225799 w 485243"/>
                <a:gd name="connsiteY192" fmla="*/ 611458 h 1028747"/>
                <a:gd name="connsiteX193" fmla="*/ 221703 w 485243"/>
                <a:gd name="connsiteY193" fmla="*/ 619649 h 1028747"/>
                <a:gd name="connsiteX194" fmla="*/ 219608 w 485243"/>
                <a:gd name="connsiteY194" fmla="*/ 619649 h 1028747"/>
                <a:gd name="connsiteX195" fmla="*/ 218370 w 485243"/>
                <a:gd name="connsiteY195" fmla="*/ 610124 h 1028747"/>
                <a:gd name="connsiteX196" fmla="*/ 206749 w 485243"/>
                <a:gd name="connsiteY196" fmla="*/ 540877 h 1028747"/>
                <a:gd name="connsiteX197" fmla="*/ 200653 w 485243"/>
                <a:gd name="connsiteY197" fmla="*/ 512302 h 1028747"/>
                <a:gd name="connsiteX198" fmla="*/ 226752 w 485243"/>
                <a:gd name="connsiteY198" fmla="*/ 500015 h 1028747"/>
                <a:gd name="connsiteX199" fmla="*/ 264852 w 485243"/>
                <a:gd name="connsiteY199" fmla="*/ 524590 h 1028747"/>
                <a:gd name="connsiteX200" fmla="*/ 255041 w 485243"/>
                <a:gd name="connsiteY200" fmla="*/ 548592 h 1028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Lst>
              <a:rect l="l" t="t" r="r" b="b"/>
              <a:pathLst>
                <a:path w="485243" h="1028747">
                  <a:moveTo>
                    <a:pt x="464972" y="39291"/>
                  </a:moveTo>
                  <a:cubicBezTo>
                    <a:pt x="445922" y="37195"/>
                    <a:pt x="423443" y="63199"/>
                    <a:pt x="416585" y="78724"/>
                  </a:cubicBezTo>
                  <a:cubicBezTo>
                    <a:pt x="415918" y="80058"/>
                    <a:pt x="408965" y="102156"/>
                    <a:pt x="409346" y="102156"/>
                  </a:cubicBezTo>
                  <a:lnTo>
                    <a:pt x="409346" y="102156"/>
                  </a:lnTo>
                  <a:cubicBezTo>
                    <a:pt x="405822" y="106251"/>
                    <a:pt x="402012" y="110633"/>
                    <a:pt x="397916" y="115586"/>
                  </a:cubicBezTo>
                  <a:cubicBezTo>
                    <a:pt x="390487" y="125111"/>
                    <a:pt x="382200" y="134636"/>
                    <a:pt x="373913" y="146923"/>
                  </a:cubicBezTo>
                  <a:cubicBezTo>
                    <a:pt x="364874" y="159649"/>
                    <a:pt x="356577" y="172869"/>
                    <a:pt x="349053" y="186547"/>
                  </a:cubicBezTo>
                  <a:cubicBezTo>
                    <a:pt x="340585" y="201768"/>
                    <a:pt x="333479" y="217704"/>
                    <a:pt x="327812" y="234172"/>
                  </a:cubicBezTo>
                  <a:cubicBezTo>
                    <a:pt x="327850" y="234363"/>
                    <a:pt x="327850" y="234553"/>
                    <a:pt x="327812" y="234744"/>
                  </a:cubicBezTo>
                  <a:cubicBezTo>
                    <a:pt x="327812" y="229219"/>
                    <a:pt x="327812" y="213598"/>
                    <a:pt x="327812" y="212360"/>
                  </a:cubicBezTo>
                  <a:cubicBezTo>
                    <a:pt x="325621" y="195501"/>
                    <a:pt x="311524" y="164164"/>
                    <a:pt x="292760" y="160639"/>
                  </a:cubicBezTo>
                  <a:cubicBezTo>
                    <a:pt x="280435" y="158734"/>
                    <a:pt x="268909" y="167174"/>
                    <a:pt x="266995" y="179489"/>
                  </a:cubicBezTo>
                  <a:cubicBezTo>
                    <a:pt x="266871" y="180280"/>
                    <a:pt x="266795" y="181080"/>
                    <a:pt x="266757" y="181880"/>
                  </a:cubicBezTo>
                  <a:cubicBezTo>
                    <a:pt x="267252" y="195758"/>
                    <a:pt x="273881" y="208702"/>
                    <a:pt x="284854" y="217218"/>
                  </a:cubicBezTo>
                  <a:cubicBezTo>
                    <a:pt x="295522" y="226743"/>
                    <a:pt x="325240" y="236268"/>
                    <a:pt x="327621" y="236744"/>
                  </a:cubicBezTo>
                  <a:cubicBezTo>
                    <a:pt x="322183" y="253803"/>
                    <a:pt x="317915" y="271206"/>
                    <a:pt x="314858" y="288846"/>
                  </a:cubicBezTo>
                  <a:cubicBezTo>
                    <a:pt x="313048" y="299038"/>
                    <a:pt x="311524" y="309324"/>
                    <a:pt x="310095" y="319707"/>
                  </a:cubicBezTo>
                  <a:cubicBezTo>
                    <a:pt x="310095" y="314944"/>
                    <a:pt x="310095" y="310182"/>
                    <a:pt x="310095" y="310182"/>
                  </a:cubicBezTo>
                  <a:cubicBezTo>
                    <a:pt x="307905" y="293323"/>
                    <a:pt x="293712" y="261985"/>
                    <a:pt x="274948" y="258461"/>
                  </a:cubicBezTo>
                  <a:cubicBezTo>
                    <a:pt x="262642" y="256489"/>
                    <a:pt x="251060" y="264871"/>
                    <a:pt x="249089" y="277178"/>
                  </a:cubicBezTo>
                  <a:cubicBezTo>
                    <a:pt x="248974" y="277892"/>
                    <a:pt x="248895" y="278606"/>
                    <a:pt x="248850" y="279321"/>
                  </a:cubicBezTo>
                  <a:cubicBezTo>
                    <a:pt x="249451" y="293170"/>
                    <a:pt x="256058" y="306076"/>
                    <a:pt x="266947" y="314658"/>
                  </a:cubicBezTo>
                  <a:cubicBezTo>
                    <a:pt x="279749" y="323069"/>
                    <a:pt x="293751" y="329499"/>
                    <a:pt x="308476" y="333708"/>
                  </a:cubicBezTo>
                  <a:cubicBezTo>
                    <a:pt x="307905" y="337709"/>
                    <a:pt x="307428" y="341614"/>
                    <a:pt x="306952" y="345615"/>
                  </a:cubicBezTo>
                  <a:cubicBezTo>
                    <a:pt x="304666" y="364665"/>
                    <a:pt x="302475" y="383715"/>
                    <a:pt x="299713" y="402765"/>
                  </a:cubicBezTo>
                  <a:cubicBezTo>
                    <a:pt x="298761" y="409337"/>
                    <a:pt x="297522" y="415719"/>
                    <a:pt x="296379" y="421815"/>
                  </a:cubicBezTo>
                  <a:cubicBezTo>
                    <a:pt x="296379" y="417529"/>
                    <a:pt x="296379" y="413909"/>
                    <a:pt x="296379" y="413338"/>
                  </a:cubicBezTo>
                  <a:cubicBezTo>
                    <a:pt x="294189" y="396478"/>
                    <a:pt x="279996" y="365141"/>
                    <a:pt x="261232" y="361712"/>
                  </a:cubicBezTo>
                  <a:cubicBezTo>
                    <a:pt x="248912" y="359807"/>
                    <a:pt x="237377" y="368246"/>
                    <a:pt x="235470" y="380562"/>
                  </a:cubicBezTo>
                  <a:cubicBezTo>
                    <a:pt x="235347" y="381353"/>
                    <a:pt x="235267" y="382153"/>
                    <a:pt x="235229" y="382953"/>
                  </a:cubicBezTo>
                  <a:cubicBezTo>
                    <a:pt x="235858" y="396774"/>
                    <a:pt x="242462" y="409632"/>
                    <a:pt x="253326" y="418195"/>
                  </a:cubicBezTo>
                  <a:cubicBezTo>
                    <a:pt x="265680" y="426615"/>
                    <a:pt x="279273" y="433045"/>
                    <a:pt x="293617" y="437245"/>
                  </a:cubicBezTo>
                  <a:cubicBezTo>
                    <a:pt x="292189" y="443817"/>
                    <a:pt x="290855" y="450390"/>
                    <a:pt x="289236" y="456295"/>
                  </a:cubicBezTo>
                  <a:cubicBezTo>
                    <a:pt x="287997" y="460582"/>
                    <a:pt x="287140" y="464868"/>
                    <a:pt x="285616" y="469059"/>
                  </a:cubicBezTo>
                  <a:lnTo>
                    <a:pt x="281616" y="481632"/>
                  </a:lnTo>
                  <a:cubicBezTo>
                    <a:pt x="278758" y="489442"/>
                    <a:pt x="275805" y="497634"/>
                    <a:pt x="272853" y="505254"/>
                  </a:cubicBezTo>
                  <a:lnTo>
                    <a:pt x="266757" y="520589"/>
                  </a:lnTo>
                  <a:cubicBezTo>
                    <a:pt x="267709" y="514112"/>
                    <a:pt x="269519" y="501539"/>
                    <a:pt x="269519" y="500110"/>
                  </a:cubicBezTo>
                  <a:cubicBezTo>
                    <a:pt x="269338" y="485147"/>
                    <a:pt x="265299" y="470488"/>
                    <a:pt x="257803" y="457533"/>
                  </a:cubicBezTo>
                  <a:cubicBezTo>
                    <a:pt x="257946" y="455857"/>
                    <a:pt x="257946" y="454162"/>
                    <a:pt x="257803" y="452485"/>
                  </a:cubicBezTo>
                  <a:cubicBezTo>
                    <a:pt x="256185" y="440122"/>
                    <a:pt x="244851" y="431416"/>
                    <a:pt x="232490" y="433035"/>
                  </a:cubicBezTo>
                  <a:cubicBezTo>
                    <a:pt x="231746" y="433131"/>
                    <a:pt x="231007" y="433264"/>
                    <a:pt x="230276" y="433435"/>
                  </a:cubicBezTo>
                  <a:cubicBezTo>
                    <a:pt x="211797" y="438388"/>
                    <a:pt x="200177" y="470678"/>
                    <a:pt x="199224" y="487728"/>
                  </a:cubicBezTo>
                  <a:cubicBezTo>
                    <a:pt x="199224" y="488775"/>
                    <a:pt x="199891" y="499634"/>
                    <a:pt x="200368" y="506778"/>
                  </a:cubicBezTo>
                  <a:cubicBezTo>
                    <a:pt x="199510" y="502777"/>
                    <a:pt x="198653" y="498872"/>
                    <a:pt x="197605" y="494776"/>
                  </a:cubicBezTo>
                  <a:cubicBezTo>
                    <a:pt x="195700" y="486585"/>
                    <a:pt x="193509" y="478489"/>
                    <a:pt x="191223" y="469821"/>
                  </a:cubicBezTo>
                  <a:cubicBezTo>
                    <a:pt x="189985" y="465630"/>
                    <a:pt x="188652" y="461439"/>
                    <a:pt x="187413" y="457248"/>
                  </a:cubicBezTo>
                  <a:cubicBezTo>
                    <a:pt x="186175" y="453057"/>
                    <a:pt x="184461" y="448675"/>
                    <a:pt x="182937" y="444294"/>
                  </a:cubicBezTo>
                  <a:cubicBezTo>
                    <a:pt x="179317" y="434769"/>
                    <a:pt x="175126" y="424482"/>
                    <a:pt x="170649" y="414576"/>
                  </a:cubicBezTo>
                  <a:cubicBezTo>
                    <a:pt x="185578" y="411461"/>
                    <a:pt x="199939" y="406060"/>
                    <a:pt x="213226" y="398574"/>
                  </a:cubicBezTo>
                  <a:cubicBezTo>
                    <a:pt x="224470" y="390840"/>
                    <a:pt x="231804" y="378610"/>
                    <a:pt x="233324" y="365046"/>
                  </a:cubicBezTo>
                  <a:cubicBezTo>
                    <a:pt x="233680" y="352587"/>
                    <a:pt x="223867" y="342195"/>
                    <a:pt x="211404" y="341833"/>
                  </a:cubicBezTo>
                  <a:cubicBezTo>
                    <a:pt x="210582" y="341814"/>
                    <a:pt x="209759" y="341833"/>
                    <a:pt x="208940" y="341900"/>
                  </a:cubicBezTo>
                  <a:cubicBezTo>
                    <a:pt x="189890" y="343996"/>
                    <a:pt x="173507" y="374190"/>
                    <a:pt x="170078" y="390858"/>
                  </a:cubicBezTo>
                  <a:cubicBezTo>
                    <a:pt x="170078" y="391906"/>
                    <a:pt x="168745" y="404098"/>
                    <a:pt x="168268" y="410861"/>
                  </a:cubicBezTo>
                  <a:cubicBezTo>
                    <a:pt x="165601" y="404956"/>
                    <a:pt x="162934" y="399050"/>
                    <a:pt x="159981" y="393145"/>
                  </a:cubicBezTo>
                  <a:cubicBezTo>
                    <a:pt x="151504" y="375999"/>
                    <a:pt x="142360" y="359045"/>
                    <a:pt x="133407" y="341995"/>
                  </a:cubicBezTo>
                  <a:cubicBezTo>
                    <a:pt x="130645" y="336852"/>
                    <a:pt x="127882" y="331613"/>
                    <a:pt x="125215" y="326374"/>
                  </a:cubicBezTo>
                  <a:cubicBezTo>
                    <a:pt x="140616" y="323174"/>
                    <a:pt x="155449" y="317688"/>
                    <a:pt x="169221" y="310087"/>
                  </a:cubicBezTo>
                  <a:cubicBezTo>
                    <a:pt x="180755" y="302352"/>
                    <a:pt x="188339" y="289970"/>
                    <a:pt x="189985" y="276178"/>
                  </a:cubicBezTo>
                  <a:cubicBezTo>
                    <a:pt x="190289" y="263709"/>
                    <a:pt x="180431" y="253365"/>
                    <a:pt x="167967" y="253060"/>
                  </a:cubicBezTo>
                  <a:cubicBezTo>
                    <a:pt x="167178" y="253041"/>
                    <a:pt x="166388" y="253060"/>
                    <a:pt x="165601" y="253127"/>
                  </a:cubicBezTo>
                  <a:cubicBezTo>
                    <a:pt x="146551" y="255127"/>
                    <a:pt x="130168" y="285417"/>
                    <a:pt x="126739" y="302086"/>
                  </a:cubicBezTo>
                  <a:cubicBezTo>
                    <a:pt x="126739" y="303324"/>
                    <a:pt x="124929" y="321136"/>
                    <a:pt x="124739" y="325422"/>
                  </a:cubicBezTo>
                  <a:cubicBezTo>
                    <a:pt x="118738" y="313897"/>
                    <a:pt x="112928" y="302466"/>
                    <a:pt x="107594" y="290846"/>
                  </a:cubicBezTo>
                  <a:cubicBezTo>
                    <a:pt x="100357" y="275235"/>
                    <a:pt x="94152" y="259166"/>
                    <a:pt x="89020" y="242745"/>
                  </a:cubicBezTo>
                  <a:cubicBezTo>
                    <a:pt x="104515" y="239554"/>
                    <a:pt x="119444" y="234067"/>
                    <a:pt x="133311" y="226457"/>
                  </a:cubicBezTo>
                  <a:cubicBezTo>
                    <a:pt x="144810" y="218704"/>
                    <a:pt x="152357" y="206321"/>
                    <a:pt x="153981" y="192548"/>
                  </a:cubicBezTo>
                  <a:cubicBezTo>
                    <a:pt x="154342" y="180137"/>
                    <a:pt x="144574" y="169783"/>
                    <a:pt x="132165" y="169421"/>
                  </a:cubicBezTo>
                  <a:cubicBezTo>
                    <a:pt x="131307" y="169402"/>
                    <a:pt x="130450" y="169421"/>
                    <a:pt x="129597" y="169498"/>
                  </a:cubicBezTo>
                  <a:cubicBezTo>
                    <a:pt x="110547" y="171498"/>
                    <a:pt x="94259" y="201692"/>
                    <a:pt x="90830" y="218361"/>
                  </a:cubicBezTo>
                  <a:cubicBezTo>
                    <a:pt x="90830" y="219694"/>
                    <a:pt x="88830" y="238649"/>
                    <a:pt x="88734" y="242078"/>
                  </a:cubicBezTo>
                  <a:cubicBezTo>
                    <a:pt x="88734" y="241125"/>
                    <a:pt x="88068" y="240173"/>
                    <a:pt x="87782" y="239221"/>
                  </a:cubicBezTo>
                  <a:cubicBezTo>
                    <a:pt x="83074" y="222618"/>
                    <a:pt x="79886" y="205626"/>
                    <a:pt x="78257" y="188452"/>
                  </a:cubicBezTo>
                  <a:cubicBezTo>
                    <a:pt x="77114" y="178927"/>
                    <a:pt x="76638" y="169879"/>
                    <a:pt x="76352" y="161020"/>
                  </a:cubicBezTo>
                  <a:cubicBezTo>
                    <a:pt x="91765" y="159601"/>
                    <a:pt x="106866" y="155810"/>
                    <a:pt x="121120" y="149781"/>
                  </a:cubicBezTo>
                  <a:cubicBezTo>
                    <a:pt x="133462" y="143456"/>
                    <a:pt x="142359" y="131979"/>
                    <a:pt x="145408" y="118443"/>
                  </a:cubicBezTo>
                  <a:cubicBezTo>
                    <a:pt x="147150" y="106099"/>
                    <a:pt x="138556" y="94679"/>
                    <a:pt x="126211" y="92936"/>
                  </a:cubicBezTo>
                  <a:cubicBezTo>
                    <a:pt x="125407" y="92821"/>
                    <a:pt x="124598" y="92755"/>
                    <a:pt x="123786" y="92726"/>
                  </a:cubicBezTo>
                  <a:cubicBezTo>
                    <a:pt x="104736" y="92726"/>
                    <a:pt x="85020" y="121301"/>
                    <a:pt x="79781" y="137113"/>
                  </a:cubicBezTo>
                  <a:cubicBezTo>
                    <a:pt x="79781" y="137970"/>
                    <a:pt x="77590" y="147304"/>
                    <a:pt x="76257" y="154067"/>
                  </a:cubicBezTo>
                  <a:cubicBezTo>
                    <a:pt x="76257" y="150066"/>
                    <a:pt x="76257" y="145875"/>
                    <a:pt x="76257" y="142066"/>
                  </a:cubicBezTo>
                  <a:cubicBezTo>
                    <a:pt x="76257" y="127683"/>
                    <a:pt x="77209" y="114443"/>
                    <a:pt x="78162" y="102727"/>
                  </a:cubicBezTo>
                  <a:cubicBezTo>
                    <a:pt x="78733" y="96155"/>
                    <a:pt x="79305" y="90154"/>
                    <a:pt x="79971" y="84534"/>
                  </a:cubicBezTo>
                  <a:cubicBezTo>
                    <a:pt x="92927" y="76200"/>
                    <a:pt x="104525" y="65913"/>
                    <a:pt x="114357" y="54055"/>
                  </a:cubicBezTo>
                  <a:cubicBezTo>
                    <a:pt x="122362" y="42720"/>
                    <a:pt x="124942" y="28423"/>
                    <a:pt x="121405" y="15002"/>
                  </a:cubicBezTo>
                  <a:cubicBezTo>
                    <a:pt x="117220" y="3258"/>
                    <a:pt x="104306" y="-2867"/>
                    <a:pt x="92563" y="1314"/>
                  </a:cubicBezTo>
                  <a:cubicBezTo>
                    <a:pt x="91810" y="1581"/>
                    <a:pt x="91073" y="1896"/>
                    <a:pt x="90354" y="2239"/>
                  </a:cubicBezTo>
                  <a:cubicBezTo>
                    <a:pt x="73495" y="11001"/>
                    <a:pt x="69018" y="45101"/>
                    <a:pt x="71304" y="61865"/>
                  </a:cubicBezTo>
                  <a:cubicBezTo>
                    <a:pt x="71304" y="63294"/>
                    <a:pt x="77971" y="85582"/>
                    <a:pt x="78257" y="85392"/>
                  </a:cubicBezTo>
                  <a:lnTo>
                    <a:pt x="78257" y="85392"/>
                  </a:lnTo>
                  <a:cubicBezTo>
                    <a:pt x="77590" y="90726"/>
                    <a:pt x="76828" y="96536"/>
                    <a:pt x="76161" y="102823"/>
                  </a:cubicBezTo>
                  <a:cubicBezTo>
                    <a:pt x="75018" y="114538"/>
                    <a:pt x="73780" y="127778"/>
                    <a:pt x="73399" y="142256"/>
                  </a:cubicBezTo>
                  <a:cubicBezTo>
                    <a:pt x="72852" y="157858"/>
                    <a:pt x="73234" y="173469"/>
                    <a:pt x="74542" y="189024"/>
                  </a:cubicBezTo>
                  <a:cubicBezTo>
                    <a:pt x="75937" y="206417"/>
                    <a:pt x="78837" y="223657"/>
                    <a:pt x="83210" y="240554"/>
                  </a:cubicBezTo>
                  <a:cubicBezTo>
                    <a:pt x="83222" y="240773"/>
                    <a:pt x="83222" y="241002"/>
                    <a:pt x="83210" y="241221"/>
                  </a:cubicBezTo>
                  <a:cubicBezTo>
                    <a:pt x="80257" y="236458"/>
                    <a:pt x="71399" y="223599"/>
                    <a:pt x="70637" y="222171"/>
                  </a:cubicBezTo>
                  <a:cubicBezTo>
                    <a:pt x="59493" y="209312"/>
                    <a:pt x="30346" y="190929"/>
                    <a:pt x="12820" y="198454"/>
                  </a:cubicBezTo>
                  <a:cubicBezTo>
                    <a:pt x="1611" y="203788"/>
                    <a:pt x="-3148" y="217208"/>
                    <a:pt x="2188" y="228410"/>
                  </a:cubicBezTo>
                  <a:cubicBezTo>
                    <a:pt x="2522" y="229115"/>
                    <a:pt x="2891" y="229800"/>
                    <a:pt x="3295" y="230457"/>
                  </a:cubicBezTo>
                  <a:cubicBezTo>
                    <a:pt x="11428" y="241688"/>
                    <a:pt x="24052" y="248822"/>
                    <a:pt x="37871" y="249984"/>
                  </a:cubicBezTo>
                  <a:cubicBezTo>
                    <a:pt x="52063" y="251984"/>
                    <a:pt x="81972" y="243316"/>
                    <a:pt x="84353" y="242649"/>
                  </a:cubicBezTo>
                  <a:cubicBezTo>
                    <a:pt x="89209" y="259747"/>
                    <a:pt x="95256" y="276492"/>
                    <a:pt x="102450" y="292751"/>
                  </a:cubicBezTo>
                  <a:cubicBezTo>
                    <a:pt x="106546" y="302276"/>
                    <a:pt x="110928" y="311801"/>
                    <a:pt x="115500" y="321326"/>
                  </a:cubicBezTo>
                  <a:cubicBezTo>
                    <a:pt x="112833" y="317325"/>
                    <a:pt x="110356" y="313801"/>
                    <a:pt x="109975" y="313325"/>
                  </a:cubicBezTo>
                  <a:cubicBezTo>
                    <a:pt x="98831" y="300466"/>
                    <a:pt x="69684" y="282178"/>
                    <a:pt x="52158" y="289608"/>
                  </a:cubicBezTo>
                  <a:cubicBezTo>
                    <a:pt x="40915" y="294999"/>
                    <a:pt x="36169" y="308477"/>
                    <a:pt x="41556" y="319716"/>
                  </a:cubicBezTo>
                  <a:cubicBezTo>
                    <a:pt x="41882" y="320402"/>
                    <a:pt x="42241" y="321059"/>
                    <a:pt x="42633" y="321707"/>
                  </a:cubicBezTo>
                  <a:cubicBezTo>
                    <a:pt x="50860" y="332756"/>
                    <a:pt x="63471" y="339709"/>
                    <a:pt x="77209" y="340757"/>
                  </a:cubicBezTo>
                  <a:cubicBezTo>
                    <a:pt x="92524" y="340738"/>
                    <a:pt x="107746" y="338395"/>
                    <a:pt x="122358" y="333804"/>
                  </a:cubicBezTo>
                  <a:lnTo>
                    <a:pt x="127692" y="344662"/>
                  </a:lnTo>
                  <a:cubicBezTo>
                    <a:pt x="136359" y="361807"/>
                    <a:pt x="145027" y="378952"/>
                    <a:pt x="153123" y="396097"/>
                  </a:cubicBezTo>
                  <a:cubicBezTo>
                    <a:pt x="155886" y="402098"/>
                    <a:pt x="158457" y="408099"/>
                    <a:pt x="161029" y="414195"/>
                  </a:cubicBezTo>
                  <a:cubicBezTo>
                    <a:pt x="158648" y="410575"/>
                    <a:pt x="156552" y="407623"/>
                    <a:pt x="156171" y="407241"/>
                  </a:cubicBezTo>
                  <a:cubicBezTo>
                    <a:pt x="145122" y="394383"/>
                    <a:pt x="115976" y="375999"/>
                    <a:pt x="98450" y="383429"/>
                  </a:cubicBezTo>
                  <a:cubicBezTo>
                    <a:pt x="87207" y="388820"/>
                    <a:pt x="82460" y="402298"/>
                    <a:pt x="87848" y="413538"/>
                  </a:cubicBezTo>
                  <a:cubicBezTo>
                    <a:pt x="88173" y="414223"/>
                    <a:pt x="88533" y="414881"/>
                    <a:pt x="88925" y="415528"/>
                  </a:cubicBezTo>
                  <a:cubicBezTo>
                    <a:pt x="97092" y="426653"/>
                    <a:pt x="109736" y="433616"/>
                    <a:pt x="123501" y="434578"/>
                  </a:cubicBezTo>
                  <a:cubicBezTo>
                    <a:pt x="138392" y="434721"/>
                    <a:pt x="153213" y="432502"/>
                    <a:pt x="167411" y="428006"/>
                  </a:cubicBezTo>
                  <a:cubicBezTo>
                    <a:pt x="169887" y="434292"/>
                    <a:pt x="172364" y="440484"/>
                    <a:pt x="174459" y="447056"/>
                  </a:cubicBezTo>
                  <a:cubicBezTo>
                    <a:pt x="175793" y="451342"/>
                    <a:pt x="177412" y="455343"/>
                    <a:pt x="178555" y="459629"/>
                  </a:cubicBezTo>
                  <a:cubicBezTo>
                    <a:pt x="179698" y="463915"/>
                    <a:pt x="180841" y="468106"/>
                    <a:pt x="182079" y="472297"/>
                  </a:cubicBezTo>
                  <a:cubicBezTo>
                    <a:pt x="183984" y="480489"/>
                    <a:pt x="186080" y="488871"/>
                    <a:pt x="187795" y="496872"/>
                  </a:cubicBezTo>
                  <a:cubicBezTo>
                    <a:pt x="189033" y="502396"/>
                    <a:pt x="190080" y="507730"/>
                    <a:pt x="191223" y="513064"/>
                  </a:cubicBezTo>
                  <a:cubicBezTo>
                    <a:pt x="188461" y="507064"/>
                    <a:pt x="182841" y="495348"/>
                    <a:pt x="181698" y="494491"/>
                  </a:cubicBezTo>
                  <a:cubicBezTo>
                    <a:pt x="172650" y="480013"/>
                    <a:pt x="146742" y="457533"/>
                    <a:pt x="128263" y="462201"/>
                  </a:cubicBezTo>
                  <a:cubicBezTo>
                    <a:pt x="116268" y="465601"/>
                    <a:pt x="109303" y="478079"/>
                    <a:pt x="112704" y="490081"/>
                  </a:cubicBezTo>
                  <a:cubicBezTo>
                    <a:pt x="112927" y="490862"/>
                    <a:pt x="113193" y="491633"/>
                    <a:pt x="113499" y="492395"/>
                  </a:cubicBezTo>
                  <a:cubicBezTo>
                    <a:pt x="119581" y="504930"/>
                    <a:pt x="130925" y="514112"/>
                    <a:pt x="144456" y="517446"/>
                  </a:cubicBezTo>
                  <a:cubicBezTo>
                    <a:pt x="159894" y="519779"/>
                    <a:pt x="175595" y="519779"/>
                    <a:pt x="191033" y="517446"/>
                  </a:cubicBezTo>
                  <a:cubicBezTo>
                    <a:pt x="192747" y="526304"/>
                    <a:pt x="194367" y="534876"/>
                    <a:pt x="195795" y="543068"/>
                  </a:cubicBezTo>
                  <a:cubicBezTo>
                    <a:pt x="200844" y="571643"/>
                    <a:pt x="203892" y="595170"/>
                    <a:pt x="205320" y="611839"/>
                  </a:cubicBezTo>
                  <a:cubicBezTo>
                    <a:pt x="205320" y="614791"/>
                    <a:pt x="205987" y="617363"/>
                    <a:pt x="206273" y="619935"/>
                  </a:cubicBezTo>
                  <a:lnTo>
                    <a:pt x="149123" y="619935"/>
                  </a:lnTo>
                  <a:lnTo>
                    <a:pt x="170078" y="1028748"/>
                  </a:lnTo>
                  <a:lnTo>
                    <a:pt x="267900" y="1028748"/>
                  </a:lnTo>
                  <a:lnTo>
                    <a:pt x="288855" y="619935"/>
                  </a:lnTo>
                  <a:lnTo>
                    <a:pt x="235800" y="619935"/>
                  </a:lnTo>
                  <a:lnTo>
                    <a:pt x="236943" y="617458"/>
                  </a:lnTo>
                  <a:cubicBezTo>
                    <a:pt x="244278" y="602123"/>
                    <a:pt x="254470" y="580216"/>
                    <a:pt x="265518" y="553355"/>
                  </a:cubicBezTo>
                  <a:cubicBezTo>
                    <a:pt x="269043" y="544783"/>
                    <a:pt x="272567" y="535734"/>
                    <a:pt x="276187" y="526304"/>
                  </a:cubicBezTo>
                  <a:cubicBezTo>
                    <a:pt x="291446" y="529847"/>
                    <a:pt x="307143" y="531066"/>
                    <a:pt x="322764" y="529924"/>
                  </a:cubicBezTo>
                  <a:cubicBezTo>
                    <a:pt x="336442" y="527704"/>
                    <a:pt x="348472" y="519637"/>
                    <a:pt x="355720" y="507825"/>
                  </a:cubicBezTo>
                  <a:cubicBezTo>
                    <a:pt x="361254" y="496596"/>
                    <a:pt x="356625" y="483003"/>
                    <a:pt x="345395" y="477469"/>
                  </a:cubicBezTo>
                  <a:cubicBezTo>
                    <a:pt x="344728" y="477146"/>
                    <a:pt x="344043" y="476850"/>
                    <a:pt x="343338" y="476583"/>
                  </a:cubicBezTo>
                  <a:cubicBezTo>
                    <a:pt x="325240" y="470583"/>
                    <a:pt x="297618" y="491062"/>
                    <a:pt x="287521" y="505158"/>
                  </a:cubicBezTo>
                  <a:cubicBezTo>
                    <a:pt x="286950" y="506016"/>
                    <a:pt x="281425" y="515446"/>
                    <a:pt x="277996" y="521541"/>
                  </a:cubicBezTo>
                  <a:cubicBezTo>
                    <a:pt x="279425" y="517636"/>
                    <a:pt x="280854" y="513922"/>
                    <a:pt x="282282" y="509921"/>
                  </a:cubicBezTo>
                  <a:cubicBezTo>
                    <a:pt x="285140" y="502111"/>
                    <a:pt x="287807" y="494109"/>
                    <a:pt x="290664" y="485632"/>
                  </a:cubicBezTo>
                  <a:cubicBezTo>
                    <a:pt x="291903" y="481441"/>
                    <a:pt x="293236" y="477250"/>
                    <a:pt x="294474" y="472964"/>
                  </a:cubicBezTo>
                  <a:cubicBezTo>
                    <a:pt x="295713" y="468678"/>
                    <a:pt x="296760" y="464201"/>
                    <a:pt x="297903" y="459820"/>
                  </a:cubicBezTo>
                  <a:cubicBezTo>
                    <a:pt x="300285" y="449437"/>
                    <a:pt x="302285" y="438865"/>
                    <a:pt x="304095" y="428197"/>
                  </a:cubicBezTo>
                  <a:cubicBezTo>
                    <a:pt x="318230" y="433807"/>
                    <a:pt x="333127" y="437245"/>
                    <a:pt x="348291" y="438388"/>
                  </a:cubicBezTo>
                  <a:cubicBezTo>
                    <a:pt x="362178" y="438283"/>
                    <a:pt x="375323" y="432130"/>
                    <a:pt x="384295" y="421529"/>
                  </a:cubicBezTo>
                  <a:cubicBezTo>
                    <a:pt x="391420" y="411299"/>
                    <a:pt x="388905" y="397231"/>
                    <a:pt x="378675" y="390106"/>
                  </a:cubicBezTo>
                  <a:cubicBezTo>
                    <a:pt x="378028" y="389649"/>
                    <a:pt x="377361" y="389239"/>
                    <a:pt x="376675" y="388858"/>
                  </a:cubicBezTo>
                  <a:cubicBezTo>
                    <a:pt x="359721" y="380095"/>
                    <a:pt x="329050" y="396192"/>
                    <a:pt x="317239" y="407908"/>
                  </a:cubicBezTo>
                  <a:cubicBezTo>
                    <a:pt x="316572" y="408670"/>
                    <a:pt x="308857" y="418291"/>
                    <a:pt x="304762" y="423624"/>
                  </a:cubicBezTo>
                  <a:cubicBezTo>
                    <a:pt x="305714" y="417148"/>
                    <a:pt x="306762" y="410766"/>
                    <a:pt x="307619" y="404574"/>
                  </a:cubicBezTo>
                  <a:cubicBezTo>
                    <a:pt x="309905" y="385524"/>
                    <a:pt x="311715" y="366474"/>
                    <a:pt x="313620" y="347424"/>
                  </a:cubicBezTo>
                  <a:cubicBezTo>
                    <a:pt x="314191" y="341519"/>
                    <a:pt x="314763" y="335709"/>
                    <a:pt x="315429" y="329803"/>
                  </a:cubicBezTo>
                  <a:cubicBezTo>
                    <a:pt x="330041" y="335671"/>
                    <a:pt x="345452" y="339300"/>
                    <a:pt x="361149" y="340566"/>
                  </a:cubicBezTo>
                  <a:cubicBezTo>
                    <a:pt x="375027" y="340538"/>
                    <a:pt x="388172" y="334366"/>
                    <a:pt x="397059" y="323707"/>
                  </a:cubicBezTo>
                  <a:cubicBezTo>
                    <a:pt x="404222" y="313573"/>
                    <a:pt x="401812" y="299542"/>
                    <a:pt x="391677" y="292380"/>
                  </a:cubicBezTo>
                  <a:cubicBezTo>
                    <a:pt x="390991" y="291894"/>
                    <a:pt x="390277" y="291446"/>
                    <a:pt x="389534" y="291037"/>
                  </a:cubicBezTo>
                  <a:cubicBezTo>
                    <a:pt x="372579" y="282274"/>
                    <a:pt x="341909" y="298371"/>
                    <a:pt x="330098" y="310087"/>
                  </a:cubicBezTo>
                  <a:cubicBezTo>
                    <a:pt x="329241" y="311039"/>
                    <a:pt x="318192" y="324850"/>
                    <a:pt x="315525" y="328470"/>
                  </a:cubicBezTo>
                  <a:cubicBezTo>
                    <a:pt x="316858" y="315611"/>
                    <a:pt x="318382" y="302752"/>
                    <a:pt x="320287" y="290370"/>
                  </a:cubicBezTo>
                  <a:cubicBezTo>
                    <a:pt x="322878" y="273387"/>
                    <a:pt x="326574" y="256585"/>
                    <a:pt x="331336" y="240078"/>
                  </a:cubicBezTo>
                  <a:cubicBezTo>
                    <a:pt x="332479" y="240078"/>
                    <a:pt x="362673" y="251889"/>
                    <a:pt x="377342" y="250841"/>
                  </a:cubicBezTo>
                  <a:cubicBezTo>
                    <a:pt x="391220" y="250812"/>
                    <a:pt x="404364" y="244640"/>
                    <a:pt x="413251" y="233982"/>
                  </a:cubicBezTo>
                  <a:cubicBezTo>
                    <a:pt x="420395" y="223828"/>
                    <a:pt x="417957" y="209807"/>
                    <a:pt x="407803" y="202664"/>
                  </a:cubicBezTo>
                  <a:cubicBezTo>
                    <a:pt x="407108" y="202168"/>
                    <a:pt x="406384" y="201721"/>
                    <a:pt x="405631" y="201311"/>
                  </a:cubicBezTo>
                  <a:cubicBezTo>
                    <a:pt x="388772" y="192548"/>
                    <a:pt x="358006" y="208645"/>
                    <a:pt x="346291" y="220361"/>
                  </a:cubicBezTo>
                  <a:cubicBezTo>
                    <a:pt x="345338" y="221314"/>
                    <a:pt x="333432" y="236173"/>
                    <a:pt x="331527" y="239411"/>
                  </a:cubicBezTo>
                  <a:cubicBezTo>
                    <a:pt x="331527" y="238458"/>
                    <a:pt x="331527" y="237506"/>
                    <a:pt x="332289" y="236554"/>
                  </a:cubicBezTo>
                  <a:cubicBezTo>
                    <a:pt x="337489" y="220113"/>
                    <a:pt x="344147" y="204178"/>
                    <a:pt x="352196" y="188929"/>
                  </a:cubicBezTo>
                  <a:cubicBezTo>
                    <a:pt x="356577" y="180451"/>
                    <a:pt x="361149" y="172641"/>
                    <a:pt x="365817" y="165021"/>
                  </a:cubicBezTo>
                  <a:cubicBezTo>
                    <a:pt x="379437" y="172365"/>
                    <a:pt x="394125" y="177546"/>
                    <a:pt x="409346" y="180356"/>
                  </a:cubicBezTo>
                  <a:cubicBezTo>
                    <a:pt x="423310" y="181928"/>
                    <a:pt x="437254" y="177260"/>
                    <a:pt x="447446" y="167592"/>
                  </a:cubicBezTo>
                  <a:cubicBezTo>
                    <a:pt x="455666" y="158287"/>
                    <a:pt x="454790" y="144085"/>
                    <a:pt x="445493" y="135865"/>
                  </a:cubicBezTo>
                  <a:cubicBezTo>
                    <a:pt x="444846" y="135284"/>
                    <a:pt x="444160" y="134750"/>
                    <a:pt x="443445" y="134255"/>
                  </a:cubicBezTo>
                  <a:cubicBezTo>
                    <a:pt x="427634" y="123682"/>
                    <a:pt x="395820" y="136350"/>
                    <a:pt x="382295" y="147018"/>
                  </a:cubicBezTo>
                  <a:cubicBezTo>
                    <a:pt x="381628" y="147590"/>
                    <a:pt x="374866" y="154257"/>
                    <a:pt x="370103" y="159211"/>
                  </a:cubicBezTo>
                  <a:cubicBezTo>
                    <a:pt x="372198" y="155782"/>
                    <a:pt x="374389" y="152257"/>
                    <a:pt x="376485" y="149114"/>
                  </a:cubicBezTo>
                  <a:cubicBezTo>
                    <a:pt x="384486" y="137017"/>
                    <a:pt x="392582" y="126540"/>
                    <a:pt x="399726" y="117300"/>
                  </a:cubicBezTo>
                  <a:cubicBezTo>
                    <a:pt x="403917" y="112062"/>
                    <a:pt x="407727" y="107775"/>
                    <a:pt x="411346" y="103108"/>
                  </a:cubicBezTo>
                  <a:cubicBezTo>
                    <a:pt x="426767" y="103289"/>
                    <a:pt x="442122" y="101099"/>
                    <a:pt x="456876" y="96631"/>
                  </a:cubicBezTo>
                  <a:cubicBezTo>
                    <a:pt x="469734" y="91545"/>
                    <a:pt x="479745" y="81115"/>
                    <a:pt x="484308" y="68056"/>
                  </a:cubicBezTo>
                  <a:cubicBezTo>
                    <a:pt x="487842" y="56150"/>
                    <a:pt x="481060" y="43644"/>
                    <a:pt x="469153" y="40110"/>
                  </a:cubicBezTo>
                  <a:cubicBezTo>
                    <a:pt x="467791" y="39710"/>
                    <a:pt x="466391" y="39434"/>
                    <a:pt x="464972" y="39291"/>
                  </a:cubicBezTo>
                  <a:close/>
                  <a:moveTo>
                    <a:pt x="255422" y="548592"/>
                  </a:moveTo>
                  <a:cubicBezTo>
                    <a:pt x="243992" y="574977"/>
                    <a:pt x="233419" y="596217"/>
                    <a:pt x="225799" y="611458"/>
                  </a:cubicBezTo>
                  <a:lnTo>
                    <a:pt x="221703" y="619649"/>
                  </a:lnTo>
                  <a:lnTo>
                    <a:pt x="219608" y="619649"/>
                  </a:lnTo>
                  <a:cubicBezTo>
                    <a:pt x="219608" y="616696"/>
                    <a:pt x="218846" y="613458"/>
                    <a:pt x="218370" y="610124"/>
                  </a:cubicBezTo>
                  <a:cubicBezTo>
                    <a:pt x="216084" y="593360"/>
                    <a:pt x="212369" y="569357"/>
                    <a:pt x="206749" y="540877"/>
                  </a:cubicBezTo>
                  <a:cubicBezTo>
                    <a:pt x="204939" y="531924"/>
                    <a:pt x="202939" y="522304"/>
                    <a:pt x="200653" y="512302"/>
                  </a:cubicBezTo>
                  <a:cubicBezTo>
                    <a:pt x="209606" y="508768"/>
                    <a:pt x="218322" y="504663"/>
                    <a:pt x="226752" y="500015"/>
                  </a:cubicBezTo>
                  <a:cubicBezTo>
                    <a:pt x="238286" y="509883"/>
                    <a:pt x="251102" y="518151"/>
                    <a:pt x="264852" y="524590"/>
                  </a:cubicBezTo>
                  <a:cubicBezTo>
                    <a:pt x="261708" y="532972"/>
                    <a:pt x="258375" y="541068"/>
                    <a:pt x="255041" y="548592"/>
                  </a:cubicBezTo>
                  <a:close/>
                </a:path>
              </a:pathLst>
            </a:custGeom>
            <a:solidFill>
              <a:srgbClr val="263238"/>
            </a:solidFill>
            <a:ln w="9525" cap="flat">
              <a:noFill/>
              <a:prstDash val="solid"/>
              <a:miter/>
            </a:ln>
          </p:spPr>
          <p:txBody>
            <a:bodyPr rtlCol="0" anchor="ctr"/>
            <a:lstStyle/>
            <a:p>
              <a:endParaRPr lang="en-IN"/>
            </a:p>
          </p:txBody>
        </p:sp>
        <p:sp>
          <p:nvSpPr>
            <p:cNvPr id="54" name="Freeform: Shape 53">
              <a:extLst>
                <a:ext uri="{FF2B5EF4-FFF2-40B4-BE49-F238E27FC236}">
                  <a16:creationId xmlns:a16="http://schemas.microsoft.com/office/drawing/2014/main" id="{520EF071-19B9-9F3F-13CD-11AAC8162DCD}"/>
                </a:ext>
              </a:extLst>
            </p:cNvPr>
            <p:cNvSpPr/>
            <p:nvPr/>
          </p:nvSpPr>
          <p:spPr>
            <a:xfrm>
              <a:off x="750211" y="5051755"/>
              <a:ext cx="52590" cy="84837"/>
            </a:xfrm>
            <a:custGeom>
              <a:avLst/>
              <a:gdLst>
                <a:gd name="connsiteX0" fmla="*/ 45773 w 52590"/>
                <a:gd name="connsiteY0" fmla="*/ 84837 h 84837"/>
                <a:gd name="connsiteX1" fmla="*/ 52059 w 52590"/>
                <a:gd name="connsiteY1" fmla="*/ 61120 h 84837"/>
                <a:gd name="connsiteX2" fmla="*/ 31866 w 52590"/>
                <a:gd name="connsiteY2" fmla="*/ 1969 h 84837"/>
                <a:gd name="connsiteX3" fmla="*/ 2053 w 52590"/>
                <a:gd name="connsiteY3" fmla="*/ 13371 h 84837"/>
                <a:gd name="connsiteX4" fmla="*/ 1196 w 52590"/>
                <a:gd name="connsiteY4" fmla="*/ 15590 h 84837"/>
                <a:gd name="connsiteX5" fmla="*/ 9292 w 52590"/>
                <a:gd name="connsiteY5" fmla="*/ 54452 h 84837"/>
                <a:gd name="connsiteX6" fmla="*/ 45773 w 52590"/>
                <a:gd name="connsiteY6" fmla="*/ 84837 h 84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590" h="84837">
                  <a:moveTo>
                    <a:pt x="45773" y="84837"/>
                  </a:moveTo>
                  <a:cubicBezTo>
                    <a:pt x="45773" y="84837"/>
                    <a:pt x="51869" y="62644"/>
                    <a:pt x="52059" y="61120"/>
                  </a:cubicBezTo>
                  <a:cubicBezTo>
                    <a:pt x="54441" y="44260"/>
                    <a:pt x="49011" y="10351"/>
                    <a:pt x="31866" y="1969"/>
                  </a:cubicBezTo>
                  <a:cubicBezTo>
                    <a:pt x="20484" y="-3117"/>
                    <a:pt x="7130" y="1989"/>
                    <a:pt x="2053" y="13371"/>
                  </a:cubicBezTo>
                  <a:cubicBezTo>
                    <a:pt x="1729" y="14095"/>
                    <a:pt x="1444" y="14838"/>
                    <a:pt x="1196" y="15590"/>
                  </a:cubicBezTo>
                  <a:cubicBezTo>
                    <a:pt x="-1890" y="29106"/>
                    <a:pt x="1063" y="43299"/>
                    <a:pt x="9292" y="54452"/>
                  </a:cubicBezTo>
                  <a:cubicBezTo>
                    <a:pt x="17388" y="67025"/>
                    <a:pt x="45773" y="84837"/>
                    <a:pt x="45773" y="84837"/>
                  </a:cubicBezTo>
                  <a:close/>
                </a:path>
              </a:pathLst>
            </a:custGeom>
            <a:solidFill>
              <a:srgbClr val="263238"/>
            </a:solidFill>
            <a:ln w="9525" cap="flat">
              <a:noFill/>
              <a:prstDash val="solid"/>
              <a:miter/>
            </a:ln>
          </p:spPr>
          <p:txBody>
            <a:bodyPr rtlCol="0" anchor="ctr"/>
            <a:lstStyle/>
            <a:p>
              <a:endParaRPr lang="en-IN"/>
            </a:p>
          </p:txBody>
        </p:sp>
      </p:grpSp>
      <p:grpSp>
        <p:nvGrpSpPr>
          <p:cNvPr id="55" name="Graphic 2">
            <a:extLst>
              <a:ext uri="{FF2B5EF4-FFF2-40B4-BE49-F238E27FC236}">
                <a16:creationId xmlns:a16="http://schemas.microsoft.com/office/drawing/2014/main" id="{8B34883E-96E8-CAF6-A6BD-5C0549CE7951}"/>
              </a:ext>
            </a:extLst>
          </p:cNvPr>
          <p:cNvGrpSpPr/>
          <p:nvPr/>
        </p:nvGrpSpPr>
        <p:grpSpPr>
          <a:xfrm>
            <a:off x="1963083" y="3478385"/>
            <a:ext cx="1818227" cy="1076325"/>
            <a:chOff x="1963083" y="3478385"/>
            <a:chExt cx="1818227" cy="1076325"/>
          </a:xfrm>
        </p:grpSpPr>
        <p:sp>
          <p:nvSpPr>
            <p:cNvPr id="56" name="Freeform: Shape 55">
              <a:extLst>
                <a:ext uri="{FF2B5EF4-FFF2-40B4-BE49-F238E27FC236}">
                  <a16:creationId xmlns:a16="http://schemas.microsoft.com/office/drawing/2014/main" id="{B46BA50C-7CD0-8DCC-2EA2-0B236744B694}"/>
                </a:ext>
              </a:extLst>
            </p:cNvPr>
            <p:cNvSpPr/>
            <p:nvPr/>
          </p:nvSpPr>
          <p:spPr>
            <a:xfrm>
              <a:off x="1974417" y="3478385"/>
              <a:ext cx="1800225" cy="1076325"/>
            </a:xfrm>
            <a:custGeom>
              <a:avLst/>
              <a:gdLst>
                <a:gd name="connsiteX0" fmla="*/ 1743075 w 1800225"/>
                <a:gd name="connsiteY0" fmla="*/ 0 h 1076325"/>
                <a:gd name="connsiteX1" fmla="*/ 1800225 w 1800225"/>
                <a:gd name="connsiteY1" fmla="*/ 0 h 1076325"/>
                <a:gd name="connsiteX2" fmla="*/ 1800225 w 1800225"/>
                <a:gd name="connsiteY2" fmla="*/ 1076325 h 1076325"/>
                <a:gd name="connsiteX3" fmla="*/ 1743075 w 1800225"/>
                <a:gd name="connsiteY3" fmla="*/ 1076325 h 1076325"/>
                <a:gd name="connsiteX4" fmla="*/ 57150 w 1800225"/>
                <a:gd name="connsiteY4" fmla="*/ 1076325 h 1076325"/>
                <a:gd name="connsiteX5" fmla="*/ 0 w 1800225"/>
                <a:gd name="connsiteY5" fmla="*/ 1076325 h 1076325"/>
                <a:gd name="connsiteX6" fmla="*/ 0 w 1800225"/>
                <a:gd name="connsiteY6" fmla="*/ 0 h 1076325"/>
                <a:gd name="connsiteX7" fmla="*/ 57150 w 1800225"/>
                <a:gd name="connsiteY7" fmla="*/ 0 h 1076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00225" h="1076325">
                  <a:moveTo>
                    <a:pt x="1743075" y="0"/>
                  </a:moveTo>
                  <a:cubicBezTo>
                    <a:pt x="1774638" y="0"/>
                    <a:pt x="1800225" y="0"/>
                    <a:pt x="1800225" y="0"/>
                  </a:cubicBezTo>
                  <a:lnTo>
                    <a:pt x="1800225" y="1076325"/>
                  </a:lnTo>
                  <a:cubicBezTo>
                    <a:pt x="1800225" y="1076325"/>
                    <a:pt x="1774638" y="1076325"/>
                    <a:pt x="1743075" y="1076325"/>
                  </a:cubicBezTo>
                  <a:lnTo>
                    <a:pt x="57150" y="1076325"/>
                  </a:lnTo>
                  <a:cubicBezTo>
                    <a:pt x="25587" y="1076325"/>
                    <a:pt x="0" y="1076325"/>
                    <a:pt x="0" y="1076325"/>
                  </a:cubicBezTo>
                  <a:lnTo>
                    <a:pt x="0" y="0"/>
                  </a:lnTo>
                  <a:cubicBezTo>
                    <a:pt x="0" y="0"/>
                    <a:pt x="25587" y="0"/>
                    <a:pt x="57150" y="0"/>
                  </a:cubicBezTo>
                  <a:close/>
                </a:path>
              </a:pathLst>
            </a:custGeom>
            <a:solidFill>
              <a:srgbClr val="263238"/>
            </a:solidFill>
            <a:ln w="9525" cap="rnd">
              <a:solidFill>
                <a:srgbClr val="263238"/>
              </a:solidFill>
              <a:prstDash val="solid"/>
              <a:round/>
            </a:ln>
          </p:spPr>
          <p:txBody>
            <a:bodyPr rtlCol="0" anchor="ctr"/>
            <a:lstStyle/>
            <a:p>
              <a:endParaRPr lang="en-IN"/>
            </a:p>
          </p:txBody>
        </p:sp>
        <p:sp>
          <p:nvSpPr>
            <p:cNvPr id="57" name="Freeform: Shape 56">
              <a:extLst>
                <a:ext uri="{FF2B5EF4-FFF2-40B4-BE49-F238E27FC236}">
                  <a16:creationId xmlns:a16="http://schemas.microsoft.com/office/drawing/2014/main" id="{E2251C29-423B-DCA5-8E14-3313E713EA59}"/>
                </a:ext>
              </a:extLst>
            </p:cNvPr>
            <p:cNvSpPr/>
            <p:nvPr/>
          </p:nvSpPr>
          <p:spPr>
            <a:xfrm>
              <a:off x="1963083" y="3764230"/>
              <a:ext cx="1818227" cy="9525"/>
            </a:xfrm>
            <a:custGeom>
              <a:avLst/>
              <a:gdLst>
                <a:gd name="connsiteX0" fmla="*/ 0 w 1818227"/>
                <a:gd name="connsiteY0" fmla="*/ 0 h 9525"/>
                <a:gd name="connsiteX1" fmla="*/ 1818227 w 1818227"/>
                <a:gd name="connsiteY1" fmla="*/ 0 h 9525"/>
              </a:gdLst>
              <a:ahLst/>
              <a:cxnLst>
                <a:cxn ang="0">
                  <a:pos x="connsiteX0" y="connsiteY0"/>
                </a:cxn>
                <a:cxn ang="0">
                  <a:pos x="connsiteX1" y="connsiteY1"/>
                </a:cxn>
              </a:cxnLst>
              <a:rect l="l" t="t" r="r" b="b"/>
              <a:pathLst>
                <a:path w="1818227" h="9525">
                  <a:moveTo>
                    <a:pt x="0" y="0"/>
                  </a:moveTo>
                  <a:lnTo>
                    <a:pt x="1818227" y="0"/>
                  </a:lnTo>
                </a:path>
              </a:pathLst>
            </a:custGeom>
            <a:ln w="9525" cap="rnd">
              <a:solidFill>
                <a:srgbClr val="FFFFFF"/>
              </a:solidFill>
              <a:prstDash val="solid"/>
              <a:round/>
            </a:ln>
          </p:spPr>
          <p:txBody>
            <a:bodyPr rtlCol="0" anchor="ctr"/>
            <a:lstStyle/>
            <a:p>
              <a:endParaRPr lang="en-IN"/>
            </a:p>
          </p:txBody>
        </p:sp>
        <p:sp>
          <p:nvSpPr>
            <p:cNvPr id="58" name="Freeform: Shape 57">
              <a:extLst>
                <a:ext uri="{FF2B5EF4-FFF2-40B4-BE49-F238E27FC236}">
                  <a16:creationId xmlns:a16="http://schemas.microsoft.com/office/drawing/2014/main" id="{AD16F4B5-F61A-6291-F813-D4F6D924FA7B}"/>
                </a:ext>
              </a:extLst>
            </p:cNvPr>
            <p:cNvSpPr/>
            <p:nvPr/>
          </p:nvSpPr>
          <p:spPr>
            <a:xfrm>
              <a:off x="2438761" y="3647358"/>
              <a:ext cx="866870" cy="9525"/>
            </a:xfrm>
            <a:custGeom>
              <a:avLst/>
              <a:gdLst>
                <a:gd name="connsiteX0" fmla="*/ 0 w 866870"/>
                <a:gd name="connsiteY0" fmla="*/ 0 h 9525"/>
                <a:gd name="connsiteX1" fmla="*/ 866870 w 866870"/>
                <a:gd name="connsiteY1" fmla="*/ 0 h 9525"/>
              </a:gdLst>
              <a:ahLst/>
              <a:cxnLst>
                <a:cxn ang="0">
                  <a:pos x="connsiteX0" y="connsiteY0"/>
                </a:cxn>
                <a:cxn ang="0">
                  <a:pos x="connsiteX1" y="connsiteY1"/>
                </a:cxn>
              </a:cxnLst>
              <a:rect l="l" t="t" r="r" b="b"/>
              <a:pathLst>
                <a:path w="866870" h="9525">
                  <a:moveTo>
                    <a:pt x="0" y="0"/>
                  </a:moveTo>
                  <a:lnTo>
                    <a:pt x="866870" y="0"/>
                  </a:lnTo>
                </a:path>
              </a:pathLst>
            </a:custGeom>
            <a:ln w="19050" cap="rnd">
              <a:solidFill>
                <a:srgbClr val="FFFFFF"/>
              </a:solidFill>
              <a:prstDash val="solid"/>
              <a:round/>
            </a:ln>
          </p:spPr>
          <p:txBody>
            <a:bodyPr rtlCol="0" anchor="ctr"/>
            <a:lstStyle/>
            <a:p>
              <a:endParaRPr lang="en-IN"/>
            </a:p>
          </p:txBody>
        </p:sp>
        <p:sp>
          <p:nvSpPr>
            <p:cNvPr id="59" name="Freeform: Shape 58">
              <a:extLst>
                <a:ext uri="{FF2B5EF4-FFF2-40B4-BE49-F238E27FC236}">
                  <a16:creationId xmlns:a16="http://schemas.microsoft.com/office/drawing/2014/main" id="{D578F99E-2FAE-81AD-A9EE-2C9C9CC9648B}"/>
                </a:ext>
              </a:extLst>
            </p:cNvPr>
            <p:cNvSpPr/>
            <p:nvPr/>
          </p:nvSpPr>
          <p:spPr>
            <a:xfrm>
              <a:off x="2414282" y="3768707"/>
              <a:ext cx="9525" cy="776001"/>
            </a:xfrm>
            <a:custGeom>
              <a:avLst/>
              <a:gdLst>
                <a:gd name="connsiteX0" fmla="*/ 0 w 9525"/>
                <a:gd name="connsiteY0" fmla="*/ 0 h 776001"/>
                <a:gd name="connsiteX1" fmla="*/ 0 w 9525"/>
                <a:gd name="connsiteY1" fmla="*/ 776002 h 776001"/>
              </a:gdLst>
              <a:ahLst/>
              <a:cxnLst>
                <a:cxn ang="0">
                  <a:pos x="connsiteX0" y="connsiteY0"/>
                </a:cxn>
                <a:cxn ang="0">
                  <a:pos x="connsiteX1" y="connsiteY1"/>
                </a:cxn>
              </a:cxnLst>
              <a:rect l="l" t="t" r="r" b="b"/>
              <a:pathLst>
                <a:path w="9525" h="776001">
                  <a:moveTo>
                    <a:pt x="0" y="0"/>
                  </a:moveTo>
                  <a:lnTo>
                    <a:pt x="0" y="776002"/>
                  </a:lnTo>
                </a:path>
              </a:pathLst>
            </a:custGeom>
            <a:ln w="9525" cap="rnd">
              <a:solidFill>
                <a:srgbClr val="FFFFFF"/>
              </a:solidFill>
              <a:prstDash val="solid"/>
              <a:round/>
            </a:ln>
          </p:spPr>
          <p:txBody>
            <a:bodyPr rtlCol="0" anchor="ctr"/>
            <a:lstStyle/>
            <a:p>
              <a:endParaRPr lang="en-IN"/>
            </a:p>
          </p:txBody>
        </p:sp>
        <p:sp>
          <p:nvSpPr>
            <p:cNvPr id="60" name="Freeform: Shape 59">
              <a:extLst>
                <a:ext uri="{FF2B5EF4-FFF2-40B4-BE49-F238E27FC236}">
                  <a16:creationId xmlns:a16="http://schemas.microsoft.com/office/drawing/2014/main" id="{5962B654-AA40-2570-97AD-C27BA1EDA198}"/>
                </a:ext>
              </a:extLst>
            </p:cNvPr>
            <p:cNvSpPr/>
            <p:nvPr/>
          </p:nvSpPr>
          <p:spPr>
            <a:xfrm>
              <a:off x="2887960" y="3768707"/>
              <a:ext cx="9525" cy="776001"/>
            </a:xfrm>
            <a:custGeom>
              <a:avLst/>
              <a:gdLst>
                <a:gd name="connsiteX0" fmla="*/ 0 w 9525"/>
                <a:gd name="connsiteY0" fmla="*/ 0 h 776001"/>
                <a:gd name="connsiteX1" fmla="*/ 0 w 9525"/>
                <a:gd name="connsiteY1" fmla="*/ 776002 h 776001"/>
              </a:gdLst>
              <a:ahLst/>
              <a:cxnLst>
                <a:cxn ang="0">
                  <a:pos x="connsiteX0" y="connsiteY0"/>
                </a:cxn>
                <a:cxn ang="0">
                  <a:pos x="connsiteX1" y="connsiteY1"/>
                </a:cxn>
              </a:cxnLst>
              <a:rect l="l" t="t" r="r" b="b"/>
              <a:pathLst>
                <a:path w="9525" h="776001">
                  <a:moveTo>
                    <a:pt x="0" y="0"/>
                  </a:moveTo>
                  <a:lnTo>
                    <a:pt x="0" y="776002"/>
                  </a:lnTo>
                </a:path>
              </a:pathLst>
            </a:custGeom>
            <a:ln w="9525" cap="rnd">
              <a:solidFill>
                <a:srgbClr val="FFFFFF"/>
              </a:solidFill>
              <a:prstDash val="solid"/>
              <a:round/>
            </a:ln>
          </p:spPr>
          <p:txBody>
            <a:bodyPr rtlCol="0" anchor="ctr"/>
            <a:lstStyle/>
            <a:p>
              <a:endParaRPr lang="en-IN"/>
            </a:p>
          </p:txBody>
        </p:sp>
        <p:sp>
          <p:nvSpPr>
            <p:cNvPr id="61" name="Freeform: Shape 60">
              <a:extLst>
                <a:ext uri="{FF2B5EF4-FFF2-40B4-BE49-F238E27FC236}">
                  <a16:creationId xmlns:a16="http://schemas.microsoft.com/office/drawing/2014/main" id="{6AFB683E-C1CD-610C-8E95-F9397B5E7F3A}"/>
                </a:ext>
              </a:extLst>
            </p:cNvPr>
            <p:cNvSpPr/>
            <p:nvPr/>
          </p:nvSpPr>
          <p:spPr>
            <a:xfrm>
              <a:off x="3361734" y="3768707"/>
              <a:ext cx="9525" cy="776001"/>
            </a:xfrm>
            <a:custGeom>
              <a:avLst/>
              <a:gdLst>
                <a:gd name="connsiteX0" fmla="*/ 0 w 9525"/>
                <a:gd name="connsiteY0" fmla="*/ 0 h 776001"/>
                <a:gd name="connsiteX1" fmla="*/ 0 w 9525"/>
                <a:gd name="connsiteY1" fmla="*/ 776002 h 776001"/>
              </a:gdLst>
              <a:ahLst/>
              <a:cxnLst>
                <a:cxn ang="0">
                  <a:pos x="connsiteX0" y="connsiteY0"/>
                </a:cxn>
                <a:cxn ang="0">
                  <a:pos x="connsiteX1" y="connsiteY1"/>
                </a:cxn>
              </a:cxnLst>
              <a:rect l="l" t="t" r="r" b="b"/>
              <a:pathLst>
                <a:path w="9525" h="776001">
                  <a:moveTo>
                    <a:pt x="0" y="0"/>
                  </a:moveTo>
                  <a:lnTo>
                    <a:pt x="0" y="776002"/>
                  </a:lnTo>
                </a:path>
              </a:pathLst>
            </a:custGeom>
            <a:ln w="9525" cap="rnd">
              <a:solidFill>
                <a:srgbClr val="FFFFFF"/>
              </a:solidFill>
              <a:prstDash val="solid"/>
              <a:round/>
            </a:ln>
          </p:spPr>
          <p:txBody>
            <a:bodyPr rtlCol="0" anchor="ctr"/>
            <a:lstStyle/>
            <a:p>
              <a:endParaRPr lang="en-IN"/>
            </a:p>
          </p:txBody>
        </p:sp>
        <p:sp>
          <p:nvSpPr>
            <p:cNvPr id="62" name="Freeform: Shape 61">
              <a:extLst>
                <a:ext uri="{FF2B5EF4-FFF2-40B4-BE49-F238E27FC236}">
                  <a16:creationId xmlns:a16="http://schemas.microsoft.com/office/drawing/2014/main" id="{1A836F2C-9706-FA77-D1FA-F5A74388B749}"/>
                </a:ext>
              </a:extLst>
            </p:cNvPr>
            <p:cNvSpPr/>
            <p:nvPr/>
          </p:nvSpPr>
          <p:spPr>
            <a:xfrm>
              <a:off x="2030710" y="3867957"/>
              <a:ext cx="112871" cy="9525"/>
            </a:xfrm>
            <a:custGeom>
              <a:avLst/>
              <a:gdLst>
                <a:gd name="connsiteX0" fmla="*/ 0 w 112871"/>
                <a:gd name="connsiteY0" fmla="*/ 0 h 9525"/>
                <a:gd name="connsiteX1" fmla="*/ 112871 w 112871"/>
                <a:gd name="connsiteY1" fmla="*/ 0 h 9525"/>
              </a:gdLst>
              <a:ahLst/>
              <a:cxnLst>
                <a:cxn ang="0">
                  <a:pos x="connsiteX0" y="connsiteY0"/>
                </a:cxn>
                <a:cxn ang="0">
                  <a:pos x="connsiteX1" y="connsiteY1"/>
                </a:cxn>
              </a:cxnLst>
              <a:rect l="l" t="t" r="r" b="b"/>
              <a:pathLst>
                <a:path w="112871" h="9525">
                  <a:moveTo>
                    <a:pt x="0" y="0"/>
                  </a:moveTo>
                  <a:lnTo>
                    <a:pt x="112871" y="0"/>
                  </a:lnTo>
                </a:path>
              </a:pathLst>
            </a:custGeom>
            <a:ln w="9525" cap="rnd">
              <a:solidFill>
                <a:srgbClr val="FFFFFF"/>
              </a:solidFill>
              <a:prstDash val="solid"/>
              <a:round/>
            </a:ln>
          </p:spPr>
          <p:txBody>
            <a:bodyPr rtlCol="0" anchor="ctr"/>
            <a:lstStyle/>
            <a:p>
              <a:endParaRPr lang="en-IN"/>
            </a:p>
          </p:txBody>
        </p:sp>
        <p:sp>
          <p:nvSpPr>
            <p:cNvPr id="63" name="Freeform: Shape 62">
              <a:extLst>
                <a:ext uri="{FF2B5EF4-FFF2-40B4-BE49-F238E27FC236}">
                  <a16:creationId xmlns:a16="http://schemas.microsoft.com/office/drawing/2014/main" id="{296DE3FB-DDD9-5B1D-877D-4453BF646841}"/>
                </a:ext>
              </a:extLst>
            </p:cNvPr>
            <p:cNvSpPr/>
            <p:nvPr/>
          </p:nvSpPr>
          <p:spPr>
            <a:xfrm>
              <a:off x="2030710" y="3922154"/>
              <a:ext cx="152590" cy="9525"/>
            </a:xfrm>
            <a:custGeom>
              <a:avLst/>
              <a:gdLst>
                <a:gd name="connsiteX0" fmla="*/ 0 w 152590"/>
                <a:gd name="connsiteY0" fmla="*/ 0 h 9525"/>
                <a:gd name="connsiteX1" fmla="*/ 152591 w 152590"/>
                <a:gd name="connsiteY1" fmla="*/ 0 h 9525"/>
              </a:gdLst>
              <a:ahLst/>
              <a:cxnLst>
                <a:cxn ang="0">
                  <a:pos x="connsiteX0" y="connsiteY0"/>
                </a:cxn>
                <a:cxn ang="0">
                  <a:pos x="connsiteX1" y="connsiteY1"/>
                </a:cxn>
              </a:cxnLst>
              <a:rect l="l" t="t" r="r" b="b"/>
              <a:pathLst>
                <a:path w="152590" h="9525">
                  <a:moveTo>
                    <a:pt x="0" y="0"/>
                  </a:moveTo>
                  <a:lnTo>
                    <a:pt x="152591" y="0"/>
                  </a:lnTo>
                </a:path>
              </a:pathLst>
            </a:custGeom>
            <a:ln w="9525" cap="rnd">
              <a:solidFill>
                <a:srgbClr val="FFFFFF"/>
              </a:solidFill>
              <a:prstDash val="solid"/>
              <a:round/>
            </a:ln>
          </p:spPr>
          <p:txBody>
            <a:bodyPr rtlCol="0" anchor="ctr"/>
            <a:lstStyle/>
            <a:p>
              <a:endParaRPr lang="en-IN"/>
            </a:p>
          </p:txBody>
        </p:sp>
        <p:sp>
          <p:nvSpPr>
            <p:cNvPr id="64" name="Freeform: Shape 63">
              <a:extLst>
                <a:ext uri="{FF2B5EF4-FFF2-40B4-BE49-F238E27FC236}">
                  <a16:creationId xmlns:a16="http://schemas.microsoft.com/office/drawing/2014/main" id="{B68C8148-4029-7FAA-2ABF-514C72D43881}"/>
                </a:ext>
              </a:extLst>
            </p:cNvPr>
            <p:cNvSpPr/>
            <p:nvPr/>
          </p:nvSpPr>
          <p:spPr>
            <a:xfrm>
              <a:off x="2030710" y="3976256"/>
              <a:ext cx="112871" cy="9525"/>
            </a:xfrm>
            <a:custGeom>
              <a:avLst/>
              <a:gdLst>
                <a:gd name="connsiteX0" fmla="*/ 0 w 112871"/>
                <a:gd name="connsiteY0" fmla="*/ 0 h 9525"/>
                <a:gd name="connsiteX1" fmla="*/ 112871 w 112871"/>
                <a:gd name="connsiteY1" fmla="*/ 0 h 9525"/>
              </a:gdLst>
              <a:ahLst/>
              <a:cxnLst>
                <a:cxn ang="0">
                  <a:pos x="connsiteX0" y="connsiteY0"/>
                </a:cxn>
                <a:cxn ang="0">
                  <a:pos x="connsiteX1" y="connsiteY1"/>
                </a:cxn>
              </a:cxnLst>
              <a:rect l="l" t="t" r="r" b="b"/>
              <a:pathLst>
                <a:path w="112871" h="9525">
                  <a:moveTo>
                    <a:pt x="0" y="0"/>
                  </a:moveTo>
                  <a:lnTo>
                    <a:pt x="112871" y="0"/>
                  </a:lnTo>
                </a:path>
              </a:pathLst>
            </a:custGeom>
            <a:ln w="9525" cap="rnd">
              <a:solidFill>
                <a:srgbClr val="FFFFFF"/>
              </a:solidFill>
              <a:prstDash val="solid"/>
              <a:round/>
            </a:ln>
          </p:spPr>
          <p:txBody>
            <a:bodyPr rtlCol="0" anchor="ctr"/>
            <a:lstStyle/>
            <a:p>
              <a:endParaRPr lang="en-IN"/>
            </a:p>
          </p:txBody>
        </p:sp>
        <p:sp>
          <p:nvSpPr>
            <p:cNvPr id="65" name="Freeform: Shape 64">
              <a:extLst>
                <a:ext uri="{FF2B5EF4-FFF2-40B4-BE49-F238E27FC236}">
                  <a16:creationId xmlns:a16="http://schemas.microsoft.com/office/drawing/2014/main" id="{4E538F37-5174-3ED1-2AA5-99D2058F5E59}"/>
                </a:ext>
              </a:extLst>
            </p:cNvPr>
            <p:cNvSpPr/>
            <p:nvPr/>
          </p:nvSpPr>
          <p:spPr>
            <a:xfrm>
              <a:off x="2030710" y="4030358"/>
              <a:ext cx="201453" cy="9525"/>
            </a:xfrm>
            <a:custGeom>
              <a:avLst/>
              <a:gdLst>
                <a:gd name="connsiteX0" fmla="*/ 0 w 201453"/>
                <a:gd name="connsiteY0" fmla="*/ 0 h 9525"/>
                <a:gd name="connsiteX1" fmla="*/ 201454 w 201453"/>
                <a:gd name="connsiteY1" fmla="*/ 0 h 9525"/>
              </a:gdLst>
              <a:ahLst/>
              <a:cxnLst>
                <a:cxn ang="0">
                  <a:pos x="connsiteX0" y="connsiteY0"/>
                </a:cxn>
                <a:cxn ang="0">
                  <a:pos x="connsiteX1" y="connsiteY1"/>
                </a:cxn>
              </a:cxnLst>
              <a:rect l="l" t="t" r="r" b="b"/>
              <a:pathLst>
                <a:path w="201453" h="9525">
                  <a:moveTo>
                    <a:pt x="0" y="0"/>
                  </a:moveTo>
                  <a:lnTo>
                    <a:pt x="201454" y="0"/>
                  </a:lnTo>
                </a:path>
              </a:pathLst>
            </a:custGeom>
            <a:ln w="9525" cap="rnd">
              <a:solidFill>
                <a:srgbClr val="FFFFFF"/>
              </a:solidFill>
              <a:prstDash val="solid"/>
              <a:round/>
            </a:ln>
          </p:spPr>
          <p:txBody>
            <a:bodyPr rtlCol="0" anchor="ctr"/>
            <a:lstStyle/>
            <a:p>
              <a:endParaRPr lang="en-IN"/>
            </a:p>
          </p:txBody>
        </p:sp>
        <p:sp>
          <p:nvSpPr>
            <p:cNvPr id="66" name="Freeform: Shape 65">
              <a:extLst>
                <a:ext uri="{FF2B5EF4-FFF2-40B4-BE49-F238E27FC236}">
                  <a16:creationId xmlns:a16="http://schemas.microsoft.com/office/drawing/2014/main" id="{ACF66A0A-42D1-D1EB-F4C1-CD3908361AE7}"/>
                </a:ext>
              </a:extLst>
            </p:cNvPr>
            <p:cNvSpPr/>
            <p:nvPr/>
          </p:nvSpPr>
          <p:spPr>
            <a:xfrm>
              <a:off x="2030710" y="4084556"/>
              <a:ext cx="112871" cy="9525"/>
            </a:xfrm>
            <a:custGeom>
              <a:avLst/>
              <a:gdLst>
                <a:gd name="connsiteX0" fmla="*/ 0 w 112871"/>
                <a:gd name="connsiteY0" fmla="*/ 0 h 9525"/>
                <a:gd name="connsiteX1" fmla="*/ 112871 w 112871"/>
                <a:gd name="connsiteY1" fmla="*/ 0 h 9525"/>
              </a:gdLst>
              <a:ahLst/>
              <a:cxnLst>
                <a:cxn ang="0">
                  <a:pos x="connsiteX0" y="connsiteY0"/>
                </a:cxn>
                <a:cxn ang="0">
                  <a:pos x="connsiteX1" y="connsiteY1"/>
                </a:cxn>
              </a:cxnLst>
              <a:rect l="l" t="t" r="r" b="b"/>
              <a:pathLst>
                <a:path w="112871" h="9525">
                  <a:moveTo>
                    <a:pt x="0" y="0"/>
                  </a:moveTo>
                  <a:lnTo>
                    <a:pt x="112871" y="0"/>
                  </a:lnTo>
                </a:path>
              </a:pathLst>
            </a:custGeom>
            <a:ln w="9525" cap="rnd">
              <a:solidFill>
                <a:srgbClr val="FFFFFF"/>
              </a:solidFill>
              <a:prstDash val="solid"/>
              <a:round/>
            </a:ln>
          </p:spPr>
          <p:txBody>
            <a:bodyPr rtlCol="0" anchor="ctr"/>
            <a:lstStyle/>
            <a:p>
              <a:endParaRPr lang="en-IN"/>
            </a:p>
          </p:txBody>
        </p:sp>
        <p:sp>
          <p:nvSpPr>
            <p:cNvPr id="67" name="Freeform: Shape 66">
              <a:extLst>
                <a:ext uri="{FF2B5EF4-FFF2-40B4-BE49-F238E27FC236}">
                  <a16:creationId xmlns:a16="http://schemas.microsoft.com/office/drawing/2014/main" id="{850A7364-3925-82A8-872B-F15941726B84}"/>
                </a:ext>
              </a:extLst>
            </p:cNvPr>
            <p:cNvSpPr/>
            <p:nvPr/>
          </p:nvSpPr>
          <p:spPr>
            <a:xfrm>
              <a:off x="2030710" y="4138658"/>
              <a:ext cx="149828" cy="9525"/>
            </a:xfrm>
            <a:custGeom>
              <a:avLst/>
              <a:gdLst>
                <a:gd name="connsiteX0" fmla="*/ 0 w 149828"/>
                <a:gd name="connsiteY0" fmla="*/ 0 h 9525"/>
                <a:gd name="connsiteX1" fmla="*/ 149828 w 149828"/>
                <a:gd name="connsiteY1" fmla="*/ 0 h 9525"/>
              </a:gdLst>
              <a:ahLst/>
              <a:cxnLst>
                <a:cxn ang="0">
                  <a:pos x="connsiteX0" y="connsiteY0"/>
                </a:cxn>
                <a:cxn ang="0">
                  <a:pos x="connsiteX1" y="connsiteY1"/>
                </a:cxn>
              </a:cxnLst>
              <a:rect l="l" t="t" r="r" b="b"/>
              <a:pathLst>
                <a:path w="149828" h="9525">
                  <a:moveTo>
                    <a:pt x="0" y="0"/>
                  </a:moveTo>
                  <a:lnTo>
                    <a:pt x="149828" y="0"/>
                  </a:lnTo>
                </a:path>
              </a:pathLst>
            </a:custGeom>
            <a:ln w="9525" cap="rnd">
              <a:solidFill>
                <a:srgbClr val="FFFFFF"/>
              </a:solidFill>
              <a:prstDash val="solid"/>
              <a:round/>
            </a:ln>
          </p:spPr>
          <p:txBody>
            <a:bodyPr rtlCol="0" anchor="ctr"/>
            <a:lstStyle/>
            <a:p>
              <a:endParaRPr lang="en-IN"/>
            </a:p>
          </p:txBody>
        </p:sp>
        <p:sp>
          <p:nvSpPr>
            <p:cNvPr id="68" name="Freeform: Shape 67">
              <a:extLst>
                <a:ext uri="{FF2B5EF4-FFF2-40B4-BE49-F238E27FC236}">
                  <a16:creationId xmlns:a16="http://schemas.microsoft.com/office/drawing/2014/main" id="{8C761D7E-CA85-BC8B-3F4C-560772E54683}"/>
                </a:ext>
              </a:extLst>
            </p:cNvPr>
            <p:cNvSpPr/>
            <p:nvPr/>
          </p:nvSpPr>
          <p:spPr>
            <a:xfrm>
              <a:off x="2030710" y="4192855"/>
              <a:ext cx="112871" cy="9525"/>
            </a:xfrm>
            <a:custGeom>
              <a:avLst/>
              <a:gdLst>
                <a:gd name="connsiteX0" fmla="*/ 0 w 112871"/>
                <a:gd name="connsiteY0" fmla="*/ 0 h 9525"/>
                <a:gd name="connsiteX1" fmla="*/ 112871 w 112871"/>
                <a:gd name="connsiteY1" fmla="*/ 0 h 9525"/>
              </a:gdLst>
              <a:ahLst/>
              <a:cxnLst>
                <a:cxn ang="0">
                  <a:pos x="connsiteX0" y="connsiteY0"/>
                </a:cxn>
                <a:cxn ang="0">
                  <a:pos x="connsiteX1" y="connsiteY1"/>
                </a:cxn>
              </a:cxnLst>
              <a:rect l="l" t="t" r="r" b="b"/>
              <a:pathLst>
                <a:path w="112871" h="9525">
                  <a:moveTo>
                    <a:pt x="0" y="0"/>
                  </a:moveTo>
                  <a:lnTo>
                    <a:pt x="112871" y="0"/>
                  </a:lnTo>
                </a:path>
              </a:pathLst>
            </a:custGeom>
            <a:ln w="9525" cap="rnd">
              <a:solidFill>
                <a:srgbClr val="FFFFFF"/>
              </a:solidFill>
              <a:prstDash val="solid"/>
              <a:round/>
            </a:ln>
          </p:spPr>
          <p:txBody>
            <a:bodyPr rtlCol="0" anchor="ctr"/>
            <a:lstStyle/>
            <a:p>
              <a:endParaRPr lang="en-IN"/>
            </a:p>
          </p:txBody>
        </p:sp>
        <p:sp>
          <p:nvSpPr>
            <p:cNvPr id="69" name="Freeform: Shape 68">
              <a:extLst>
                <a:ext uri="{FF2B5EF4-FFF2-40B4-BE49-F238E27FC236}">
                  <a16:creationId xmlns:a16="http://schemas.microsoft.com/office/drawing/2014/main" id="{9139A2F6-7737-B7CF-E8FE-8A603AF88878}"/>
                </a:ext>
              </a:extLst>
            </p:cNvPr>
            <p:cNvSpPr/>
            <p:nvPr/>
          </p:nvSpPr>
          <p:spPr>
            <a:xfrm>
              <a:off x="2030710" y="4246957"/>
              <a:ext cx="236791" cy="9525"/>
            </a:xfrm>
            <a:custGeom>
              <a:avLst/>
              <a:gdLst>
                <a:gd name="connsiteX0" fmla="*/ 0 w 236791"/>
                <a:gd name="connsiteY0" fmla="*/ 0 h 9525"/>
                <a:gd name="connsiteX1" fmla="*/ 236792 w 236791"/>
                <a:gd name="connsiteY1" fmla="*/ 0 h 9525"/>
              </a:gdLst>
              <a:ahLst/>
              <a:cxnLst>
                <a:cxn ang="0">
                  <a:pos x="connsiteX0" y="connsiteY0"/>
                </a:cxn>
                <a:cxn ang="0">
                  <a:pos x="connsiteX1" y="connsiteY1"/>
                </a:cxn>
              </a:cxnLst>
              <a:rect l="l" t="t" r="r" b="b"/>
              <a:pathLst>
                <a:path w="236791" h="9525">
                  <a:moveTo>
                    <a:pt x="0" y="0"/>
                  </a:moveTo>
                  <a:lnTo>
                    <a:pt x="236792" y="0"/>
                  </a:lnTo>
                </a:path>
              </a:pathLst>
            </a:custGeom>
            <a:ln w="9525" cap="rnd">
              <a:solidFill>
                <a:srgbClr val="FFFFFF"/>
              </a:solidFill>
              <a:prstDash val="solid"/>
              <a:round/>
            </a:ln>
          </p:spPr>
          <p:txBody>
            <a:bodyPr rtlCol="0" anchor="ctr"/>
            <a:lstStyle/>
            <a:p>
              <a:endParaRPr lang="en-IN"/>
            </a:p>
          </p:txBody>
        </p:sp>
        <p:sp>
          <p:nvSpPr>
            <p:cNvPr id="70" name="Freeform: Shape 69">
              <a:extLst>
                <a:ext uri="{FF2B5EF4-FFF2-40B4-BE49-F238E27FC236}">
                  <a16:creationId xmlns:a16="http://schemas.microsoft.com/office/drawing/2014/main" id="{C9915391-1AFF-DCC4-107E-6D86CA7A6718}"/>
                </a:ext>
              </a:extLst>
            </p:cNvPr>
            <p:cNvSpPr/>
            <p:nvPr/>
          </p:nvSpPr>
          <p:spPr>
            <a:xfrm>
              <a:off x="2030710" y="4301059"/>
              <a:ext cx="112871" cy="9525"/>
            </a:xfrm>
            <a:custGeom>
              <a:avLst/>
              <a:gdLst>
                <a:gd name="connsiteX0" fmla="*/ 0 w 112871"/>
                <a:gd name="connsiteY0" fmla="*/ 0 h 9525"/>
                <a:gd name="connsiteX1" fmla="*/ 112871 w 112871"/>
                <a:gd name="connsiteY1" fmla="*/ 0 h 9525"/>
              </a:gdLst>
              <a:ahLst/>
              <a:cxnLst>
                <a:cxn ang="0">
                  <a:pos x="connsiteX0" y="connsiteY0"/>
                </a:cxn>
                <a:cxn ang="0">
                  <a:pos x="connsiteX1" y="connsiteY1"/>
                </a:cxn>
              </a:cxnLst>
              <a:rect l="l" t="t" r="r" b="b"/>
              <a:pathLst>
                <a:path w="112871" h="9525">
                  <a:moveTo>
                    <a:pt x="0" y="0"/>
                  </a:moveTo>
                  <a:lnTo>
                    <a:pt x="112871" y="0"/>
                  </a:lnTo>
                </a:path>
              </a:pathLst>
            </a:custGeom>
            <a:ln w="9525" cap="rnd">
              <a:solidFill>
                <a:srgbClr val="FFFFFF"/>
              </a:solidFill>
              <a:prstDash val="solid"/>
              <a:round/>
            </a:ln>
          </p:spPr>
          <p:txBody>
            <a:bodyPr rtlCol="0" anchor="ctr"/>
            <a:lstStyle/>
            <a:p>
              <a:endParaRPr lang="en-IN"/>
            </a:p>
          </p:txBody>
        </p:sp>
        <p:sp>
          <p:nvSpPr>
            <p:cNvPr id="71" name="Freeform: Shape 70">
              <a:extLst>
                <a:ext uri="{FF2B5EF4-FFF2-40B4-BE49-F238E27FC236}">
                  <a16:creationId xmlns:a16="http://schemas.microsoft.com/office/drawing/2014/main" id="{BEDE1959-B840-07FE-1930-DA957CE59757}"/>
                </a:ext>
              </a:extLst>
            </p:cNvPr>
            <p:cNvSpPr/>
            <p:nvPr/>
          </p:nvSpPr>
          <p:spPr>
            <a:xfrm>
              <a:off x="2030710" y="4355256"/>
              <a:ext cx="158019" cy="9525"/>
            </a:xfrm>
            <a:custGeom>
              <a:avLst/>
              <a:gdLst>
                <a:gd name="connsiteX0" fmla="*/ 0 w 158019"/>
                <a:gd name="connsiteY0" fmla="*/ 0 h 9525"/>
                <a:gd name="connsiteX1" fmla="*/ 158020 w 158019"/>
                <a:gd name="connsiteY1" fmla="*/ 0 h 9525"/>
              </a:gdLst>
              <a:ahLst/>
              <a:cxnLst>
                <a:cxn ang="0">
                  <a:pos x="connsiteX0" y="connsiteY0"/>
                </a:cxn>
                <a:cxn ang="0">
                  <a:pos x="connsiteX1" y="connsiteY1"/>
                </a:cxn>
              </a:cxnLst>
              <a:rect l="l" t="t" r="r" b="b"/>
              <a:pathLst>
                <a:path w="158019" h="9525">
                  <a:moveTo>
                    <a:pt x="0" y="0"/>
                  </a:moveTo>
                  <a:lnTo>
                    <a:pt x="158020" y="0"/>
                  </a:lnTo>
                </a:path>
              </a:pathLst>
            </a:custGeom>
            <a:ln w="9525" cap="rnd">
              <a:solidFill>
                <a:srgbClr val="FFFFFF"/>
              </a:solidFill>
              <a:prstDash val="solid"/>
              <a:round/>
            </a:ln>
          </p:spPr>
          <p:txBody>
            <a:bodyPr rtlCol="0" anchor="ctr"/>
            <a:lstStyle/>
            <a:p>
              <a:endParaRPr lang="en-IN"/>
            </a:p>
          </p:txBody>
        </p:sp>
        <p:sp>
          <p:nvSpPr>
            <p:cNvPr id="72" name="Freeform: Shape 71">
              <a:extLst>
                <a:ext uri="{FF2B5EF4-FFF2-40B4-BE49-F238E27FC236}">
                  <a16:creationId xmlns:a16="http://schemas.microsoft.com/office/drawing/2014/main" id="{DEBAD880-069D-5700-D50A-1604A6B744CA}"/>
                </a:ext>
              </a:extLst>
            </p:cNvPr>
            <p:cNvSpPr/>
            <p:nvPr/>
          </p:nvSpPr>
          <p:spPr>
            <a:xfrm>
              <a:off x="2030710" y="4409358"/>
              <a:ext cx="112871" cy="9525"/>
            </a:xfrm>
            <a:custGeom>
              <a:avLst/>
              <a:gdLst>
                <a:gd name="connsiteX0" fmla="*/ 0 w 112871"/>
                <a:gd name="connsiteY0" fmla="*/ 0 h 9525"/>
                <a:gd name="connsiteX1" fmla="*/ 112871 w 112871"/>
                <a:gd name="connsiteY1" fmla="*/ 0 h 9525"/>
              </a:gdLst>
              <a:ahLst/>
              <a:cxnLst>
                <a:cxn ang="0">
                  <a:pos x="connsiteX0" y="connsiteY0"/>
                </a:cxn>
                <a:cxn ang="0">
                  <a:pos x="connsiteX1" y="connsiteY1"/>
                </a:cxn>
              </a:cxnLst>
              <a:rect l="l" t="t" r="r" b="b"/>
              <a:pathLst>
                <a:path w="112871" h="9525">
                  <a:moveTo>
                    <a:pt x="0" y="0"/>
                  </a:moveTo>
                  <a:lnTo>
                    <a:pt x="112871" y="0"/>
                  </a:lnTo>
                </a:path>
              </a:pathLst>
            </a:custGeom>
            <a:ln w="9525" cap="rnd">
              <a:solidFill>
                <a:srgbClr val="FFFFFF"/>
              </a:solidFill>
              <a:prstDash val="solid"/>
              <a:round/>
            </a:ln>
          </p:spPr>
          <p:txBody>
            <a:bodyPr rtlCol="0" anchor="ctr"/>
            <a:lstStyle/>
            <a:p>
              <a:endParaRPr lang="en-IN"/>
            </a:p>
          </p:txBody>
        </p:sp>
        <p:sp>
          <p:nvSpPr>
            <p:cNvPr id="73" name="Freeform: Shape 72">
              <a:extLst>
                <a:ext uri="{FF2B5EF4-FFF2-40B4-BE49-F238E27FC236}">
                  <a16:creationId xmlns:a16="http://schemas.microsoft.com/office/drawing/2014/main" id="{C66DA8B9-08DC-FDAF-3BBF-DB5B2B326190}"/>
                </a:ext>
              </a:extLst>
            </p:cNvPr>
            <p:cNvSpPr/>
            <p:nvPr/>
          </p:nvSpPr>
          <p:spPr>
            <a:xfrm>
              <a:off x="2030710" y="4463555"/>
              <a:ext cx="112871" cy="9525"/>
            </a:xfrm>
            <a:custGeom>
              <a:avLst/>
              <a:gdLst>
                <a:gd name="connsiteX0" fmla="*/ 0 w 112871"/>
                <a:gd name="connsiteY0" fmla="*/ 0 h 9525"/>
                <a:gd name="connsiteX1" fmla="*/ 112871 w 112871"/>
                <a:gd name="connsiteY1" fmla="*/ 0 h 9525"/>
              </a:gdLst>
              <a:ahLst/>
              <a:cxnLst>
                <a:cxn ang="0">
                  <a:pos x="connsiteX0" y="connsiteY0"/>
                </a:cxn>
                <a:cxn ang="0">
                  <a:pos x="connsiteX1" y="connsiteY1"/>
                </a:cxn>
              </a:cxnLst>
              <a:rect l="l" t="t" r="r" b="b"/>
              <a:pathLst>
                <a:path w="112871" h="9525">
                  <a:moveTo>
                    <a:pt x="0" y="0"/>
                  </a:moveTo>
                  <a:lnTo>
                    <a:pt x="112871" y="0"/>
                  </a:lnTo>
                </a:path>
              </a:pathLst>
            </a:custGeom>
            <a:ln w="9525" cap="rnd">
              <a:solidFill>
                <a:srgbClr val="FFFFFF"/>
              </a:solidFill>
              <a:prstDash val="solid"/>
              <a:round/>
            </a:ln>
          </p:spPr>
          <p:txBody>
            <a:bodyPr rtlCol="0" anchor="ctr"/>
            <a:lstStyle/>
            <a:p>
              <a:endParaRPr lang="en-IN"/>
            </a:p>
          </p:txBody>
        </p:sp>
        <p:sp>
          <p:nvSpPr>
            <p:cNvPr id="74" name="Freeform: Shape 73">
              <a:extLst>
                <a:ext uri="{FF2B5EF4-FFF2-40B4-BE49-F238E27FC236}">
                  <a16:creationId xmlns:a16="http://schemas.microsoft.com/office/drawing/2014/main" id="{29700BB6-83E3-602B-E7D7-843601BCC0D3}"/>
                </a:ext>
              </a:extLst>
            </p:cNvPr>
            <p:cNvSpPr/>
            <p:nvPr/>
          </p:nvSpPr>
          <p:spPr>
            <a:xfrm>
              <a:off x="2514485" y="3867957"/>
              <a:ext cx="112775" cy="9525"/>
            </a:xfrm>
            <a:custGeom>
              <a:avLst/>
              <a:gdLst>
                <a:gd name="connsiteX0" fmla="*/ 0 w 112775"/>
                <a:gd name="connsiteY0" fmla="*/ 0 h 9525"/>
                <a:gd name="connsiteX1" fmla="*/ 112776 w 112775"/>
                <a:gd name="connsiteY1" fmla="*/ 0 h 9525"/>
              </a:gdLst>
              <a:ahLst/>
              <a:cxnLst>
                <a:cxn ang="0">
                  <a:pos x="connsiteX0" y="connsiteY0"/>
                </a:cxn>
                <a:cxn ang="0">
                  <a:pos x="connsiteX1" y="connsiteY1"/>
                </a:cxn>
              </a:cxnLst>
              <a:rect l="l" t="t" r="r" b="b"/>
              <a:pathLst>
                <a:path w="112775" h="9525">
                  <a:moveTo>
                    <a:pt x="0" y="0"/>
                  </a:moveTo>
                  <a:lnTo>
                    <a:pt x="112776" y="0"/>
                  </a:lnTo>
                </a:path>
              </a:pathLst>
            </a:custGeom>
            <a:ln w="9525" cap="rnd">
              <a:solidFill>
                <a:srgbClr val="FFFFFF"/>
              </a:solidFill>
              <a:prstDash val="solid"/>
              <a:round/>
            </a:ln>
          </p:spPr>
          <p:txBody>
            <a:bodyPr rtlCol="0" anchor="ctr"/>
            <a:lstStyle/>
            <a:p>
              <a:endParaRPr lang="en-IN"/>
            </a:p>
          </p:txBody>
        </p:sp>
        <p:sp>
          <p:nvSpPr>
            <p:cNvPr id="75" name="Freeform: Shape 74">
              <a:extLst>
                <a:ext uri="{FF2B5EF4-FFF2-40B4-BE49-F238E27FC236}">
                  <a16:creationId xmlns:a16="http://schemas.microsoft.com/office/drawing/2014/main" id="{0C7A24F8-E098-1A34-FEFC-4BC67E74DBF2}"/>
                </a:ext>
              </a:extLst>
            </p:cNvPr>
            <p:cNvSpPr/>
            <p:nvPr/>
          </p:nvSpPr>
          <p:spPr>
            <a:xfrm>
              <a:off x="2514485" y="3922154"/>
              <a:ext cx="152495" cy="9525"/>
            </a:xfrm>
            <a:custGeom>
              <a:avLst/>
              <a:gdLst>
                <a:gd name="connsiteX0" fmla="*/ 0 w 152495"/>
                <a:gd name="connsiteY0" fmla="*/ 0 h 9525"/>
                <a:gd name="connsiteX1" fmla="*/ 152495 w 152495"/>
                <a:gd name="connsiteY1" fmla="*/ 0 h 9525"/>
              </a:gdLst>
              <a:ahLst/>
              <a:cxnLst>
                <a:cxn ang="0">
                  <a:pos x="connsiteX0" y="connsiteY0"/>
                </a:cxn>
                <a:cxn ang="0">
                  <a:pos x="connsiteX1" y="connsiteY1"/>
                </a:cxn>
              </a:cxnLst>
              <a:rect l="l" t="t" r="r" b="b"/>
              <a:pathLst>
                <a:path w="152495" h="9525">
                  <a:moveTo>
                    <a:pt x="0" y="0"/>
                  </a:moveTo>
                  <a:lnTo>
                    <a:pt x="152495" y="0"/>
                  </a:lnTo>
                </a:path>
              </a:pathLst>
            </a:custGeom>
            <a:ln w="9525" cap="rnd">
              <a:solidFill>
                <a:srgbClr val="FFFFFF"/>
              </a:solidFill>
              <a:prstDash val="solid"/>
              <a:round/>
            </a:ln>
          </p:spPr>
          <p:txBody>
            <a:bodyPr rtlCol="0" anchor="ctr"/>
            <a:lstStyle/>
            <a:p>
              <a:endParaRPr lang="en-IN"/>
            </a:p>
          </p:txBody>
        </p:sp>
        <p:sp>
          <p:nvSpPr>
            <p:cNvPr id="76" name="Freeform: Shape 75">
              <a:extLst>
                <a:ext uri="{FF2B5EF4-FFF2-40B4-BE49-F238E27FC236}">
                  <a16:creationId xmlns:a16="http://schemas.microsoft.com/office/drawing/2014/main" id="{026FBE1A-8A07-7B83-A5D7-0DE1B2B534C0}"/>
                </a:ext>
              </a:extLst>
            </p:cNvPr>
            <p:cNvSpPr/>
            <p:nvPr/>
          </p:nvSpPr>
          <p:spPr>
            <a:xfrm>
              <a:off x="2514485" y="3976256"/>
              <a:ext cx="112775" cy="9525"/>
            </a:xfrm>
            <a:custGeom>
              <a:avLst/>
              <a:gdLst>
                <a:gd name="connsiteX0" fmla="*/ 0 w 112775"/>
                <a:gd name="connsiteY0" fmla="*/ 0 h 9525"/>
                <a:gd name="connsiteX1" fmla="*/ 112776 w 112775"/>
                <a:gd name="connsiteY1" fmla="*/ 0 h 9525"/>
              </a:gdLst>
              <a:ahLst/>
              <a:cxnLst>
                <a:cxn ang="0">
                  <a:pos x="connsiteX0" y="connsiteY0"/>
                </a:cxn>
                <a:cxn ang="0">
                  <a:pos x="connsiteX1" y="connsiteY1"/>
                </a:cxn>
              </a:cxnLst>
              <a:rect l="l" t="t" r="r" b="b"/>
              <a:pathLst>
                <a:path w="112775" h="9525">
                  <a:moveTo>
                    <a:pt x="0" y="0"/>
                  </a:moveTo>
                  <a:lnTo>
                    <a:pt x="112776" y="0"/>
                  </a:lnTo>
                </a:path>
              </a:pathLst>
            </a:custGeom>
            <a:ln w="9525" cap="rnd">
              <a:solidFill>
                <a:srgbClr val="FFFFFF"/>
              </a:solidFill>
              <a:prstDash val="solid"/>
              <a:round/>
            </a:ln>
          </p:spPr>
          <p:txBody>
            <a:bodyPr rtlCol="0" anchor="ctr"/>
            <a:lstStyle/>
            <a:p>
              <a:endParaRPr lang="en-IN"/>
            </a:p>
          </p:txBody>
        </p:sp>
        <p:sp>
          <p:nvSpPr>
            <p:cNvPr id="77" name="Freeform: Shape 76">
              <a:extLst>
                <a:ext uri="{FF2B5EF4-FFF2-40B4-BE49-F238E27FC236}">
                  <a16:creationId xmlns:a16="http://schemas.microsoft.com/office/drawing/2014/main" id="{23DE7B46-225E-FCB4-F3D5-C82D8357B59C}"/>
                </a:ext>
              </a:extLst>
            </p:cNvPr>
            <p:cNvSpPr/>
            <p:nvPr/>
          </p:nvSpPr>
          <p:spPr>
            <a:xfrm>
              <a:off x="2514485" y="4030358"/>
              <a:ext cx="201453" cy="9525"/>
            </a:xfrm>
            <a:custGeom>
              <a:avLst/>
              <a:gdLst>
                <a:gd name="connsiteX0" fmla="*/ 0 w 201453"/>
                <a:gd name="connsiteY0" fmla="*/ 0 h 9525"/>
                <a:gd name="connsiteX1" fmla="*/ 201454 w 201453"/>
                <a:gd name="connsiteY1" fmla="*/ 0 h 9525"/>
              </a:gdLst>
              <a:ahLst/>
              <a:cxnLst>
                <a:cxn ang="0">
                  <a:pos x="connsiteX0" y="connsiteY0"/>
                </a:cxn>
                <a:cxn ang="0">
                  <a:pos x="connsiteX1" y="connsiteY1"/>
                </a:cxn>
              </a:cxnLst>
              <a:rect l="l" t="t" r="r" b="b"/>
              <a:pathLst>
                <a:path w="201453" h="9525">
                  <a:moveTo>
                    <a:pt x="0" y="0"/>
                  </a:moveTo>
                  <a:lnTo>
                    <a:pt x="201454" y="0"/>
                  </a:lnTo>
                </a:path>
              </a:pathLst>
            </a:custGeom>
            <a:ln w="9525" cap="rnd">
              <a:solidFill>
                <a:srgbClr val="FFFFFF"/>
              </a:solidFill>
              <a:prstDash val="solid"/>
              <a:round/>
            </a:ln>
          </p:spPr>
          <p:txBody>
            <a:bodyPr rtlCol="0" anchor="ctr"/>
            <a:lstStyle/>
            <a:p>
              <a:endParaRPr lang="en-IN"/>
            </a:p>
          </p:txBody>
        </p:sp>
        <p:sp>
          <p:nvSpPr>
            <p:cNvPr id="78" name="Freeform: Shape 77">
              <a:extLst>
                <a:ext uri="{FF2B5EF4-FFF2-40B4-BE49-F238E27FC236}">
                  <a16:creationId xmlns:a16="http://schemas.microsoft.com/office/drawing/2014/main" id="{6F850802-855A-48BD-3715-6B7FCF2E00C3}"/>
                </a:ext>
              </a:extLst>
            </p:cNvPr>
            <p:cNvSpPr/>
            <p:nvPr/>
          </p:nvSpPr>
          <p:spPr>
            <a:xfrm>
              <a:off x="2514485" y="4084556"/>
              <a:ext cx="112775" cy="9525"/>
            </a:xfrm>
            <a:custGeom>
              <a:avLst/>
              <a:gdLst>
                <a:gd name="connsiteX0" fmla="*/ 0 w 112775"/>
                <a:gd name="connsiteY0" fmla="*/ 0 h 9525"/>
                <a:gd name="connsiteX1" fmla="*/ 112776 w 112775"/>
                <a:gd name="connsiteY1" fmla="*/ 0 h 9525"/>
              </a:gdLst>
              <a:ahLst/>
              <a:cxnLst>
                <a:cxn ang="0">
                  <a:pos x="connsiteX0" y="connsiteY0"/>
                </a:cxn>
                <a:cxn ang="0">
                  <a:pos x="connsiteX1" y="connsiteY1"/>
                </a:cxn>
              </a:cxnLst>
              <a:rect l="l" t="t" r="r" b="b"/>
              <a:pathLst>
                <a:path w="112775" h="9525">
                  <a:moveTo>
                    <a:pt x="0" y="0"/>
                  </a:moveTo>
                  <a:lnTo>
                    <a:pt x="112776" y="0"/>
                  </a:lnTo>
                </a:path>
              </a:pathLst>
            </a:custGeom>
            <a:ln w="9525" cap="rnd">
              <a:solidFill>
                <a:srgbClr val="FFFFFF"/>
              </a:solidFill>
              <a:prstDash val="solid"/>
              <a:round/>
            </a:ln>
          </p:spPr>
          <p:txBody>
            <a:bodyPr rtlCol="0" anchor="ctr"/>
            <a:lstStyle/>
            <a:p>
              <a:endParaRPr lang="en-IN"/>
            </a:p>
          </p:txBody>
        </p:sp>
        <p:sp>
          <p:nvSpPr>
            <p:cNvPr id="79" name="Freeform: Shape 78">
              <a:extLst>
                <a:ext uri="{FF2B5EF4-FFF2-40B4-BE49-F238E27FC236}">
                  <a16:creationId xmlns:a16="http://schemas.microsoft.com/office/drawing/2014/main" id="{3C9D93B1-A5C5-586B-C068-102F874C46FE}"/>
                </a:ext>
              </a:extLst>
            </p:cNvPr>
            <p:cNvSpPr/>
            <p:nvPr/>
          </p:nvSpPr>
          <p:spPr>
            <a:xfrm>
              <a:off x="2514485" y="4138658"/>
              <a:ext cx="149828" cy="9525"/>
            </a:xfrm>
            <a:custGeom>
              <a:avLst/>
              <a:gdLst>
                <a:gd name="connsiteX0" fmla="*/ 0 w 149828"/>
                <a:gd name="connsiteY0" fmla="*/ 0 h 9525"/>
                <a:gd name="connsiteX1" fmla="*/ 149828 w 149828"/>
                <a:gd name="connsiteY1" fmla="*/ 0 h 9525"/>
              </a:gdLst>
              <a:ahLst/>
              <a:cxnLst>
                <a:cxn ang="0">
                  <a:pos x="connsiteX0" y="connsiteY0"/>
                </a:cxn>
                <a:cxn ang="0">
                  <a:pos x="connsiteX1" y="connsiteY1"/>
                </a:cxn>
              </a:cxnLst>
              <a:rect l="l" t="t" r="r" b="b"/>
              <a:pathLst>
                <a:path w="149828" h="9525">
                  <a:moveTo>
                    <a:pt x="0" y="0"/>
                  </a:moveTo>
                  <a:lnTo>
                    <a:pt x="149828" y="0"/>
                  </a:lnTo>
                </a:path>
              </a:pathLst>
            </a:custGeom>
            <a:ln w="9525" cap="rnd">
              <a:solidFill>
                <a:srgbClr val="FFFFFF"/>
              </a:solidFill>
              <a:prstDash val="solid"/>
              <a:round/>
            </a:ln>
          </p:spPr>
          <p:txBody>
            <a:bodyPr rtlCol="0" anchor="ctr"/>
            <a:lstStyle/>
            <a:p>
              <a:endParaRPr lang="en-IN"/>
            </a:p>
          </p:txBody>
        </p:sp>
        <p:sp>
          <p:nvSpPr>
            <p:cNvPr id="80" name="Freeform: Shape 79">
              <a:extLst>
                <a:ext uri="{FF2B5EF4-FFF2-40B4-BE49-F238E27FC236}">
                  <a16:creationId xmlns:a16="http://schemas.microsoft.com/office/drawing/2014/main" id="{370E0BB3-CF2E-DF89-D7D1-FA82C4C49D12}"/>
                </a:ext>
              </a:extLst>
            </p:cNvPr>
            <p:cNvSpPr/>
            <p:nvPr/>
          </p:nvSpPr>
          <p:spPr>
            <a:xfrm>
              <a:off x="2514485" y="4192855"/>
              <a:ext cx="112775" cy="9525"/>
            </a:xfrm>
            <a:custGeom>
              <a:avLst/>
              <a:gdLst>
                <a:gd name="connsiteX0" fmla="*/ 0 w 112775"/>
                <a:gd name="connsiteY0" fmla="*/ 0 h 9525"/>
                <a:gd name="connsiteX1" fmla="*/ 112776 w 112775"/>
                <a:gd name="connsiteY1" fmla="*/ 0 h 9525"/>
              </a:gdLst>
              <a:ahLst/>
              <a:cxnLst>
                <a:cxn ang="0">
                  <a:pos x="connsiteX0" y="connsiteY0"/>
                </a:cxn>
                <a:cxn ang="0">
                  <a:pos x="connsiteX1" y="connsiteY1"/>
                </a:cxn>
              </a:cxnLst>
              <a:rect l="l" t="t" r="r" b="b"/>
              <a:pathLst>
                <a:path w="112775" h="9525">
                  <a:moveTo>
                    <a:pt x="0" y="0"/>
                  </a:moveTo>
                  <a:lnTo>
                    <a:pt x="112776" y="0"/>
                  </a:lnTo>
                </a:path>
              </a:pathLst>
            </a:custGeom>
            <a:ln w="9525" cap="rnd">
              <a:solidFill>
                <a:srgbClr val="FFFFFF"/>
              </a:solidFill>
              <a:prstDash val="solid"/>
              <a:round/>
            </a:ln>
          </p:spPr>
          <p:txBody>
            <a:bodyPr rtlCol="0" anchor="ctr"/>
            <a:lstStyle/>
            <a:p>
              <a:endParaRPr lang="en-IN"/>
            </a:p>
          </p:txBody>
        </p:sp>
        <p:sp>
          <p:nvSpPr>
            <p:cNvPr id="81" name="Freeform: Shape 80">
              <a:extLst>
                <a:ext uri="{FF2B5EF4-FFF2-40B4-BE49-F238E27FC236}">
                  <a16:creationId xmlns:a16="http://schemas.microsoft.com/office/drawing/2014/main" id="{DA8D288F-6C2E-B82B-F93C-821E8841760B}"/>
                </a:ext>
              </a:extLst>
            </p:cNvPr>
            <p:cNvSpPr/>
            <p:nvPr/>
          </p:nvSpPr>
          <p:spPr>
            <a:xfrm>
              <a:off x="2514485" y="4246957"/>
              <a:ext cx="236791" cy="9525"/>
            </a:xfrm>
            <a:custGeom>
              <a:avLst/>
              <a:gdLst>
                <a:gd name="connsiteX0" fmla="*/ 0 w 236791"/>
                <a:gd name="connsiteY0" fmla="*/ 0 h 9525"/>
                <a:gd name="connsiteX1" fmla="*/ 236791 w 236791"/>
                <a:gd name="connsiteY1" fmla="*/ 0 h 9525"/>
              </a:gdLst>
              <a:ahLst/>
              <a:cxnLst>
                <a:cxn ang="0">
                  <a:pos x="connsiteX0" y="connsiteY0"/>
                </a:cxn>
                <a:cxn ang="0">
                  <a:pos x="connsiteX1" y="connsiteY1"/>
                </a:cxn>
              </a:cxnLst>
              <a:rect l="l" t="t" r="r" b="b"/>
              <a:pathLst>
                <a:path w="236791" h="9525">
                  <a:moveTo>
                    <a:pt x="0" y="0"/>
                  </a:moveTo>
                  <a:lnTo>
                    <a:pt x="236791" y="0"/>
                  </a:lnTo>
                </a:path>
              </a:pathLst>
            </a:custGeom>
            <a:ln w="9525" cap="rnd">
              <a:solidFill>
                <a:srgbClr val="FFFFFF"/>
              </a:solidFill>
              <a:prstDash val="solid"/>
              <a:round/>
            </a:ln>
          </p:spPr>
          <p:txBody>
            <a:bodyPr rtlCol="0" anchor="ctr"/>
            <a:lstStyle/>
            <a:p>
              <a:endParaRPr lang="en-IN"/>
            </a:p>
          </p:txBody>
        </p:sp>
        <p:sp>
          <p:nvSpPr>
            <p:cNvPr id="82" name="Freeform: Shape 81">
              <a:extLst>
                <a:ext uri="{FF2B5EF4-FFF2-40B4-BE49-F238E27FC236}">
                  <a16:creationId xmlns:a16="http://schemas.microsoft.com/office/drawing/2014/main" id="{39ED9E20-8B76-A3EF-3F99-42CD0EF397F3}"/>
                </a:ext>
              </a:extLst>
            </p:cNvPr>
            <p:cNvSpPr/>
            <p:nvPr/>
          </p:nvSpPr>
          <p:spPr>
            <a:xfrm>
              <a:off x="2514485" y="4301059"/>
              <a:ext cx="112775" cy="9525"/>
            </a:xfrm>
            <a:custGeom>
              <a:avLst/>
              <a:gdLst>
                <a:gd name="connsiteX0" fmla="*/ 0 w 112775"/>
                <a:gd name="connsiteY0" fmla="*/ 0 h 9525"/>
                <a:gd name="connsiteX1" fmla="*/ 112776 w 112775"/>
                <a:gd name="connsiteY1" fmla="*/ 0 h 9525"/>
              </a:gdLst>
              <a:ahLst/>
              <a:cxnLst>
                <a:cxn ang="0">
                  <a:pos x="connsiteX0" y="connsiteY0"/>
                </a:cxn>
                <a:cxn ang="0">
                  <a:pos x="connsiteX1" y="connsiteY1"/>
                </a:cxn>
              </a:cxnLst>
              <a:rect l="l" t="t" r="r" b="b"/>
              <a:pathLst>
                <a:path w="112775" h="9525">
                  <a:moveTo>
                    <a:pt x="0" y="0"/>
                  </a:moveTo>
                  <a:lnTo>
                    <a:pt x="112776" y="0"/>
                  </a:lnTo>
                </a:path>
              </a:pathLst>
            </a:custGeom>
            <a:ln w="9525" cap="rnd">
              <a:solidFill>
                <a:srgbClr val="FFFFFF"/>
              </a:solidFill>
              <a:prstDash val="solid"/>
              <a:round/>
            </a:ln>
          </p:spPr>
          <p:txBody>
            <a:bodyPr rtlCol="0" anchor="ctr"/>
            <a:lstStyle/>
            <a:p>
              <a:endParaRPr lang="en-IN"/>
            </a:p>
          </p:txBody>
        </p:sp>
        <p:sp>
          <p:nvSpPr>
            <p:cNvPr id="83" name="Freeform: Shape 82">
              <a:extLst>
                <a:ext uri="{FF2B5EF4-FFF2-40B4-BE49-F238E27FC236}">
                  <a16:creationId xmlns:a16="http://schemas.microsoft.com/office/drawing/2014/main" id="{442193ED-E0D8-92BF-EB84-E484FD3DE3F3}"/>
                </a:ext>
              </a:extLst>
            </p:cNvPr>
            <p:cNvSpPr/>
            <p:nvPr/>
          </p:nvSpPr>
          <p:spPr>
            <a:xfrm>
              <a:off x="2514485" y="4355256"/>
              <a:ext cx="157924" cy="9525"/>
            </a:xfrm>
            <a:custGeom>
              <a:avLst/>
              <a:gdLst>
                <a:gd name="connsiteX0" fmla="*/ 0 w 157924"/>
                <a:gd name="connsiteY0" fmla="*/ 0 h 9525"/>
                <a:gd name="connsiteX1" fmla="*/ 157924 w 157924"/>
                <a:gd name="connsiteY1" fmla="*/ 0 h 9525"/>
              </a:gdLst>
              <a:ahLst/>
              <a:cxnLst>
                <a:cxn ang="0">
                  <a:pos x="connsiteX0" y="connsiteY0"/>
                </a:cxn>
                <a:cxn ang="0">
                  <a:pos x="connsiteX1" y="connsiteY1"/>
                </a:cxn>
              </a:cxnLst>
              <a:rect l="l" t="t" r="r" b="b"/>
              <a:pathLst>
                <a:path w="157924" h="9525">
                  <a:moveTo>
                    <a:pt x="0" y="0"/>
                  </a:moveTo>
                  <a:lnTo>
                    <a:pt x="157924" y="0"/>
                  </a:lnTo>
                </a:path>
              </a:pathLst>
            </a:custGeom>
            <a:ln w="9525" cap="rnd">
              <a:solidFill>
                <a:srgbClr val="FFFFFF"/>
              </a:solidFill>
              <a:prstDash val="solid"/>
              <a:round/>
            </a:ln>
          </p:spPr>
          <p:txBody>
            <a:bodyPr rtlCol="0" anchor="ctr"/>
            <a:lstStyle/>
            <a:p>
              <a:endParaRPr lang="en-IN"/>
            </a:p>
          </p:txBody>
        </p:sp>
        <p:sp>
          <p:nvSpPr>
            <p:cNvPr id="84" name="Freeform: Shape 83">
              <a:extLst>
                <a:ext uri="{FF2B5EF4-FFF2-40B4-BE49-F238E27FC236}">
                  <a16:creationId xmlns:a16="http://schemas.microsoft.com/office/drawing/2014/main" id="{DA6A3CBF-ACCA-C808-12DF-61D5E0AD03BA}"/>
                </a:ext>
              </a:extLst>
            </p:cNvPr>
            <p:cNvSpPr/>
            <p:nvPr/>
          </p:nvSpPr>
          <p:spPr>
            <a:xfrm>
              <a:off x="2514485" y="4409358"/>
              <a:ext cx="112775" cy="9525"/>
            </a:xfrm>
            <a:custGeom>
              <a:avLst/>
              <a:gdLst>
                <a:gd name="connsiteX0" fmla="*/ 0 w 112775"/>
                <a:gd name="connsiteY0" fmla="*/ 0 h 9525"/>
                <a:gd name="connsiteX1" fmla="*/ 112776 w 112775"/>
                <a:gd name="connsiteY1" fmla="*/ 0 h 9525"/>
              </a:gdLst>
              <a:ahLst/>
              <a:cxnLst>
                <a:cxn ang="0">
                  <a:pos x="connsiteX0" y="connsiteY0"/>
                </a:cxn>
                <a:cxn ang="0">
                  <a:pos x="connsiteX1" y="connsiteY1"/>
                </a:cxn>
              </a:cxnLst>
              <a:rect l="l" t="t" r="r" b="b"/>
              <a:pathLst>
                <a:path w="112775" h="9525">
                  <a:moveTo>
                    <a:pt x="0" y="0"/>
                  </a:moveTo>
                  <a:lnTo>
                    <a:pt x="112776" y="0"/>
                  </a:lnTo>
                </a:path>
              </a:pathLst>
            </a:custGeom>
            <a:ln w="9525" cap="rnd">
              <a:solidFill>
                <a:srgbClr val="FFFFFF"/>
              </a:solidFill>
              <a:prstDash val="solid"/>
              <a:round/>
            </a:ln>
          </p:spPr>
          <p:txBody>
            <a:bodyPr rtlCol="0" anchor="ctr"/>
            <a:lstStyle/>
            <a:p>
              <a:endParaRPr lang="en-IN"/>
            </a:p>
          </p:txBody>
        </p:sp>
        <p:sp>
          <p:nvSpPr>
            <p:cNvPr id="85" name="Freeform: Shape 84">
              <a:extLst>
                <a:ext uri="{FF2B5EF4-FFF2-40B4-BE49-F238E27FC236}">
                  <a16:creationId xmlns:a16="http://schemas.microsoft.com/office/drawing/2014/main" id="{B6850B9F-A1DF-1FD7-EF08-F0D0A48E51FE}"/>
                </a:ext>
              </a:extLst>
            </p:cNvPr>
            <p:cNvSpPr/>
            <p:nvPr/>
          </p:nvSpPr>
          <p:spPr>
            <a:xfrm>
              <a:off x="2514485" y="4463555"/>
              <a:ext cx="112775" cy="9525"/>
            </a:xfrm>
            <a:custGeom>
              <a:avLst/>
              <a:gdLst>
                <a:gd name="connsiteX0" fmla="*/ 0 w 112775"/>
                <a:gd name="connsiteY0" fmla="*/ 0 h 9525"/>
                <a:gd name="connsiteX1" fmla="*/ 112776 w 112775"/>
                <a:gd name="connsiteY1" fmla="*/ 0 h 9525"/>
              </a:gdLst>
              <a:ahLst/>
              <a:cxnLst>
                <a:cxn ang="0">
                  <a:pos x="connsiteX0" y="connsiteY0"/>
                </a:cxn>
                <a:cxn ang="0">
                  <a:pos x="connsiteX1" y="connsiteY1"/>
                </a:cxn>
              </a:cxnLst>
              <a:rect l="l" t="t" r="r" b="b"/>
              <a:pathLst>
                <a:path w="112775" h="9525">
                  <a:moveTo>
                    <a:pt x="0" y="0"/>
                  </a:moveTo>
                  <a:lnTo>
                    <a:pt x="112776" y="0"/>
                  </a:lnTo>
                </a:path>
              </a:pathLst>
            </a:custGeom>
            <a:ln w="9525" cap="rnd">
              <a:solidFill>
                <a:srgbClr val="FFFFFF"/>
              </a:solidFill>
              <a:prstDash val="solid"/>
              <a:round/>
            </a:ln>
          </p:spPr>
          <p:txBody>
            <a:bodyPr rtlCol="0" anchor="ctr"/>
            <a:lstStyle/>
            <a:p>
              <a:endParaRPr lang="en-IN"/>
            </a:p>
          </p:txBody>
        </p:sp>
        <p:sp>
          <p:nvSpPr>
            <p:cNvPr id="86" name="Freeform: Shape 85">
              <a:extLst>
                <a:ext uri="{FF2B5EF4-FFF2-40B4-BE49-F238E27FC236}">
                  <a16:creationId xmlns:a16="http://schemas.microsoft.com/office/drawing/2014/main" id="{95063324-59EF-DFD4-D0E1-00153C5C3C06}"/>
                </a:ext>
              </a:extLst>
            </p:cNvPr>
            <p:cNvSpPr/>
            <p:nvPr/>
          </p:nvSpPr>
          <p:spPr>
            <a:xfrm>
              <a:off x="2998164" y="3867957"/>
              <a:ext cx="112775" cy="9525"/>
            </a:xfrm>
            <a:custGeom>
              <a:avLst/>
              <a:gdLst>
                <a:gd name="connsiteX0" fmla="*/ 0 w 112775"/>
                <a:gd name="connsiteY0" fmla="*/ 0 h 9525"/>
                <a:gd name="connsiteX1" fmla="*/ 112776 w 112775"/>
                <a:gd name="connsiteY1" fmla="*/ 0 h 9525"/>
              </a:gdLst>
              <a:ahLst/>
              <a:cxnLst>
                <a:cxn ang="0">
                  <a:pos x="connsiteX0" y="connsiteY0"/>
                </a:cxn>
                <a:cxn ang="0">
                  <a:pos x="connsiteX1" y="connsiteY1"/>
                </a:cxn>
              </a:cxnLst>
              <a:rect l="l" t="t" r="r" b="b"/>
              <a:pathLst>
                <a:path w="112775" h="9525">
                  <a:moveTo>
                    <a:pt x="0" y="0"/>
                  </a:moveTo>
                  <a:lnTo>
                    <a:pt x="112776" y="0"/>
                  </a:lnTo>
                </a:path>
              </a:pathLst>
            </a:custGeom>
            <a:ln w="9525" cap="rnd">
              <a:solidFill>
                <a:srgbClr val="FFFFFF"/>
              </a:solidFill>
              <a:prstDash val="solid"/>
              <a:round/>
            </a:ln>
          </p:spPr>
          <p:txBody>
            <a:bodyPr rtlCol="0" anchor="ctr"/>
            <a:lstStyle/>
            <a:p>
              <a:endParaRPr lang="en-IN"/>
            </a:p>
          </p:txBody>
        </p:sp>
        <p:sp>
          <p:nvSpPr>
            <p:cNvPr id="87" name="Freeform: Shape 86">
              <a:extLst>
                <a:ext uri="{FF2B5EF4-FFF2-40B4-BE49-F238E27FC236}">
                  <a16:creationId xmlns:a16="http://schemas.microsoft.com/office/drawing/2014/main" id="{548A4A85-6FCE-DCBB-F3C6-023C40663E31}"/>
                </a:ext>
              </a:extLst>
            </p:cNvPr>
            <p:cNvSpPr/>
            <p:nvPr/>
          </p:nvSpPr>
          <p:spPr>
            <a:xfrm>
              <a:off x="2998164" y="3922154"/>
              <a:ext cx="152590" cy="9525"/>
            </a:xfrm>
            <a:custGeom>
              <a:avLst/>
              <a:gdLst>
                <a:gd name="connsiteX0" fmla="*/ 0 w 152590"/>
                <a:gd name="connsiteY0" fmla="*/ 0 h 9525"/>
                <a:gd name="connsiteX1" fmla="*/ 152590 w 152590"/>
                <a:gd name="connsiteY1" fmla="*/ 0 h 9525"/>
              </a:gdLst>
              <a:ahLst/>
              <a:cxnLst>
                <a:cxn ang="0">
                  <a:pos x="connsiteX0" y="connsiteY0"/>
                </a:cxn>
                <a:cxn ang="0">
                  <a:pos x="connsiteX1" y="connsiteY1"/>
                </a:cxn>
              </a:cxnLst>
              <a:rect l="l" t="t" r="r" b="b"/>
              <a:pathLst>
                <a:path w="152590" h="9525">
                  <a:moveTo>
                    <a:pt x="0" y="0"/>
                  </a:moveTo>
                  <a:lnTo>
                    <a:pt x="152590" y="0"/>
                  </a:lnTo>
                </a:path>
              </a:pathLst>
            </a:custGeom>
            <a:ln w="9525" cap="rnd">
              <a:solidFill>
                <a:srgbClr val="FFFFFF"/>
              </a:solidFill>
              <a:prstDash val="solid"/>
              <a:round/>
            </a:ln>
          </p:spPr>
          <p:txBody>
            <a:bodyPr rtlCol="0" anchor="ctr"/>
            <a:lstStyle/>
            <a:p>
              <a:endParaRPr lang="en-IN"/>
            </a:p>
          </p:txBody>
        </p:sp>
        <p:sp>
          <p:nvSpPr>
            <p:cNvPr id="88" name="Freeform: Shape 87">
              <a:extLst>
                <a:ext uri="{FF2B5EF4-FFF2-40B4-BE49-F238E27FC236}">
                  <a16:creationId xmlns:a16="http://schemas.microsoft.com/office/drawing/2014/main" id="{C8E249E6-03EC-4892-4D25-E571A0B944B0}"/>
                </a:ext>
              </a:extLst>
            </p:cNvPr>
            <p:cNvSpPr/>
            <p:nvPr/>
          </p:nvSpPr>
          <p:spPr>
            <a:xfrm>
              <a:off x="2998164" y="3976256"/>
              <a:ext cx="112775" cy="9525"/>
            </a:xfrm>
            <a:custGeom>
              <a:avLst/>
              <a:gdLst>
                <a:gd name="connsiteX0" fmla="*/ 0 w 112775"/>
                <a:gd name="connsiteY0" fmla="*/ 0 h 9525"/>
                <a:gd name="connsiteX1" fmla="*/ 112776 w 112775"/>
                <a:gd name="connsiteY1" fmla="*/ 0 h 9525"/>
              </a:gdLst>
              <a:ahLst/>
              <a:cxnLst>
                <a:cxn ang="0">
                  <a:pos x="connsiteX0" y="connsiteY0"/>
                </a:cxn>
                <a:cxn ang="0">
                  <a:pos x="connsiteX1" y="connsiteY1"/>
                </a:cxn>
              </a:cxnLst>
              <a:rect l="l" t="t" r="r" b="b"/>
              <a:pathLst>
                <a:path w="112775" h="9525">
                  <a:moveTo>
                    <a:pt x="0" y="0"/>
                  </a:moveTo>
                  <a:lnTo>
                    <a:pt x="112776" y="0"/>
                  </a:lnTo>
                </a:path>
              </a:pathLst>
            </a:custGeom>
            <a:ln w="9525" cap="rnd">
              <a:solidFill>
                <a:srgbClr val="FFFFFF"/>
              </a:solidFill>
              <a:prstDash val="solid"/>
              <a:round/>
            </a:ln>
          </p:spPr>
          <p:txBody>
            <a:bodyPr rtlCol="0" anchor="ctr"/>
            <a:lstStyle/>
            <a:p>
              <a:endParaRPr lang="en-IN"/>
            </a:p>
          </p:txBody>
        </p:sp>
        <p:sp>
          <p:nvSpPr>
            <p:cNvPr id="89" name="Freeform: Shape 88">
              <a:extLst>
                <a:ext uri="{FF2B5EF4-FFF2-40B4-BE49-F238E27FC236}">
                  <a16:creationId xmlns:a16="http://schemas.microsoft.com/office/drawing/2014/main" id="{E7D00675-769F-40EE-BFA7-4F6F6154BC9D}"/>
                </a:ext>
              </a:extLst>
            </p:cNvPr>
            <p:cNvSpPr/>
            <p:nvPr/>
          </p:nvSpPr>
          <p:spPr>
            <a:xfrm>
              <a:off x="2998164" y="4030358"/>
              <a:ext cx="201453" cy="9525"/>
            </a:xfrm>
            <a:custGeom>
              <a:avLst/>
              <a:gdLst>
                <a:gd name="connsiteX0" fmla="*/ 0 w 201453"/>
                <a:gd name="connsiteY0" fmla="*/ 0 h 9525"/>
                <a:gd name="connsiteX1" fmla="*/ 201454 w 201453"/>
                <a:gd name="connsiteY1" fmla="*/ 0 h 9525"/>
              </a:gdLst>
              <a:ahLst/>
              <a:cxnLst>
                <a:cxn ang="0">
                  <a:pos x="connsiteX0" y="connsiteY0"/>
                </a:cxn>
                <a:cxn ang="0">
                  <a:pos x="connsiteX1" y="connsiteY1"/>
                </a:cxn>
              </a:cxnLst>
              <a:rect l="l" t="t" r="r" b="b"/>
              <a:pathLst>
                <a:path w="201453" h="9525">
                  <a:moveTo>
                    <a:pt x="0" y="0"/>
                  </a:moveTo>
                  <a:lnTo>
                    <a:pt x="201454" y="0"/>
                  </a:lnTo>
                </a:path>
              </a:pathLst>
            </a:custGeom>
            <a:ln w="9525" cap="rnd">
              <a:solidFill>
                <a:srgbClr val="FFFFFF"/>
              </a:solidFill>
              <a:prstDash val="solid"/>
              <a:round/>
            </a:ln>
          </p:spPr>
          <p:txBody>
            <a:bodyPr rtlCol="0" anchor="ctr"/>
            <a:lstStyle/>
            <a:p>
              <a:endParaRPr lang="en-IN"/>
            </a:p>
          </p:txBody>
        </p:sp>
        <p:sp>
          <p:nvSpPr>
            <p:cNvPr id="90" name="Freeform: Shape 89">
              <a:extLst>
                <a:ext uri="{FF2B5EF4-FFF2-40B4-BE49-F238E27FC236}">
                  <a16:creationId xmlns:a16="http://schemas.microsoft.com/office/drawing/2014/main" id="{F5113E7D-980A-0458-AEF6-B8EF8788C1EF}"/>
                </a:ext>
              </a:extLst>
            </p:cNvPr>
            <p:cNvSpPr/>
            <p:nvPr/>
          </p:nvSpPr>
          <p:spPr>
            <a:xfrm>
              <a:off x="2998164" y="4084556"/>
              <a:ext cx="112775" cy="9525"/>
            </a:xfrm>
            <a:custGeom>
              <a:avLst/>
              <a:gdLst>
                <a:gd name="connsiteX0" fmla="*/ 0 w 112775"/>
                <a:gd name="connsiteY0" fmla="*/ 0 h 9525"/>
                <a:gd name="connsiteX1" fmla="*/ 112776 w 112775"/>
                <a:gd name="connsiteY1" fmla="*/ 0 h 9525"/>
              </a:gdLst>
              <a:ahLst/>
              <a:cxnLst>
                <a:cxn ang="0">
                  <a:pos x="connsiteX0" y="connsiteY0"/>
                </a:cxn>
                <a:cxn ang="0">
                  <a:pos x="connsiteX1" y="connsiteY1"/>
                </a:cxn>
              </a:cxnLst>
              <a:rect l="l" t="t" r="r" b="b"/>
              <a:pathLst>
                <a:path w="112775" h="9525">
                  <a:moveTo>
                    <a:pt x="0" y="0"/>
                  </a:moveTo>
                  <a:lnTo>
                    <a:pt x="112776" y="0"/>
                  </a:lnTo>
                </a:path>
              </a:pathLst>
            </a:custGeom>
            <a:ln w="9525" cap="rnd">
              <a:solidFill>
                <a:srgbClr val="FFFFFF"/>
              </a:solidFill>
              <a:prstDash val="solid"/>
              <a:round/>
            </a:ln>
          </p:spPr>
          <p:txBody>
            <a:bodyPr rtlCol="0" anchor="ctr"/>
            <a:lstStyle/>
            <a:p>
              <a:endParaRPr lang="en-IN"/>
            </a:p>
          </p:txBody>
        </p:sp>
        <p:sp>
          <p:nvSpPr>
            <p:cNvPr id="91" name="Freeform: Shape 90">
              <a:extLst>
                <a:ext uri="{FF2B5EF4-FFF2-40B4-BE49-F238E27FC236}">
                  <a16:creationId xmlns:a16="http://schemas.microsoft.com/office/drawing/2014/main" id="{3BC18C47-2424-70AA-D4B9-39163740D004}"/>
                </a:ext>
              </a:extLst>
            </p:cNvPr>
            <p:cNvSpPr/>
            <p:nvPr/>
          </p:nvSpPr>
          <p:spPr>
            <a:xfrm>
              <a:off x="2998164" y="4138658"/>
              <a:ext cx="149828" cy="9525"/>
            </a:xfrm>
            <a:custGeom>
              <a:avLst/>
              <a:gdLst>
                <a:gd name="connsiteX0" fmla="*/ 0 w 149828"/>
                <a:gd name="connsiteY0" fmla="*/ 0 h 9525"/>
                <a:gd name="connsiteX1" fmla="*/ 149828 w 149828"/>
                <a:gd name="connsiteY1" fmla="*/ 0 h 9525"/>
              </a:gdLst>
              <a:ahLst/>
              <a:cxnLst>
                <a:cxn ang="0">
                  <a:pos x="connsiteX0" y="connsiteY0"/>
                </a:cxn>
                <a:cxn ang="0">
                  <a:pos x="connsiteX1" y="connsiteY1"/>
                </a:cxn>
              </a:cxnLst>
              <a:rect l="l" t="t" r="r" b="b"/>
              <a:pathLst>
                <a:path w="149828" h="9525">
                  <a:moveTo>
                    <a:pt x="0" y="0"/>
                  </a:moveTo>
                  <a:lnTo>
                    <a:pt x="149828" y="0"/>
                  </a:lnTo>
                </a:path>
              </a:pathLst>
            </a:custGeom>
            <a:ln w="9525" cap="rnd">
              <a:solidFill>
                <a:srgbClr val="FFFFFF"/>
              </a:solidFill>
              <a:prstDash val="solid"/>
              <a:round/>
            </a:ln>
          </p:spPr>
          <p:txBody>
            <a:bodyPr rtlCol="0" anchor="ctr"/>
            <a:lstStyle/>
            <a:p>
              <a:endParaRPr lang="en-IN"/>
            </a:p>
          </p:txBody>
        </p:sp>
        <p:sp>
          <p:nvSpPr>
            <p:cNvPr id="92" name="Freeform: Shape 91">
              <a:extLst>
                <a:ext uri="{FF2B5EF4-FFF2-40B4-BE49-F238E27FC236}">
                  <a16:creationId xmlns:a16="http://schemas.microsoft.com/office/drawing/2014/main" id="{2A200875-98D3-4B18-92F3-2FC03169740A}"/>
                </a:ext>
              </a:extLst>
            </p:cNvPr>
            <p:cNvSpPr/>
            <p:nvPr/>
          </p:nvSpPr>
          <p:spPr>
            <a:xfrm>
              <a:off x="2998164" y="4192855"/>
              <a:ext cx="112775" cy="9525"/>
            </a:xfrm>
            <a:custGeom>
              <a:avLst/>
              <a:gdLst>
                <a:gd name="connsiteX0" fmla="*/ 0 w 112775"/>
                <a:gd name="connsiteY0" fmla="*/ 0 h 9525"/>
                <a:gd name="connsiteX1" fmla="*/ 112776 w 112775"/>
                <a:gd name="connsiteY1" fmla="*/ 0 h 9525"/>
              </a:gdLst>
              <a:ahLst/>
              <a:cxnLst>
                <a:cxn ang="0">
                  <a:pos x="connsiteX0" y="connsiteY0"/>
                </a:cxn>
                <a:cxn ang="0">
                  <a:pos x="connsiteX1" y="connsiteY1"/>
                </a:cxn>
              </a:cxnLst>
              <a:rect l="l" t="t" r="r" b="b"/>
              <a:pathLst>
                <a:path w="112775" h="9525">
                  <a:moveTo>
                    <a:pt x="0" y="0"/>
                  </a:moveTo>
                  <a:lnTo>
                    <a:pt x="112776" y="0"/>
                  </a:lnTo>
                </a:path>
              </a:pathLst>
            </a:custGeom>
            <a:ln w="9525" cap="rnd">
              <a:solidFill>
                <a:srgbClr val="FFFFFF"/>
              </a:solidFill>
              <a:prstDash val="solid"/>
              <a:round/>
            </a:ln>
          </p:spPr>
          <p:txBody>
            <a:bodyPr rtlCol="0" anchor="ctr"/>
            <a:lstStyle/>
            <a:p>
              <a:endParaRPr lang="en-IN"/>
            </a:p>
          </p:txBody>
        </p:sp>
        <p:sp>
          <p:nvSpPr>
            <p:cNvPr id="93" name="Freeform: Shape 92">
              <a:extLst>
                <a:ext uri="{FF2B5EF4-FFF2-40B4-BE49-F238E27FC236}">
                  <a16:creationId xmlns:a16="http://schemas.microsoft.com/office/drawing/2014/main" id="{1712FDB6-FF0C-F5B1-2A0C-EB6BAA2EBA30}"/>
                </a:ext>
              </a:extLst>
            </p:cNvPr>
            <p:cNvSpPr/>
            <p:nvPr/>
          </p:nvSpPr>
          <p:spPr>
            <a:xfrm>
              <a:off x="2998164" y="4246957"/>
              <a:ext cx="236791" cy="9525"/>
            </a:xfrm>
            <a:custGeom>
              <a:avLst/>
              <a:gdLst>
                <a:gd name="connsiteX0" fmla="*/ 0 w 236791"/>
                <a:gd name="connsiteY0" fmla="*/ 0 h 9525"/>
                <a:gd name="connsiteX1" fmla="*/ 236791 w 236791"/>
                <a:gd name="connsiteY1" fmla="*/ 0 h 9525"/>
              </a:gdLst>
              <a:ahLst/>
              <a:cxnLst>
                <a:cxn ang="0">
                  <a:pos x="connsiteX0" y="connsiteY0"/>
                </a:cxn>
                <a:cxn ang="0">
                  <a:pos x="connsiteX1" y="connsiteY1"/>
                </a:cxn>
              </a:cxnLst>
              <a:rect l="l" t="t" r="r" b="b"/>
              <a:pathLst>
                <a:path w="236791" h="9525">
                  <a:moveTo>
                    <a:pt x="0" y="0"/>
                  </a:moveTo>
                  <a:lnTo>
                    <a:pt x="236791" y="0"/>
                  </a:lnTo>
                </a:path>
              </a:pathLst>
            </a:custGeom>
            <a:ln w="9525" cap="rnd">
              <a:solidFill>
                <a:srgbClr val="FFFFFF"/>
              </a:solidFill>
              <a:prstDash val="solid"/>
              <a:round/>
            </a:ln>
          </p:spPr>
          <p:txBody>
            <a:bodyPr rtlCol="0" anchor="ctr"/>
            <a:lstStyle/>
            <a:p>
              <a:endParaRPr lang="en-IN"/>
            </a:p>
          </p:txBody>
        </p:sp>
        <p:sp>
          <p:nvSpPr>
            <p:cNvPr id="94" name="Freeform: Shape 93">
              <a:extLst>
                <a:ext uri="{FF2B5EF4-FFF2-40B4-BE49-F238E27FC236}">
                  <a16:creationId xmlns:a16="http://schemas.microsoft.com/office/drawing/2014/main" id="{12B1686B-D511-0210-AE85-755D8A89F2A2}"/>
                </a:ext>
              </a:extLst>
            </p:cNvPr>
            <p:cNvSpPr/>
            <p:nvPr/>
          </p:nvSpPr>
          <p:spPr>
            <a:xfrm>
              <a:off x="2998164" y="4301059"/>
              <a:ext cx="112775" cy="9525"/>
            </a:xfrm>
            <a:custGeom>
              <a:avLst/>
              <a:gdLst>
                <a:gd name="connsiteX0" fmla="*/ 0 w 112775"/>
                <a:gd name="connsiteY0" fmla="*/ 0 h 9525"/>
                <a:gd name="connsiteX1" fmla="*/ 112776 w 112775"/>
                <a:gd name="connsiteY1" fmla="*/ 0 h 9525"/>
              </a:gdLst>
              <a:ahLst/>
              <a:cxnLst>
                <a:cxn ang="0">
                  <a:pos x="connsiteX0" y="connsiteY0"/>
                </a:cxn>
                <a:cxn ang="0">
                  <a:pos x="connsiteX1" y="connsiteY1"/>
                </a:cxn>
              </a:cxnLst>
              <a:rect l="l" t="t" r="r" b="b"/>
              <a:pathLst>
                <a:path w="112775" h="9525">
                  <a:moveTo>
                    <a:pt x="0" y="0"/>
                  </a:moveTo>
                  <a:lnTo>
                    <a:pt x="112776" y="0"/>
                  </a:lnTo>
                </a:path>
              </a:pathLst>
            </a:custGeom>
            <a:ln w="9525" cap="rnd">
              <a:solidFill>
                <a:srgbClr val="FFFFFF"/>
              </a:solidFill>
              <a:prstDash val="solid"/>
              <a:round/>
            </a:ln>
          </p:spPr>
          <p:txBody>
            <a:bodyPr rtlCol="0" anchor="ctr"/>
            <a:lstStyle/>
            <a:p>
              <a:endParaRPr lang="en-IN"/>
            </a:p>
          </p:txBody>
        </p:sp>
        <p:sp>
          <p:nvSpPr>
            <p:cNvPr id="95" name="Freeform: Shape 94">
              <a:extLst>
                <a:ext uri="{FF2B5EF4-FFF2-40B4-BE49-F238E27FC236}">
                  <a16:creationId xmlns:a16="http://schemas.microsoft.com/office/drawing/2014/main" id="{31D4293B-E606-3972-AC85-BA0ED07CBAAE}"/>
                </a:ext>
              </a:extLst>
            </p:cNvPr>
            <p:cNvSpPr/>
            <p:nvPr/>
          </p:nvSpPr>
          <p:spPr>
            <a:xfrm>
              <a:off x="2998164" y="4355256"/>
              <a:ext cx="158019" cy="9525"/>
            </a:xfrm>
            <a:custGeom>
              <a:avLst/>
              <a:gdLst>
                <a:gd name="connsiteX0" fmla="*/ 0 w 158019"/>
                <a:gd name="connsiteY0" fmla="*/ 0 h 9525"/>
                <a:gd name="connsiteX1" fmla="*/ 158020 w 158019"/>
                <a:gd name="connsiteY1" fmla="*/ 0 h 9525"/>
              </a:gdLst>
              <a:ahLst/>
              <a:cxnLst>
                <a:cxn ang="0">
                  <a:pos x="connsiteX0" y="connsiteY0"/>
                </a:cxn>
                <a:cxn ang="0">
                  <a:pos x="connsiteX1" y="connsiteY1"/>
                </a:cxn>
              </a:cxnLst>
              <a:rect l="l" t="t" r="r" b="b"/>
              <a:pathLst>
                <a:path w="158019" h="9525">
                  <a:moveTo>
                    <a:pt x="0" y="0"/>
                  </a:moveTo>
                  <a:lnTo>
                    <a:pt x="158020" y="0"/>
                  </a:lnTo>
                </a:path>
              </a:pathLst>
            </a:custGeom>
            <a:ln w="9525" cap="rnd">
              <a:solidFill>
                <a:srgbClr val="FFFFFF"/>
              </a:solidFill>
              <a:prstDash val="solid"/>
              <a:round/>
            </a:ln>
          </p:spPr>
          <p:txBody>
            <a:bodyPr rtlCol="0" anchor="ctr"/>
            <a:lstStyle/>
            <a:p>
              <a:endParaRPr lang="en-IN"/>
            </a:p>
          </p:txBody>
        </p:sp>
        <p:sp>
          <p:nvSpPr>
            <p:cNvPr id="96" name="Freeform: Shape 95">
              <a:extLst>
                <a:ext uri="{FF2B5EF4-FFF2-40B4-BE49-F238E27FC236}">
                  <a16:creationId xmlns:a16="http://schemas.microsoft.com/office/drawing/2014/main" id="{A50FB351-0946-5157-3947-FDB49DCB0A1E}"/>
                </a:ext>
              </a:extLst>
            </p:cNvPr>
            <p:cNvSpPr/>
            <p:nvPr/>
          </p:nvSpPr>
          <p:spPr>
            <a:xfrm>
              <a:off x="2998164" y="4409358"/>
              <a:ext cx="112775" cy="9525"/>
            </a:xfrm>
            <a:custGeom>
              <a:avLst/>
              <a:gdLst>
                <a:gd name="connsiteX0" fmla="*/ 0 w 112775"/>
                <a:gd name="connsiteY0" fmla="*/ 0 h 9525"/>
                <a:gd name="connsiteX1" fmla="*/ 112776 w 112775"/>
                <a:gd name="connsiteY1" fmla="*/ 0 h 9525"/>
              </a:gdLst>
              <a:ahLst/>
              <a:cxnLst>
                <a:cxn ang="0">
                  <a:pos x="connsiteX0" y="connsiteY0"/>
                </a:cxn>
                <a:cxn ang="0">
                  <a:pos x="connsiteX1" y="connsiteY1"/>
                </a:cxn>
              </a:cxnLst>
              <a:rect l="l" t="t" r="r" b="b"/>
              <a:pathLst>
                <a:path w="112775" h="9525">
                  <a:moveTo>
                    <a:pt x="0" y="0"/>
                  </a:moveTo>
                  <a:lnTo>
                    <a:pt x="112776" y="0"/>
                  </a:lnTo>
                </a:path>
              </a:pathLst>
            </a:custGeom>
            <a:ln w="9525" cap="rnd">
              <a:solidFill>
                <a:srgbClr val="FFFFFF"/>
              </a:solidFill>
              <a:prstDash val="solid"/>
              <a:round/>
            </a:ln>
          </p:spPr>
          <p:txBody>
            <a:bodyPr rtlCol="0" anchor="ctr"/>
            <a:lstStyle/>
            <a:p>
              <a:endParaRPr lang="en-IN"/>
            </a:p>
          </p:txBody>
        </p:sp>
        <p:sp>
          <p:nvSpPr>
            <p:cNvPr id="97" name="Freeform: Shape 96">
              <a:extLst>
                <a:ext uri="{FF2B5EF4-FFF2-40B4-BE49-F238E27FC236}">
                  <a16:creationId xmlns:a16="http://schemas.microsoft.com/office/drawing/2014/main" id="{FC12DE4E-F0DF-27F4-B685-23702FEA30B6}"/>
                </a:ext>
              </a:extLst>
            </p:cNvPr>
            <p:cNvSpPr/>
            <p:nvPr/>
          </p:nvSpPr>
          <p:spPr>
            <a:xfrm>
              <a:off x="2998164" y="4463555"/>
              <a:ext cx="112775" cy="9525"/>
            </a:xfrm>
            <a:custGeom>
              <a:avLst/>
              <a:gdLst>
                <a:gd name="connsiteX0" fmla="*/ 0 w 112775"/>
                <a:gd name="connsiteY0" fmla="*/ 0 h 9525"/>
                <a:gd name="connsiteX1" fmla="*/ 112776 w 112775"/>
                <a:gd name="connsiteY1" fmla="*/ 0 h 9525"/>
              </a:gdLst>
              <a:ahLst/>
              <a:cxnLst>
                <a:cxn ang="0">
                  <a:pos x="connsiteX0" y="connsiteY0"/>
                </a:cxn>
                <a:cxn ang="0">
                  <a:pos x="connsiteX1" y="connsiteY1"/>
                </a:cxn>
              </a:cxnLst>
              <a:rect l="l" t="t" r="r" b="b"/>
              <a:pathLst>
                <a:path w="112775" h="9525">
                  <a:moveTo>
                    <a:pt x="0" y="0"/>
                  </a:moveTo>
                  <a:lnTo>
                    <a:pt x="112776" y="0"/>
                  </a:lnTo>
                </a:path>
              </a:pathLst>
            </a:custGeom>
            <a:ln w="9525" cap="rnd">
              <a:solidFill>
                <a:srgbClr val="FFFFFF"/>
              </a:solidFill>
              <a:prstDash val="solid"/>
              <a:round/>
            </a:ln>
          </p:spPr>
          <p:txBody>
            <a:bodyPr rtlCol="0" anchor="ctr"/>
            <a:lstStyle/>
            <a:p>
              <a:endParaRPr lang="en-IN"/>
            </a:p>
          </p:txBody>
        </p:sp>
        <p:sp>
          <p:nvSpPr>
            <p:cNvPr id="98" name="Freeform: Shape 97">
              <a:extLst>
                <a:ext uri="{FF2B5EF4-FFF2-40B4-BE49-F238E27FC236}">
                  <a16:creationId xmlns:a16="http://schemas.microsoft.com/office/drawing/2014/main" id="{ED308ABE-EDD0-BAB5-74A7-1DB368CEAC3F}"/>
                </a:ext>
              </a:extLst>
            </p:cNvPr>
            <p:cNvSpPr/>
            <p:nvPr/>
          </p:nvSpPr>
          <p:spPr>
            <a:xfrm>
              <a:off x="3481844" y="3867957"/>
              <a:ext cx="112871" cy="9525"/>
            </a:xfrm>
            <a:custGeom>
              <a:avLst/>
              <a:gdLst>
                <a:gd name="connsiteX0" fmla="*/ 0 w 112871"/>
                <a:gd name="connsiteY0" fmla="*/ 0 h 9525"/>
                <a:gd name="connsiteX1" fmla="*/ 112871 w 112871"/>
                <a:gd name="connsiteY1" fmla="*/ 0 h 9525"/>
              </a:gdLst>
              <a:ahLst/>
              <a:cxnLst>
                <a:cxn ang="0">
                  <a:pos x="connsiteX0" y="connsiteY0"/>
                </a:cxn>
                <a:cxn ang="0">
                  <a:pos x="connsiteX1" y="connsiteY1"/>
                </a:cxn>
              </a:cxnLst>
              <a:rect l="l" t="t" r="r" b="b"/>
              <a:pathLst>
                <a:path w="112871" h="9525">
                  <a:moveTo>
                    <a:pt x="0" y="0"/>
                  </a:moveTo>
                  <a:lnTo>
                    <a:pt x="112871" y="0"/>
                  </a:lnTo>
                </a:path>
              </a:pathLst>
            </a:custGeom>
            <a:ln w="9525" cap="rnd">
              <a:solidFill>
                <a:srgbClr val="FFFFFF"/>
              </a:solidFill>
              <a:prstDash val="solid"/>
              <a:round/>
            </a:ln>
          </p:spPr>
          <p:txBody>
            <a:bodyPr rtlCol="0" anchor="ctr"/>
            <a:lstStyle/>
            <a:p>
              <a:endParaRPr lang="en-IN"/>
            </a:p>
          </p:txBody>
        </p:sp>
        <p:sp>
          <p:nvSpPr>
            <p:cNvPr id="99" name="Freeform: Shape 98">
              <a:extLst>
                <a:ext uri="{FF2B5EF4-FFF2-40B4-BE49-F238E27FC236}">
                  <a16:creationId xmlns:a16="http://schemas.microsoft.com/office/drawing/2014/main" id="{2E739619-A9D4-031F-E95B-4D6419B095DA}"/>
                </a:ext>
              </a:extLst>
            </p:cNvPr>
            <p:cNvSpPr/>
            <p:nvPr/>
          </p:nvSpPr>
          <p:spPr>
            <a:xfrm>
              <a:off x="3481844" y="3922154"/>
              <a:ext cx="152590" cy="9525"/>
            </a:xfrm>
            <a:custGeom>
              <a:avLst/>
              <a:gdLst>
                <a:gd name="connsiteX0" fmla="*/ 0 w 152590"/>
                <a:gd name="connsiteY0" fmla="*/ 0 h 9525"/>
                <a:gd name="connsiteX1" fmla="*/ 152590 w 152590"/>
                <a:gd name="connsiteY1" fmla="*/ 0 h 9525"/>
              </a:gdLst>
              <a:ahLst/>
              <a:cxnLst>
                <a:cxn ang="0">
                  <a:pos x="connsiteX0" y="connsiteY0"/>
                </a:cxn>
                <a:cxn ang="0">
                  <a:pos x="connsiteX1" y="connsiteY1"/>
                </a:cxn>
              </a:cxnLst>
              <a:rect l="l" t="t" r="r" b="b"/>
              <a:pathLst>
                <a:path w="152590" h="9525">
                  <a:moveTo>
                    <a:pt x="0" y="0"/>
                  </a:moveTo>
                  <a:lnTo>
                    <a:pt x="152590" y="0"/>
                  </a:lnTo>
                </a:path>
              </a:pathLst>
            </a:custGeom>
            <a:ln w="9525" cap="rnd">
              <a:solidFill>
                <a:srgbClr val="FFFFFF"/>
              </a:solidFill>
              <a:prstDash val="solid"/>
              <a:round/>
            </a:ln>
          </p:spPr>
          <p:txBody>
            <a:bodyPr rtlCol="0" anchor="ctr"/>
            <a:lstStyle/>
            <a:p>
              <a:endParaRPr lang="en-IN"/>
            </a:p>
          </p:txBody>
        </p:sp>
        <p:sp>
          <p:nvSpPr>
            <p:cNvPr id="100" name="Freeform: Shape 99">
              <a:extLst>
                <a:ext uri="{FF2B5EF4-FFF2-40B4-BE49-F238E27FC236}">
                  <a16:creationId xmlns:a16="http://schemas.microsoft.com/office/drawing/2014/main" id="{A6929CDE-3731-E041-9FDC-7D231BF81B1D}"/>
                </a:ext>
              </a:extLst>
            </p:cNvPr>
            <p:cNvSpPr/>
            <p:nvPr/>
          </p:nvSpPr>
          <p:spPr>
            <a:xfrm>
              <a:off x="3481844" y="3976256"/>
              <a:ext cx="112871" cy="9525"/>
            </a:xfrm>
            <a:custGeom>
              <a:avLst/>
              <a:gdLst>
                <a:gd name="connsiteX0" fmla="*/ 0 w 112871"/>
                <a:gd name="connsiteY0" fmla="*/ 0 h 9525"/>
                <a:gd name="connsiteX1" fmla="*/ 112871 w 112871"/>
                <a:gd name="connsiteY1" fmla="*/ 0 h 9525"/>
              </a:gdLst>
              <a:ahLst/>
              <a:cxnLst>
                <a:cxn ang="0">
                  <a:pos x="connsiteX0" y="connsiteY0"/>
                </a:cxn>
                <a:cxn ang="0">
                  <a:pos x="connsiteX1" y="connsiteY1"/>
                </a:cxn>
              </a:cxnLst>
              <a:rect l="l" t="t" r="r" b="b"/>
              <a:pathLst>
                <a:path w="112871" h="9525">
                  <a:moveTo>
                    <a:pt x="0" y="0"/>
                  </a:moveTo>
                  <a:lnTo>
                    <a:pt x="112871" y="0"/>
                  </a:lnTo>
                </a:path>
              </a:pathLst>
            </a:custGeom>
            <a:ln w="9525" cap="rnd">
              <a:solidFill>
                <a:srgbClr val="FFFFFF"/>
              </a:solidFill>
              <a:prstDash val="solid"/>
              <a:round/>
            </a:ln>
          </p:spPr>
          <p:txBody>
            <a:bodyPr rtlCol="0" anchor="ctr"/>
            <a:lstStyle/>
            <a:p>
              <a:endParaRPr lang="en-IN"/>
            </a:p>
          </p:txBody>
        </p:sp>
        <p:sp>
          <p:nvSpPr>
            <p:cNvPr id="101" name="Freeform: Shape 100">
              <a:extLst>
                <a:ext uri="{FF2B5EF4-FFF2-40B4-BE49-F238E27FC236}">
                  <a16:creationId xmlns:a16="http://schemas.microsoft.com/office/drawing/2014/main" id="{FE759C7C-4B19-12BA-0F10-15C31A23FD4D}"/>
                </a:ext>
              </a:extLst>
            </p:cNvPr>
            <p:cNvSpPr/>
            <p:nvPr/>
          </p:nvSpPr>
          <p:spPr>
            <a:xfrm>
              <a:off x="3481844" y="4030358"/>
              <a:ext cx="201453" cy="9525"/>
            </a:xfrm>
            <a:custGeom>
              <a:avLst/>
              <a:gdLst>
                <a:gd name="connsiteX0" fmla="*/ 0 w 201453"/>
                <a:gd name="connsiteY0" fmla="*/ 0 h 9525"/>
                <a:gd name="connsiteX1" fmla="*/ 201454 w 201453"/>
                <a:gd name="connsiteY1" fmla="*/ 0 h 9525"/>
              </a:gdLst>
              <a:ahLst/>
              <a:cxnLst>
                <a:cxn ang="0">
                  <a:pos x="connsiteX0" y="connsiteY0"/>
                </a:cxn>
                <a:cxn ang="0">
                  <a:pos x="connsiteX1" y="connsiteY1"/>
                </a:cxn>
              </a:cxnLst>
              <a:rect l="l" t="t" r="r" b="b"/>
              <a:pathLst>
                <a:path w="201453" h="9525">
                  <a:moveTo>
                    <a:pt x="0" y="0"/>
                  </a:moveTo>
                  <a:lnTo>
                    <a:pt x="201454" y="0"/>
                  </a:lnTo>
                </a:path>
              </a:pathLst>
            </a:custGeom>
            <a:ln w="9525" cap="rnd">
              <a:solidFill>
                <a:srgbClr val="FFFFFF"/>
              </a:solidFill>
              <a:prstDash val="solid"/>
              <a:round/>
            </a:ln>
          </p:spPr>
          <p:txBody>
            <a:bodyPr rtlCol="0" anchor="ctr"/>
            <a:lstStyle/>
            <a:p>
              <a:endParaRPr lang="en-IN"/>
            </a:p>
          </p:txBody>
        </p:sp>
        <p:sp>
          <p:nvSpPr>
            <p:cNvPr id="102" name="Freeform: Shape 101">
              <a:extLst>
                <a:ext uri="{FF2B5EF4-FFF2-40B4-BE49-F238E27FC236}">
                  <a16:creationId xmlns:a16="http://schemas.microsoft.com/office/drawing/2014/main" id="{6870C34D-BAF7-95D3-D0AA-DE82804DA97D}"/>
                </a:ext>
              </a:extLst>
            </p:cNvPr>
            <p:cNvSpPr/>
            <p:nvPr/>
          </p:nvSpPr>
          <p:spPr>
            <a:xfrm>
              <a:off x="3481844" y="4084556"/>
              <a:ext cx="112871" cy="9525"/>
            </a:xfrm>
            <a:custGeom>
              <a:avLst/>
              <a:gdLst>
                <a:gd name="connsiteX0" fmla="*/ 0 w 112871"/>
                <a:gd name="connsiteY0" fmla="*/ 0 h 9525"/>
                <a:gd name="connsiteX1" fmla="*/ 112871 w 112871"/>
                <a:gd name="connsiteY1" fmla="*/ 0 h 9525"/>
              </a:gdLst>
              <a:ahLst/>
              <a:cxnLst>
                <a:cxn ang="0">
                  <a:pos x="connsiteX0" y="connsiteY0"/>
                </a:cxn>
                <a:cxn ang="0">
                  <a:pos x="connsiteX1" y="connsiteY1"/>
                </a:cxn>
              </a:cxnLst>
              <a:rect l="l" t="t" r="r" b="b"/>
              <a:pathLst>
                <a:path w="112871" h="9525">
                  <a:moveTo>
                    <a:pt x="0" y="0"/>
                  </a:moveTo>
                  <a:lnTo>
                    <a:pt x="112871" y="0"/>
                  </a:lnTo>
                </a:path>
              </a:pathLst>
            </a:custGeom>
            <a:ln w="9525" cap="rnd">
              <a:solidFill>
                <a:srgbClr val="FFFFFF"/>
              </a:solidFill>
              <a:prstDash val="solid"/>
              <a:round/>
            </a:ln>
          </p:spPr>
          <p:txBody>
            <a:bodyPr rtlCol="0" anchor="ctr"/>
            <a:lstStyle/>
            <a:p>
              <a:endParaRPr lang="en-IN"/>
            </a:p>
          </p:txBody>
        </p:sp>
        <p:sp>
          <p:nvSpPr>
            <p:cNvPr id="103" name="Freeform: Shape 102">
              <a:extLst>
                <a:ext uri="{FF2B5EF4-FFF2-40B4-BE49-F238E27FC236}">
                  <a16:creationId xmlns:a16="http://schemas.microsoft.com/office/drawing/2014/main" id="{DF51A0E2-9BA9-0BF6-715B-409A4B274B41}"/>
                </a:ext>
              </a:extLst>
            </p:cNvPr>
            <p:cNvSpPr/>
            <p:nvPr/>
          </p:nvSpPr>
          <p:spPr>
            <a:xfrm>
              <a:off x="3481844" y="4138658"/>
              <a:ext cx="149828" cy="9525"/>
            </a:xfrm>
            <a:custGeom>
              <a:avLst/>
              <a:gdLst>
                <a:gd name="connsiteX0" fmla="*/ 0 w 149828"/>
                <a:gd name="connsiteY0" fmla="*/ 0 h 9525"/>
                <a:gd name="connsiteX1" fmla="*/ 149828 w 149828"/>
                <a:gd name="connsiteY1" fmla="*/ 0 h 9525"/>
              </a:gdLst>
              <a:ahLst/>
              <a:cxnLst>
                <a:cxn ang="0">
                  <a:pos x="connsiteX0" y="connsiteY0"/>
                </a:cxn>
                <a:cxn ang="0">
                  <a:pos x="connsiteX1" y="connsiteY1"/>
                </a:cxn>
              </a:cxnLst>
              <a:rect l="l" t="t" r="r" b="b"/>
              <a:pathLst>
                <a:path w="149828" h="9525">
                  <a:moveTo>
                    <a:pt x="0" y="0"/>
                  </a:moveTo>
                  <a:lnTo>
                    <a:pt x="149828" y="0"/>
                  </a:lnTo>
                </a:path>
              </a:pathLst>
            </a:custGeom>
            <a:ln w="9525" cap="rnd">
              <a:solidFill>
                <a:srgbClr val="FFFFFF"/>
              </a:solidFill>
              <a:prstDash val="solid"/>
              <a:round/>
            </a:ln>
          </p:spPr>
          <p:txBody>
            <a:bodyPr rtlCol="0" anchor="ctr"/>
            <a:lstStyle/>
            <a:p>
              <a:endParaRPr lang="en-IN"/>
            </a:p>
          </p:txBody>
        </p:sp>
        <p:sp>
          <p:nvSpPr>
            <p:cNvPr id="104" name="Freeform: Shape 103">
              <a:extLst>
                <a:ext uri="{FF2B5EF4-FFF2-40B4-BE49-F238E27FC236}">
                  <a16:creationId xmlns:a16="http://schemas.microsoft.com/office/drawing/2014/main" id="{83A20D5E-6985-B5A7-E082-68C0277FCDD6}"/>
                </a:ext>
              </a:extLst>
            </p:cNvPr>
            <p:cNvSpPr/>
            <p:nvPr/>
          </p:nvSpPr>
          <p:spPr>
            <a:xfrm>
              <a:off x="3481844" y="4192855"/>
              <a:ext cx="112871" cy="9525"/>
            </a:xfrm>
            <a:custGeom>
              <a:avLst/>
              <a:gdLst>
                <a:gd name="connsiteX0" fmla="*/ 0 w 112871"/>
                <a:gd name="connsiteY0" fmla="*/ 0 h 9525"/>
                <a:gd name="connsiteX1" fmla="*/ 112871 w 112871"/>
                <a:gd name="connsiteY1" fmla="*/ 0 h 9525"/>
              </a:gdLst>
              <a:ahLst/>
              <a:cxnLst>
                <a:cxn ang="0">
                  <a:pos x="connsiteX0" y="connsiteY0"/>
                </a:cxn>
                <a:cxn ang="0">
                  <a:pos x="connsiteX1" y="connsiteY1"/>
                </a:cxn>
              </a:cxnLst>
              <a:rect l="l" t="t" r="r" b="b"/>
              <a:pathLst>
                <a:path w="112871" h="9525">
                  <a:moveTo>
                    <a:pt x="0" y="0"/>
                  </a:moveTo>
                  <a:lnTo>
                    <a:pt x="112871" y="0"/>
                  </a:lnTo>
                </a:path>
              </a:pathLst>
            </a:custGeom>
            <a:ln w="9525" cap="rnd">
              <a:solidFill>
                <a:srgbClr val="FFFFFF"/>
              </a:solidFill>
              <a:prstDash val="solid"/>
              <a:round/>
            </a:ln>
          </p:spPr>
          <p:txBody>
            <a:bodyPr rtlCol="0" anchor="ctr"/>
            <a:lstStyle/>
            <a:p>
              <a:endParaRPr lang="en-IN"/>
            </a:p>
          </p:txBody>
        </p:sp>
        <p:sp>
          <p:nvSpPr>
            <p:cNvPr id="105" name="Freeform: Shape 104">
              <a:extLst>
                <a:ext uri="{FF2B5EF4-FFF2-40B4-BE49-F238E27FC236}">
                  <a16:creationId xmlns:a16="http://schemas.microsoft.com/office/drawing/2014/main" id="{6CD5DD3F-C8B6-DBCD-145B-CF2EF2A8DBB0}"/>
                </a:ext>
              </a:extLst>
            </p:cNvPr>
            <p:cNvSpPr/>
            <p:nvPr/>
          </p:nvSpPr>
          <p:spPr>
            <a:xfrm>
              <a:off x="3481844" y="4246957"/>
              <a:ext cx="236791" cy="9525"/>
            </a:xfrm>
            <a:custGeom>
              <a:avLst/>
              <a:gdLst>
                <a:gd name="connsiteX0" fmla="*/ 0 w 236791"/>
                <a:gd name="connsiteY0" fmla="*/ 0 h 9525"/>
                <a:gd name="connsiteX1" fmla="*/ 236791 w 236791"/>
                <a:gd name="connsiteY1" fmla="*/ 0 h 9525"/>
              </a:gdLst>
              <a:ahLst/>
              <a:cxnLst>
                <a:cxn ang="0">
                  <a:pos x="connsiteX0" y="connsiteY0"/>
                </a:cxn>
                <a:cxn ang="0">
                  <a:pos x="connsiteX1" y="connsiteY1"/>
                </a:cxn>
              </a:cxnLst>
              <a:rect l="l" t="t" r="r" b="b"/>
              <a:pathLst>
                <a:path w="236791" h="9525">
                  <a:moveTo>
                    <a:pt x="0" y="0"/>
                  </a:moveTo>
                  <a:lnTo>
                    <a:pt x="236791" y="0"/>
                  </a:lnTo>
                </a:path>
              </a:pathLst>
            </a:custGeom>
            <a:ln w="9525" cap="rnd">
              <a:solidFill>
                <a:srgbClr val="FFFFFF"/>
              </a:solidFill>
              <a:prstDash val="solid"/>
              <a:round/>
            </a:ln>
          </p:spPr>
          <p:txBody>
            <a:bodyPr rtlCol="0" anchor="ctr"/>
            <a:lstStyle/>
            <a:p>
              <a:endParaRPr lang="en-IN"/>
            </a:p>
          </p:txBody>
        </p:sp>
        <p:sp>
          <p:nvSpPr>
            <p:cNvPr id="106" name="Freeform: Shape 105">
              <a:extLst>
                <a:ext uri="{FF2B5EF4-FFF2-40B4-BE49-F238E27FC236}">
                  <a16:creationId xmlns:a16="http://schemas.microsoft.com/office/drawing/2014/main" id="{65B7A4D5-860B-0746-C2B5-C96B6B78D25B}"/>
                </a:ext>
              </a:extLst>
            </p:cNvPr>
            <p:cNvSpPr/>
            <p:nvPr/>
          </p:nvSpPr>
          <p:spPr>
            <a:xfrm>
              <a:off x="3481844" y="4301059"/>
              <a:ext cx="112871" cy="9525"/>
            </a:xfrm>
            <a:custGeom>
              <a:avLst/>
              <a:gdLst>
                <a:gd name="connsiteX0" fmla="*/ 0 w 112871"/>
                <a:gd name="connsiteY0" fmla="*/ 0 h 9525"/>
                <a:gd name="connsiteX1" fmla="*/ 112871 w 112871"/>
                <a:gd name="connsiteY1" fmla="*/ 0 h 9525"/>
              </a:gdLst>
              <a:ahLst/>
              <a:cxnLst>
                <a:cxn ang="0">
                  <a:pos x="connsiteX0" y="connsiteY0"/>
                </a:cxn>
                <a:cxn ang="0">
                  <a:pos x="connsiteX1" y="connsiteY1"/>
                </a:cxn>
              </a:cxnLst>
              <a:rect l="l" t="t" r="r" b="b"/>
              <a:pathLst>
                <a:path w="112871" h="9525">
                  <a:moveTo>
                    <a:pt x="0" y="0"/>
                  </a:moveTo>
                  <a:lnTo>
                    <a:pt x="112871" y="0"/>
                  </a:lnTo>
                </a:path>
              </a:pathLst>
            </a:custGeom>
            <a:ln w="9525" cap="rnd">
              <a:solidFill>
                <a:srgbClr val="FFFFFF"/>
              </a:solidFill>
              <a:prstDash val="solid"/>
              <a:round/>
            </a:ln>
          </p:spPr>
          <p:txBody>
            <a:bodyPr rtlCol="0" anchor="ctr"/>
            <a:lstStyle/>
            <a:p>
              <a:endParaRPr lang="en-IN"/>
            </a:p>
          </p:txBody>
        </p:sp>
        <p:sp>
          <p:nvSpPr>
            <p:cNvPr id="107" name="Freeform: Shape 106">
              <a:extLst>
                <a:ext uri="{FF2B5EF4-FFF2-40B4-BE49-F238E27FC236}">
                  <a16:creationId xmlns:a16="http://schemas.microsoft.com/office/drawing/2014/main" id="{AA709371-B840-A695-6860-D3316B13029C}"/>
                </a:ext>
              </a:extLst>
            </p:cNvPr>
            <p:cNvSpPr/>
            <p:nvPr/>
          </p:nvSpPr>
          <p:spPr>
            <a:xfrm>
              <a:off x="3481844" y="4355256"/>
              <a:ext cx="158019" cy="9525"/>
            </a:xfrm>
            <a:custGeom>
              <a:avLst/>
              <a:gdLst>
                <a:gd name="connsiteX0" fmla="*/ 0 w 158019"/>
                <a:gd name="connsiteY0" fmla="*/ 0 h 9525"/>
                <a:gd name="connsiteX1" fmla="*/ 158020 w 158019"/>
                <a:gd name="connsiteY1" fmla="*/ 0 h 9525"/>
              </a:gdLst>
              <a:ahLst/>
              <a:cxnLst>
                <a:cxn ang="0">
                  <a:pos x="connsiteX0" y="connsiteY0"/>
                </a:cxn>
                <a:cxn ang="0">
                  <a:pos x="connsiteX1" y="connsiteY1"/>
                </a:cxn>
              </a:cxnLst>
              <a:rect l="l" t="t" r="r" b="b"/>
              <a:pathLst>
                <a:path w="158019" h="9525">
                  <a:moveTo>
                    <a:pt x="0" y="0"/>
                  </a:moveTo>
                  <a:lnTo>
                    <a:pt x="158020" y="0"/>
                  </a:lnTo>
                </a:path>
              </a:pathLst>
            </a:custGeom>
            <a:ln w="9525" cap="rnd">
              <a:solidFill>
                <a:srgbClr val="FFFFFF"/>
              </a:solidFill>
              <a:prstDash val="solid"/>
              <a:round/>
            </a:ln>
          </p:spPr>
          <p:txBody>
            <a:bodyPr rtlCol="0" anchor="ctr"/>
            <a:lstStyle/>
            <a:p>
              <a:endParaRPr lang="en-IN"/>
            </a:p>
          </p:txBody>
        </p:sp>
        <p:sp>
          <p:nvSpPr>
            <p:cNvPr id="108" name="Freeform: Shape 107">
              <a:extLst>
                <a:ext uri="{FF2B5EF4-FFF2-40B4-BE49-F238E27FC236}">
                  <a16:creationId xmlns:a16="http://schemas.microsoft.com/office/drawing/2014/main" id="{7EEC5D11-7CB0-CCAE-5A25-E7D952888F02}"/>
                </a:ext>
              </a:extLst>
            </p:cNvPr>
            <p:cNvSpPr/>
            <p:nvPr/>
          </p:nvSpPr>
          <p:spPr>
            <a:xfrm>
              <a:off x="3481844" y="4409358"/>
              <a:ext cx="112871" cy="9525"/>
            </a:xfrm>
            <a:custGeom>
              <a:avLst/>
              <a:gdLst>
                <a:gd name="connsiteX0" fmla="*/ 0 w 112871"/>
                <a:gd name="connsiteY0" fmla="*/ 0 h 9525"/>
                <a:gd name="connsiteX1" fmla="*/ 112871 w 112871"/>
                <a:gd name="connsiteY1" fmla="*/ 0 h 9525"/>
              </a:gdLst>
              <a:ahLst/>
              <a:cxnLst>
                <a:cxn ang="0">
                  <a:pos x="connsiteX0" y="connsiteY0"/>
                </a:cxn>
                <a:cxn ang="0">
                  <a:pos x="connsiteX1" y="connsiteY1"/>
                </a:cxn>
              </a:cxnLst>
              <a:rect l="l" t="t" r="r" b="b"/>
              <a:pathLst>
                <a:path w="112871" h="9525">
                  <a:moveTo>
                    <a:pt x="0" y="0"/>
                  </a:moveTo>
                  <a:lnTo>
                    <a:pt x="112871" y="0"/>
                  </a:lnTo>
                </a:path>
              </a:pathLst>
            </a:custGeom>
            <a:ln w="9525" cap="rnd">
              <a:solidFill>
                <a:srgbClr val="FFFFFF"/>
              </a:solidFill>
              <a:prstDash val="solid"/>
              <a:round/>
            </a:ln>
          </p:spPr>
          <p:txBody>
            <a:bodyPr rtlCol="0" anchor="ctr"/>
            <a:lstStyle/>
            <a:p>
              <a:endParaRPr lang="en-IN"/>
            </a:p>
          </p:txBody>
        </p:sp>
        <p:sp>
          <p:nvSpPr>
            <p:cNvPr id="109" name="Freeform: Shape 108">
              <a:extLst>
                <a:ext uri="{FF2B5EF4-FFF2-40B4-BE49-F238E27FC236}">
                  <a16:creationId xmlns:a16="http://schemas.microsoft.com/office/drawing/2014/main" id="{8EC83C92-84CE-CD4C-BC63-9833C35452ED}"/>
                </a:ext>
              </a:extLst>
            </p:cNvPr>
            <p:cNvSpPr/>
            <p:nvPr/>
          </p:nvSpPr>
          <p:spPr>
            <a:xfrm>
              <a:off x="3481844" y="4463555"/>
              <a:ext cx="112871" cy="9525"/>
            </a:xfrm>
            <a:custGeom>
              <a:avLst/>
              <a:gdLst>
                <a:gd name="connsiteX0" fmla="*/ 0 w 112871"/>
                <a:gd name="connsiteY0" fmla="*/ 0 h 9525"/>
                <a:gd name="connsiteX1" fmla="*/ 112871 w 112871"/>
                <a:gd name="connsiteY1" fmla="*/ 0 h 9525"/>
              </a:gdLst>
              <a:ahLst/>
              <a:cxnLst>
                <a:cxn ang="0">
                  <a:pos x="connsiteX0" y="connsiteY0"/>
                </a:cxn>
                <a:cxn ang="0">
                  <a:pos x="connsiteX1" y="connsiteY1"/>
                </a:cxn>
              </a:cxnLst>
              <a:rect l="l" t="t" r="r" b="b"/>
              <a:pathLst>
                <a:path w="112871" h="9525">
                  <a:moveTo>
                    <a:pt x="0" y="0"/>
                  </a:moveTo>
                  <a:lnTo>
                    <a:pt x="112871" y="0"/>
                  </a:lnTo>
                </a:path>
              </a:pathLst>
            </a:custGeom>
            <a:ln w="9525" cap="rnd">
              <a:solidFill>
                <a:srgbClr val="FFFFFF"/>
              </a:solidFill>
              <a:prstDash val="solid"/>
              <a:round/>
            </a:ln>
          </p:spPr>
          <p:txBody>
            <a:bodyPr rtlCol="0" anchor="ctr"/>
            <a:lstStyle/>
            <a:p>
              <a:endParaRPr lang="en-IN"/>
            </a:p>
          </p:txBody>
        </p:sp>
        <p:sp>
          <p:nvSpPr>
            <p:cNvPr id="110" name="Freeform: Shape 109">
              <a:extLst>
                <a:ext uri="{FF2B5EF4-FFF2-40B4-BE49-F238E27FC236}">
                  <a16:creationId xmlns:a16="http://schemas.microsoft.com/office/drawing/2014/main" id="{F07635A9-70F4-5597-F9A6-5273E2A98467}"/>
                </a:ext>
              </a:extLst>
            </p:cNvPr>
            <p:cNvSpPr/>
            <p:nvPr/>
          </p:nvSpPr>
          <p:spPr>
            <a:xfrm>
              <a:off x="2088804" y="3552326"/>
              <a:ext cx="127644" cy="134275"/>
            </a:xfrm>
            <a:custGeom>
              <a:avLst/>
              <a:gdLst>
                <a:gd name="connsiteX0" fmla="*/ 40109 w 127644"/>
                <a:gd name="connsiteY0" fmla="*/ 134275 h 134275"/>
                <a:gd name="connsiteX1" fmla="*/ 40109 w 127644"/>
                <a:gd name="connsiteY1" fmla="*/ 124750 h 134275"/>
                <a:gd name="connsiteX2" fmla="*/ 41156 w 127644"/>
                <a:gd name="connsiteY2" fmla="*/ 123321 h 134275"/>
                <a:gd name="connsiteX3" fmla="*/ 52396 w 127644"/>
                <a:gd name="connsiteY3" fmla="*/ 114844 h 134275"/>
                <a:gd name="connsiteX4" fmla="*/ 53348 w 127644"/>
                <a:gd name="connsiteY4" fmla="*/ 113130 h 134275"/>
                <a:gd name="connsiteX5" fmla="*/ 53348 w 127644"/>
                <a:gd name="connsiteY5" fmla="*/ 78459 h 134275"/>
                <a:gd name="connsiteX6" fmla="*/ 53348 w 127644"/>
                <a:gd name="connsiteY6" fmla="*/ 77220 h 134275"/>
                <a:gd name="connsiteX7" fmla="*/ 8 w 127644"/>
                <a:gd name="connsiteY7" fmla="*/ 94080 h 134275"/>
                <a:gd name="connsiteX8" fmla="*/ 8 w 127644"/>
                <a:gd name="connsiteY8" fmla="*/ 92556 h 134275"/>
                <a:gd name="connsiteX9" fmla="*/ 8 w 127644"/>
                <a:gd name="connsiteY9" fmla="*/ 81888 h 134275"/>
                <a:gd name="connsiteX10" fmla="*/ 1151 w 127644"/>
                <a:gd name="connsiteY10" fmla="*/ 79887 h 134275"/>
                <a:gd name="connsiteX11" fmla="*/ 52396 w 127644"/>
                <a:gd name="connsiteY11" fmla="*/ 47979 h 134275"/>
                <a:gd name="connsiteX12" fmla="*/ 53729 w 127644"/>
                <a:gd name="connsiteY12" fmla="*/ 45407 h 134275"/>
                <a:gd name="connsiteX13" fmla="*/ 53729 w 127644"/>
                <a:gd name="connsiteY13" fmla="*/ 10641 h 134275"/>
                <a:gd name="connsiteX14" fmla="*/ 63073 w 127644"/>
                <a:gd name="connsiteY14" fmla="*/ 20 h 134275"/>
                <a:gd name="connsiteX15" fmla="*/ 68302 w 127644"/>
                <a:gd name="connsiteY15" fmla="*/ 1116 h 134275"/>
                <a:gd name="connsiteX16" fmla="*/ 73827 w 127644"/>
                <a:gd name="connsiteY16" fmla="*/ 10641 h 134275"/>
                <a:gd name="connsiteX17" fmla="*/ 73827 w 127644"/>
                <a:gd name="connsiteY17" fmla="*/ 45216 h 134275"/>
                <a:gd name="connsiteX18" fmla="*/ 75446 w 127644"/>
                <a:gd name="connsiteY18" fmla="*/ 48169 h 134275"/>
                <a:gd name="connsiteX19" fmla="*/ 126119 w 127644"/>
                <a:gd name="connsiteY19" fmla="*/ 79792 h 134275"/>
                <a:gd name="connsiteX20" fmla="*/ 127643 w 127644"/>
                <a:gd name="connsiteY20" fmla="*/ 82364 h 134275"/>
                <a:gd name="connsiteX21" fmla="*/ 127643 w 127644"/>
                <a:gd name="connsiteY21" fmla="*/ 94175 h 134275"/>
                <a:gd name="connsiteX22" fmla="*/ 74018 w 127644"/>
                <a:gd name="connsiteY22" fmla="*/ 77411 h 134275"/>
                <a:gd name="connsiteX23" fmla="*/ 74018 w 127644"/>
                <a:gd name="connsiteY23" fmla="*/ 78840 h 134275"/>
                <a:gd name="connsiteX24" fmla="*/ 74018 w 127644"/>
                <a:gd name="connsiteY24" fmla="*/ 112368 h 134275"/>
                <a:gd name="connsiteX25" fmla="*/ 75256 w 127644"/>
                <a:gd name="connsiteY25" fmla="*/ 114939 h 134275"/>
                <a:gd name="connsiteX26" fmla="*/ 86495 w 127644"/>
                <a:gd name="connsiteY26" fmla="*/ 123417 h 134275"/>
                <a:gd name="connsiteX27" fmla="*/ 87448 w 127644"/>
                <a:gd name="connsiteY27" fmla="*/ 125322 h 134275"/>
                <a:gd name="connsiteX28" fmla="*/ 87448 w 127644"/>
                <a:gd name="connsiteY28" fmla="*/ 134180 h 134275"/>
                <a:gd name="connsiteX29" fmla="*/ 77923 w 127644"/>
                <a:gd name="connsiteY29" fmla="*/ 131418 h 134275"/>
                <a:gd name="connsiteX30" fmla="*/ 65540 w 127644"/>
                <a:gd name="connsiteY30" fmla="*/ 127893 h 134275"/>
                <a:gd name="connsiteX31" fmla="*/ 62492 w 127644"/>
                <a:gd name="connsiteY31" fmla="*/ 127893 h 134275"/>
                <a:gd name="connsiteX32" fmla="*/ 41537 w 127644"/>
                <a:gd name="connsiteY32" fmla="*/ 133894 h 134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27644" h="134275">
                  <a:moveTo>
                    <a:pt x="40109" y="134275"/>
                  </a:moveTo>
                  <a:cubicBezTo>
                    <a:pt x="40109" y="131037"/>
                    <a:pt x="40109" y="127989"/>
                    <a:pt x="40109" y="124750"/>
                  </a:cubicBezTo>
                  <a:cubicBezTo>
                    <a:pt x="40109" y="124274"/>
                    <a:pt x="40680" y="123702"/>
                    <a:pt x="41156" y="123321"/>
                  </a:cubicBezTo>
                  <a:lnTo>
                    <a:pt x="52396" y="114844"/>
                  </a:lnTo>
                  <a:cubicBezTo>
                    <a:pt x="52929" y="114425"/>
                    <a:pt x="53272" y="113806"/>
                    <a:pt x="53348" y="113130"/>
                  </a:cubicBezTo>
                  <a:cubicBezTo>
                    <a:pt x="53348" y="101509"/>
                    <a:pt x="53348" y="89984"/>
                    <a:pt x="53348" y="78459"/>
                  </a:cubicBezTo>
                  <a:cubicBezTo>
                    <a:pt x="53377" y="78049"/>
                    <a:pt x="53377" y="77630"/>
                    <a:pt x="53348" y="77220"/>
                  </a:cubicBezTo>
                  <a:lnTo>
                    <a:pt x="8" y="94080"/>
                  </a:lnTo>
                  <a:cubicBezTo>
                    <a:pt x="8" y="93413"/>
                    <a:pt x="8" y="93032"/>
                    <a:pt x="8" y="92556"/>
                  </a:cubicBezTo>
                  <a:cubicBezTo>
                    <a:pt x="8" y="89031"/>
                    <a:pt x="8" y="85412"/>
                    <a:pt x="8" y="81888"/>
                  </a:cubicBezTo>
                  <a:cubicBezTo>
                    <a:pt x="-68" y="81049"/>
                    <a:pt x="389" y="80249"/>
                    <a:pt x="1151" y="79887"/>
                  </a:cubicBezTo>
                  <a:cubicBezTo>
                    <a:pt x="18172" y="69219"/>
                    <a:pt x="35251" y="58580"/>
                    <a:pt x="52396" y="47979"/>
                  </a:cubicBezTo>
                  <a:cubicBezTo>
                    <a:pt x="53310" y="47455"/>
                    <a:pt x="53834" y="46455"/>
                    <a:pt x="53729" y="45407"/>
                  </a:cubicBezTo>
                  <a:cubicBezTo>
                    <a:pt x="53729" y="33786"/>
                    <a:pt x="53729" y="22261"/>
                    <a:pt x="53729" y="10641"/>
                  </a:cubicBezTo>
                  <a:cubicBezTo>
                    <a:pt x="53377" y="5126"/>
                    <a:pt x="57558" y="373"/>
                    <a:pt x="63073" y="20"/>
                  </a:cubicBezTo>
                  <a:cubicBezTo>
                    <a:pt x="64883" y="-94"/>
                    <a:pt x="66693" y="277"/>
                    <a:pt x="68302" y="1116"/>
                  </a:cubicBezTo>
                  <a:cubicBezTo>
                    <a:pt x="71979" y="2801"/>
                    <a:pt x="74189" y="6612"/>
                    <a:pt x="73827" y="10641"/>
                  </a:cubicBezTo>
                  <a:lnTo>
                    <a:pt x="73827" y="45216"/>
                  </a:lnTo>
                  <a:cubicBezTo>
                    <a:pt x="73722" y="46436"/>
                    <a:pt x="74360" y="47598"/>
                    <a:pt x="75446" y="48169"/>
                  </a:cubicBezTo>
                  <a:lnTo>
                    <a:pt x="126119" y="79792"/>
                  </a:lnTo>
                  <a:cubicBezTo>
                    <a:pt x="127091" y="80278"/>
                    <a:pt x="127681" y="81278"/>
                    <a:pt x="127643" y="82364"/>
                  </a:cubicBezTo>
                  <a:cubicBezTo>
                    <a:pt x="127643" y="86269"/>
                    <a:pt x="127643" y="90079"/>
                    <a:pt x="127643" y="94175"/>
                  </a:cubicBezTo>
                  <a:lnTo>
                    <a:pt x="74018" y="77411"/>
                  </a:lnTo>
                  <a:cubicBezTo>
                    <a:pt x="74018" y="77982"/>
                    <a:pt x="74018" y="78459"/>
                    <a:pt x="74018" y="78840"/>
                  </a:cubicBezTo>
                  <a:lnTo>
                    <a:pt x="74018" y="112368"/>
                  </a:lnTo>
                  <a:cubicBezTo>
                    <a:pt x="73922" y="113387"/>
                    <a:pt x="74398" y="114377"/>
                    <a:pt x="75256" y="114939"/>
                  </a:cubicBezTo>
                  <a:cubicBezTo>
                    <a:pt x="79066" y="117702"/>
                    <a:pt x="82781" y="120559"/>
                    <a:pt x="86495" y="123417"/>
                  </a:cubicBezTo>
                  <a:cubicBezTo>
                    <a:pt x="87048" y="123902"/>
                    <a:pt x="87391" y="124588"/>
                    <a:pt x="87448" y="125322"/>
                  </a:cubicBezTo>
                  <a:cubicBezTo>
                    <a:pt x="87448" y="128179"/>
                    <a:pt x="87448" y="131037"/>
                    <a:pt x="87448" y="134180"/>
                  </a:cubicBezTo>
                  <a:lnTo>
                    <a:pt x="77923" y="131418"/>
                  </a:lnTo>
                  <a:lnTo>
                    <a:pt x="65540" y="127893"/>
                  </a:lnTo>
                  <a:cubicBezTo>
                    <a:pt x="64531" y="127703"/>
                    <a:pt x="63502" y="127703"/>
                    <a:pt x="62492" y="127893"/>
                  </a:cubicBezTo>
                  <a:lnTo>
                    <a:pt x="41537" y="133894"/>
                  </a:lnTo>
                  <a:close/>
                </a:path>
              </a:pathLst>
            </a:custGeom>
            <a:solidFill>
              <a:srgbClr val="FFFFFF"/>
            </a:solidFill>
            <a:ln w="9525" cap="flat">
              <a:noFill/>
              <a:prstDash val="solid"/>
              <a:miter/>
            </a:ln>
          </p:spPr>
          <p:txBody>
            <a:bodyPr rtlCol="0" anchor="ctr"/>
            <a:lstStyle/>
            <a:p>
              <a:endParaRPr lang="en-IN"/>
            </a:p>
          </p:txBody>
        </p:sp>
        <p:sp>
          <p:nvSpPr>
            <p:cNvPr id="111" name="Freeform: Shape 110">
              <a:extLst>
                <a:ext uri="{FF2B5EF4-FFF2-40B4-BE49-F238E27FC236}">
                  <a16:creationId xmlns:a16="http://schemas.microsoft.com/office/drawing/2014/main" id="{1AC3CB54-76DF-9BF2-7D66-5C9C002D8EF2}"/>
                </a:ext>
              </a:extLst>
            </p:cNvPr>
            <p:cNvSpPr/>
            <p:nvPr/>
          </p:nvSpPr>
          <p:spPr>
            <a:xfrm>
              <a:off x="2062238" y="3530105"/>
              <a:ext cx="179451" cy="179450"/>
            </a:xfrm>
            <a:custGeom>
              <a:avLst/>
              <a:gdLst>
                <a:gd name="connsiteX0" fmla="*/ 179451 w 179451"/>
                <a:gd name="connsiteY0" fmla="*/ 89725 h 179450"/>
                <a:gd name="connsiteX1" fmla="*/ 89725 w 179451"/>
                <a:gd name="connsiteY1" fmla="*/ 179451 h 179450"/>
                <a:gd name="connsiteX2" fmla="*/ 0 w 179451"/>
                <a:gd name="connsiteY2" fmla="*/ 89725 h 179450"/>
                <a:gd name="connsiteX3" fmla="*/ 89725 w 179451"/>
                <a:gd name="connsiteY3" fmla="*/ 0 h 179450"/>
                <a:gd name="connsiteX4" fmla="*/ 179451 w 179451"/>
                <a:gd name="connsiteY4" fmla="*/ 89725 h 179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451" h="179450">
                  <a:moveTo>
                    <a:pt x="179451" y="89725"/>
                  </a:moveTo>
                  <a:cubicBezTo>
                    <a:pt x="179451" y="139280"/>
                    <a:pt x="139280" y="179451"/>
                    <a:pt x="89725" y="179451"/>
                  </a:cubicBezTo>
                  <a:cubicBezTo>
                    <a:pt x="40171" y="179451"/>
                    <a:pt x="0" y="139279"/>
                    <a:pt x="0" y="89725"/>
                  </a:cubicBezTo>
                  <a:cubicBezTo>
                    <a:pt x="0" y="40171"/>
                    <a:pt x="40171" y="0"/>
                    <a:pt x="89725" y="0"/>
                  </a:cubicBezTo>
                  <a:cubicBezTo>
                    <a:pt x="139280" y="0"/>
                    <a:pt x="179451" y="40171"/>
                    <a:pt x="179451" y="89725"/>
                  </a:cubicBezTo>
                  <a:close/>
                </a:path>
              </a:pathLst>
            </a:custGeom>
            <a:noFill/>
            <a:ln w="9525" cap="rnd">
              <a:solidFill>
                <a:srgbClr val="FFFFFF"/>
              </a:solidFill>
              <a:prstDash val="solid"/>
              <a:round/>
            </a:ln>
          </p:spPr>
          <p:txBody>
            <a:bodyPr rtlCol="0" anchor="ctr"/>
            <a:lstStyle/>
            <a:p>
              <a:endParaRPr lang="en-IN"/>
            </a:p>
          </p:txBody>
        </p:sp>
      </p:grpSp>
      <p:grpSp>
        <p:nvGrpSpPr>
          <p:cNvPr id="112" name="Graphic 2">
            <a:extLst>
              <a:ext uri="{FF2B5EF4-FFF2-40B4-BE49-F238E27FC236}">
                <a16:creationId xmlns:a16="http://schemas.microsoft.com/office/drawing/2014/main" id="{D17BC691-42D5-3CBE-71B1-E5E3329B3825}"/>
              </a:ext>
            </a:extLst>
          </p:cNvPr>
          <p:cNvGrpSpPr/>
          <p:nvPr/>
        </p:nvGrpSpPr>
        <p:grpSpPr>
          <a:xfrm>
            <a:off x="837513" y="6212345"/>
            <a:ext cx="1660207" cy="240411"/>
            <a:chOff x="837513" y="6212345"/>
            <a:chExt cx="1660207" cy="240411"/>
          </a:xfrm>
        </p:grpSpPr>
        <p:sp>
          <p:nvSpPr>
            <p:cNvPr id="113" name="Freeform: Shape 112">
              <a:extLst>
                <a:ext uri="{FF2B5EF4-FFF2-40B4-BE49-F238E27FC236}">
                  <a16:creationId xmlns:a16="http://schemas.microsoft.com/office/drawing/2014/main" id="{EFBBA09A-6518-F48B-1D32-72BD45A42753}"/>
                </a:ext>
              </a:extLst>
            </p:cNvPr>
            <p:cNvSpPr/>
            <p:nvPr/>
          </p:nvSpPr>
          <p:spPr>
            <a:xfrm>
              <a:off x="837513" y="6212345"/>
              <a:ext cx="1660207" cy="240411"/>
            </a:xfrm>
            <a:custGeom>
              <a:avLst/>
              <a:gdLst>
                <a:gd name="connsiteX0" fmla="*/ 1660207 w 1660207"/>
                <a:gd name="connsiteY0" fmla="*/ 120205 h 240411"/>
                <a:gd name="connsiteX1" fmla="*/ 830104 w 1660207"/>
                <a:gd name="connsiteY1" fmla="*/ 240411 h 240411"/>
                <a:gd name="connsiteX2" fmla="*/ 0 w 1660207"/>
                <a:gd name="connsiteY2" fmla="*/ 120205 h 240411"/>
                <a:gd name="connsiteX3" fmla="*/ 830104 w 1660207"/>
                <a:gd name="connsiteY3" fmla="*/ 0 h 240411"/>
                <a:gd name="connsiteX4" fmla="*/ 1660207 w 1660207"/>
                <a:gd name="connsiteY4" fmla="*/ 120205 h 240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0207" h="240411">
                  <a:moveTo>
                    <a:pt x="1660207" y="120205"/>
                  </a:moveTo>
                  <a:cubicBezTo>
                    <a:pt x="1660207" y="186593"/>
                    <a:pt x="1288557" y="240411"/>
                    <a:pt x="830104" y="240411"/>
                  </a:cubicBezTo>
                  <a:cubicBezTo>
                    <a:pt x="371650" y="240411"/>
                    <a:pt x="0" y="186593"/>
                    <a:pt x="0" y="120205"/>
                  </a:cubicBezTo>
                  <a:cubicBezTo>
                    <a:pt x="0" y="53818"/>
                    <a:pt x="371650" y="0"/>
                    <a:pt x="830104" y="0"/>
                  </a:cubicBezTo>
                  <a:cubicBezTo>
                    <a:pt x="1288558" y="0"/>
                    <a:pt x="1660207" y="53818"/>
                    <a:pt x="1660207" y="120205"/>
                  </a:cubicBezTo>
                  <a:close/>
                </a:path>
              </a:pathLst>
            </a:custGeom>
            <a:solidFill>
              <a:srgbClr val="407BFF"/>
            </a:solidFill>
            <a:ln w="9525" cap="flat">
              <a:noFill/>
              <a:prstDash val="solid"/>
              <a:miter/>
            </a:ln>
          </p:spPr>
          <p:txBody>
            <a:bodyPr rtlCol="0" anchor="ctr"/>
            <a:lstStyle/>
            <a:p>
              <a:endParaRPr lang="en-IN"/>
            </a:p>
          </p:txBody>
        </p:sp>
        <p:sp>
          <p:nvSpPr>
            <p:cNvPr id="114" name="Freeform: Shape 113">
              <a:extLst>
                <a:ext uri="{FF2B5EF4-FFF2-40B4-BE49-F238E27FC236}">
                  <a16:creationId xmlns:a16="http://schemas.microsoft.com/office/drawing/2014/main" id="{A668B351-DDD2-9C74-9ABA-BF6947C9CDE0}"/>
                </a:ext>
              </a:extLst>
            </p:cNvPr>
            <p:cNvSpPr/>
            <p:nvPr/>
          </p:nvSpPr>
          <p:spPr>
            <a:xfrm>
              <a:off x="837513" y="6212345"/>
              <a:ext cx="1660207" cy="240411"/>
            </a:xfrm>
            <a:custGeom>
              <a:avLst/>
              <a:gdLst>
                <a:gd name="connsiteX0" fmla="*/ 1660207 w 1660207"/>
                <a:gd name="connsiteY0" fmla="*/ 120205 h 240411"/>
                <a:gd name="connsiteX1" fmla="*/ 830104 w 1660207"/>
                <a:gd name="connsiteY1" fmla="*/ 240411 h 240411"/>
                <a:gd name="connsiteX2" fmla="*/ 0 w 1660207"/>
                <a:gd name="connsiteY2" fmla="*/ 120205 h 240411"/>
                <a:gd name="connsiteX3" fmla="*/ 830104 w 1660207"/>
                <a:gd name="connsiteY3" fmla="*/ 0 h 240411"/>
                <a:gd name="connsiteX4" fmla="*/ 1660207 w 1660207"/>
                <a:gd name="connsiteY4" fmla="*/ 120205 h 240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0207" h="240411">
                  <a:moveTo>
                    <a:pt x="1660207" y="120205"/>
                  </a:moveTo>
                  <a:cubicBezTo>
                    <a:pt x="1660207" y="186593"/>
                    <a:pt x="1288557" y="240411"/>
                    <a:pt x="830104" y="240411"/>
                  </a:cubicBezTo>
                  <a:cubicBezTo>
                    <a:pt x="371650" y="240411"/>
                    <a:pt x="0" y="186593"/>
                    <a:pt x="0" y="120205"/>
                  </a:cubicBezTo>
                  <a:cubicBezTo>
                    <a:pt x="0" y="53818"/>
                    <a:pt x="371650" y="0"/>
                    <a:pt x="830104" y="0"/>
                  </a:cubicBezTo>
                  <a:cubicBezTo>
                    <a:pt x="1288558" y="0"/>
                    <a:pt x="1660207" y="53818"/>
                    <a:pt x="1660207" y="120205"/>
                  </a:cubicBezTo>
                  <a:close/>
                </a:path>
              </a:pathLst>
            </a:custGeom>
            <a:solidFill>
              <a:srgbClr val="FFFFFF">
                <a:alpha val="50000"/>
              </a:srgbClr>
            </a:solidFill>
            <a:ln w="9525" cap="flat">
              <a:noFill/>
              <a:prstDash val="solid"/>
              <a:miter/>
            </a:ln>
          </p:spPr>
          <p:txBody>
            <a:bodyPr rtlCol="0" anchor="ctr"/>
            <a:lstStyle/>
            <a:p>
              <a:endParaRPr lang="en-IN"/>
            </a:p>
          </p:txBody>
        </p:sp>
      </p:grpSp>
      <p:grpSp>
        <p:nvGrpSpPr>
          <p:cNvPr id="115" name="Graphic 2">
            <a:extLst>
              <a:ext uri="{FF2B5EF4-FFF2-40B4-BE49-F238E27FC236}">
                <a16:creationId xmlns:a16="http://schemas.microsoft.com/office/drawing/2014/main" id="{FAC9AEA9-310D-6625-F2E1-B6236A592F56}"/>
              </a:ext>
            </a:extLst>
          </p:cNvPr>
          <p:cNvGrpSpPr/>
          <p:nvPr/>
        </p:nvGrpSpPr>
        <p:grpSpPr>
          <a:xfrm>
            <a:off x="1126220" y="4167269"/>
            <a:ext cx="1165855" cy="2153388"/>
            <a:chOff x="1126220" y="4167269"/>
            <a:chExt cx="1165855" cy="2153388"/>
          </a:xfrm>
        </p:grpSpPr>
        <p:sp>
          <p:nvSpPr>
            <p:cNvPr id="116" name="Freeform: Shape 115">
              <a:extLst>
                <a:ext uri="{FF2B5EF4-FFF2-40B4-BE49-F238E27FC236}">
                  <a16:creationId xmlns:a16="http://schemas.microsoft.com/office/drawing/2014/main" id="{B297693F-FDAB-9EFC-27F6-4A7D1F21A82A}"/>
                </a:ext>
              </a:extLst>
            </p:cNvPr>
            <p:cNvSpPr/>
            <p:nvPr/>
          </p:nvSpPr>
          <p:spPr>
            <a:xfrm>
              <a:off x="2017280" y="5029531"/>
              <a:ext cx="19050" cy="569975"/>
            </a:xfrm>
            <a:custGeom>
              <a:avLst/>
              <a:gdLst>
                <a:gd name="connsiteX0" fmla="*/ 9525 w 19050"/>
                <a:gd name="connsiteY0" fmla="*/ 569976 h 569975"/>
                <a:gd name="connsiteX1" fmla="*/ 0 w 19050"/>
                <a:gd name="connsiteY1" fmla="*/ 560451 h 569975"/>
                <a:gd name="connsiteX2" fmla="*/ 0 w 19050"/>
                <a:gd name="connsiteY2" fmla="*/ 9525 h 569975"/>
                <a:gd name="connsiteX3" fmla="*/ 9525 w 19050"/>
                <a:gd name="connsiteY3" fmla="*/ 0 h 569975"/>
                <a:gd name="connsiteX4" fmla="*/ 19050 w 19050"/>
                <a:gd name="connsiteY4" fmla="*/ 9525 h 569975"/>
                <a:gd name="connsiteX5" fmla="*/ 19050 w 19050"/>
                <a:gd name="connsiteY5" fmla="*/ 560451 h 569975"/>
                <a:gd name="connsiteX6" fmla="*/ 9525 w 19050"/>
                <a:gd name="connsiteY6" fmla="*/ 569976 h 569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050" h="569975">
                  <a:moveTo>
                    <a:pt x="9525" y="569976"/>
                  </a:moveTo>
                  <a:cubicBezTo>
                    <a:pt x="4267" y="569976"/>
                    <a:pt x="0" y="565709"/>
                    <a:pt x="0" y="560451"/>
                  </a:cubicBezTo>
                  <a:lnTo>
                    <a:pt x="0" y="9525"/>
                  </a:lnTo>
                  <a:cubicBezTo>
                    <a:pt x="0" y="4267"/>
                    <a:pt x="4267" y="0"/>
                    <a:pt x="9525" y="0"/>
                  </a:cubicBezTo>
                  <a:cubicBezTo>
                    <a:pt x="14783" y="0"/>
                    <a:pt x="19050" y="4267"/>
                    <a:pt x="19050" y="9525"/>
                  </a:cubicBezTo>
                  <a:lnTo>
                    <a:pt x="19050" y="560451"/>
                  </a:lnTo>
                  <a:cubicBezTo>
                    <a:pt x="19050" y="565709"/>
                    <a:pt x="14783" y="569976"/>
                    <a:pt x="9525" y="569976"/>
                  </a:cubicBezTo>
                  <a:close/>
                </a:path>
              </a:pathLst>
            </a:custGeom>
            <a:solidFill>
              <a:srgbClr val="263238"/>
            </a:solidFill>
            <a:ln w="9525" cap="flat">
              <a:noFill/>
              <a:prstDash val="solid"/>
              <a:miter/>
            </a:ln>
          </p:spPr>
          <p:txBody>
            <a:bodyPr rtlCol="0" anchor="ctr"/>
            <a:lstStyle/>
            <a:p>
              <a:endParaRPr lang="en-IN"/>
            </a:p>
          </p:txBody>
        </p:sp>
        <p:sp>
          <p:nvSpPr>
            <p:cNvPr id="117" name="Freeform: Shape 116">
              <a:extLst>
                <a:ext uri="{FF2B5EF4-FFF2-40B4-BE49-F238E27FC236}">
                  <a16:creationId xmlns:a16="http://schemas.microsoft.com/office/drawing/2014/main" id="{2E65FF84-43EF-93ED-9C3F-1E23C40F41E2}"/>
                </a:ext>
              </a:extLst>
            </p:cNvPr>
            <p:cNvSpPr/>
            <p:nvPr/>
          </p:nvSpPr>
          <p:spPr>
            <a:xfrm>
              <a:off x="2012517" y="5024768"/>
              <a:ext cx="28575" cy="121824"/>
            </a:xfrm>
            <a:custGeom>
              <a:avLst/>
              <a:gdLst>
                <a:gd name="connsiteX0" fmla="*/ 14288 w 28575"/>
                <a:gd name="connsiteY0" fmla="*/ 121825 h 121824"/>
                <a:gd name="connsiteX1" fmla="*/ 0 w 28575"/>
                <a:gd name="connsiteY1" fmla="*/ 107537 h 121824"/>
                <a:gd name="connsiteX2" fmla="*/ 0 w 28575"/>
                <a:gd name="connsiteY2" fmla="*/ 14288 h 121824"/>
                <a:gd name="connsiteX3" fmla="*/ 14288 w 28575"/>
                <a:gd name="connsiteY3" fmla="*/ 0 h 121824"/>
                <a:gd name="connsiteX4" fmla="*/ 28575 w 28575"/>
                <a:gd name="connsiteY4" fmla="*/ 14288 h 121824"/>
                <a:gd name="connsiteX5" fmla="*/ 28575 w 28575"/>
                <a:gd name="connsiteY5" fmla="*/ 107537 h 121824"/>
                <a:gd name="connsiteX6" fmla="*/ 14288 w 28575"/>
                <a:gd name="connsiteY6" fmla="*/ 121825 h 121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575" h="121824">
                  <a:moveTo>
                    <a:pt x="14288" y="121825"/>
                  </a:moveTo>
                  <a:cubicBezTo>
                    <a:pt x="6401" y="121825"/>
                    <a:pt x="0" y="115424"/>
                    <a:pt x="0" y="107537"/>
                  </a:cubicBezTo>
                  <a:lnTo>
                    <a:pt x="0" y="14288"/>
                  </a:lnTo>
                  <a:cubicBezTo>
                    <a:pt x="0" y="6401"/>
                    <a:pt x="6401" y="0"/>
                    <a:pt x="14288" y="0"/>
                  </a:cubicBezTo>
                  <a:cubicBezTo>
                    <a:pt x="22174" y="0"/>
                    <a:pt x="28575" y="6401"/>
                    <a:pt x="28575" y="14288"/>
                  </a:cubicBezTo>
                  <a:lnTo>
                    <a:pt x="28575" y="107537"/>
                  </a:lnTo>
                  <a:cubicBezTo>
                    <a:pt x="28575" y="115424"/>
                    <a:pt x="22174" y="121825"/>
                    <a:pt x="14288" y="121825"/>
                  </a:cubicBezTo>
                  <a:close/>
                </a:path>
              </a:pathLst>
            </a:custGeom>
            <a:solidFill>
              <a:srgbClr val="263238"/>
            </a:solidFill>
            <a:ln w="9525" cap="flat">
              <a:noFill/>
              <a:prstDash val="solid"/>
              <a:miter/>
            </a:ln>
          </p:spPr>
          <p:txBody>
            <a:bodyPr rtlCol="0" anchor="ctr"/>
            <a:lstStyle/>
            <a:p>
              <a:endParaRPr lang="en-IN"/>
            </a:p>
          </p:txBody>
        </p:sp>
        <p:sp>
          <p:nvSpPr>
            <p:cNvPr id="118" name="Freeform: Shape 117">
              <a:extLst>
                <a:ext uri="{FF2B5EF4-FFF2-40B4-BE49-F238E27FC236}">
                  <a16:creationId xmlns:a16="http://schemas.microsoft.com/office/drawing/2014/main" id="{1788101E-EB0D-8004-8545-B923FAE7160E}"/>
                </a:ext>
              </a:extLst>
            </p:cNvPr>
            <p:cNvSpPr/>
            <p:nvPr/>
          </p:nvSpPr>
          <p:spPr>
            <a:xfrm>
              <a:off x="1994325" y="5029531"/>
              <a:ext cx="19050" cy="569975"/>
            </a:xfrm>
            <a:custGeom>
              <a:avLst/>
              <a:gdLst>
                <a:gd name="connsiteX0" fmla="*/ 9525 w 19050"/>
                <a:gd name="connsiteY0" fmla="*/ 569976 h 569975"/>
                <a:gd name="connsiteX1" fmla="*/ 0 w 19050"/>
                <a:gd name="connsiteY1" fmla="*/ 560451 h 569975"/>
                <a:gd name="connsiteX2" fmla="*/ 0 w 19050"/>
                <a:gd name="connsiteY2" fmla="*/ 9525 h 569975"/>
                <a:gd name="connsiteX3" fmla="*/ 9525 w 19050"/>
                <a:gd name="connsiteY3" fmla="*/ 0 h 569975"/>
                <a:gd name="connsiteX4" fmla="*/ 19050 w 19050"/>
                <a:gd name="connsiteY4" fmla="*/ 9525 h 569975"/>
                <a:gd name="connsiteX5" fmla="*/ 19050 w 19050"/>
                <a:gd name="connsiteY5" fmla="*/ 560451 h 569975"/>
                <a:gd name="connsiteX6" fmla="*/ 9525 w 19050"/>
                <a:gd name="connsiteY6" fmla="*/ 569976 h 569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050" h="569975">
                  <a:moveTo>
                    <a:pt x="9525" y="569976"/>
                  </a:moveTo>
                  <a:cubicBezTo>
                    <a:pt x="4267" y="569976"/>
                    <a:pt x="0" y="565709"/>
                    <a:pt x="0" y="560451"/>
                  </a:cubicBezTo>
                  <a:lnTo>
                    <a:pt x="0" y="9525"/>
                  </a:lnTo>
                  <a:cubicBezTo>
                    <a:pt x="0" y="4267"/>
                    <a:pt x="4267" y="0"/>
                    <a:pt x="9525" y="0"/>
                  </a:cubicBezTo>
                  <a:cubicBezTo>
                    <a:pt x="14783" y="0"/>
                    <a:pt x="19050" y="4267"/>
                    <a:pt x="19050" y="9525"/>
                  </a:cubicBezTo>
                  <a:lnTo>
                    <a:pt x="19050" y="560451"/>
                  </a:lnTo>
                  <a:cubicBezTo>
                    <a:pt x="19050" y="565709"/>
                    <a:pt x="14783" y="569976"/>
                    <a:pt x="9525" y="569976"/>
                  </a:cubicBezTo>
                  <a:close/>
                </a:path>
              </a:pathLst>
            </a:custGeom>
            <a:solidFill>
              <a:srgbClr val="263238"/>
            </a:solidFill>
            <a:ln w="9525" cap="flat">
              <a:noFill/>
              <a:prstDash val="solid"/>
              <a:miter/>
            </a:ln>
          </p:spPr>
          <p:txBody>
            <a:bodyPr rtlCol="0" anchor="ctr"/>
            <a:lstStyle/>
            <a:p>
              <a:endParaRPr lang="en-IN"/>
            </a:p>
          </p:txBody>
        </p:sp>
        <p:sp>
          <p:nvSpPr>
            <p:cNvPr id="119" name="Freeform: Shape 118">
              <a:extLst>
                <a:ext uri="{FF2B5EF4-FFF2-40B4-BE49-F238E27FC236}">
                  <a16:creationId xmlns:a16="http://schemas.microsoft.com/office/drawing/2014/main" id="{BAB28788-FBE0-374E-46BD-19987348FEB0}"/>
                </a:ext>
              </a:extLst>
            </p:cNvPr>
            <p:cNvSpPr/>
            <p:nvPr/>
          </p:nvSpPr>
          <p:spPr>
            <a:xfrm>
              <a:off x="1989562" y="5024768"/>
              <a:ext cx="28575" cy="121824"/>
            </a:xfrm>
            <a:custGeom>
              <a:avLst/>
              <a:gdLst>
                <a:gd name="connsiteX0" fmla="*/ 14288 w 28575"/>
                <a:gd name="connsiteY0" fmla="*/ 121825 h 121824"/>
                <a:gd name="connsiteX1" fmla="*/ 0 w 28575"/>
                <a:gd name="connsiteY1" fmla="*/ 107537 h 121824"/>
                <a:gd name="connsiteX2" fmla="*/ 0 w 28575"/>
                <a:gd name="connsiteY2" fmla="*/ 14288 h 121824"/>
                <a:gd name="connsiteX3" fmla="*/ 14288 w 28575"/>
                <a:gd name="connsiteY3" fmla="*/ 0 h 121824"/>
                <a:gd name="connsiteX4" fmla="*/ 28575 w 28575"/>
                <a:gd name="connsiteY4" fmla="*/ 14288 h 121824"/>
                <a:gd name="connsiteX5" fmla="*/ 28575 w 28575"/>
                <a:gd name="connsiteY5" fmla="*/ 107537 h 121824"/>
                <a:gd name="connsiteX6" fmla="*/ 14288 w 28575"/>
                <a:gd name="connsiteY6" fmla="*/ 121825 h 121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575" h="121824">
                  <a:moveTo>
                    <a:pt x="14288" y="121825"/>
                  </a:moveTo>
                  <a:cubicBezTo>
                    <a:pt x="6401" y="121825"/>
                    <a:pt x="0" y="115424"/>
                    <a:pt x="0" y="107537"/>
                  </a:cubicBezTo>
                  <a:lnTo>
                    <a:pt x="0" y="14288"/>
                  </a:lnTo>
                  <a:cubicBezTo>
                    <a:pt x="0" y="6401"/>
                    <a:pt x="6401" y="0"/>
                    <a:pt x="14288" y="0"/>
                  </a:cubicBezTo>
                  <a:cubicBezTo>
                    <a:pt x="22174" y="0"/>
                    <a:pt x="28575" y="6401"/>
                    <a:pt x="28575" y="14288"/>
                  </a:cubicBezTo>
                  <a:lnTo>
                    <a:pt x="28575" y="107537"/>
                  </a:lnTo>
                  <a:cubicBezTo>
                    <a:pt x="28575" y="115424"/>
                    <a:pt x="22174" y="121825"/>
                    <a:pt x="14288" y="121825"/>
                  </a:cubicBezTo>
                  <a:close/>
                </a:path>
              </a:pathLst>
            </a:custGeom>
            <a:solidFill>
              <a:srgbClr val="263238"/>
            </a:solidFill>
            <a:ln w="9525" cap="flat">
              <a:noFill/>
              <a:prstDash val="solid"/>
              <a:miter/>
            </a:ln>
          </p:spPr>
          <p:txBody>
            <a:bodyPr rtlCol="0" anchor="ctr"/>
            <a:lstStyle/>
            <a:p>
              <a:endParaRPr lang="en-IN"/>
            </a:p>
          </p:txBody>
        </p:sp>
        <p:sp>
          <p:nvSpPr>
            <p:cNvPr id="120" name="Freeform: Shape 119">
              <a:extLst>
                <a:ext uri="{FF2B5EF4-FFF2-40B4-BE49-F238E27FC236}">
                  <a16:creationId xmlns:a16="http://schemas.microsoft.com/office/drawing/2014/main" id="{6F190D56-3400-8AE4-6C40-0E7978952541}"/>
                </a:ext>
              </a:extLst>
            </p:cNvPr>
            <p:cNvSpPr/>
            <p:nvPr/>
          </p:nvSpPr>
          <p:spPr>
            <a:xfrm>
              <a:off x="2003850" y="5024768"/>
              <a:ext cx="22955" cy="27908"/>
            </a:xfrm>
            <a:custGeom>
              <a:avLst/>
              <a:gdLst>
                <a:gd name="connsiteX0" fmla="*/ 22955 w 22955"/>
                <a:gd name="connsiteY0" fmla="*/ 0 h 27908"/>
                <a:gd name="connsiteX1" fmla="*/ 0 w 22955"/>
                <a:gd name="connsiteY1" fmla="*/ 0 h 27908"/>
                <a:gd name="connsiteX2" fmla="*/ 0 w 22955"/>
                <a:gd name="connsiteY2" fmla="*/ 27908 h 27908"/>
                <a:gd name="connsiteX3" fmla="*/ 22765 w 22955"/>
                <a:gd name="connsiteY3" fmla="*/ 27908 h 27908"/>
                <a:gd name="connsiteX4" fmla="*/ 22955 w 22955"/>
                <a:gd name="connsiteY4" fmla="*/ 0 h 279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55" h="27908">
                  <a:moveTo>
                    <a:pt x="22955" y="0"/>
                  </a:moveTo>
                  <a:lnTo>
                    <a:pt x="0" y="0"/>
                  </a:lnTo>
                  <a:lnTo>
                    <a:pt x="0" y="27908"/>
                  </a:lnTo>
                  <a:lnTo>
                    <a:pt x="22765" y="27908"/>
                  </a:lnTo>
                  <a:lnTo>
                    <a:pt x="22955" y="0"/>
                  </a:lnTo>
                  <a:close/>
                </a:path>
              </a:pathLst>
            </a:custGeom>
            <a:solidFill>
              <a:srgbClr val="263238"/>
            </a:solidFill>
            <a:ln w="9525" cap="flat">
              <a:noFill/>
              <a:prstDash val="solid"/>
              <a:miter/>
            </a:ln>
          </p:spPr>
          <p:txBody>
            <a:bodyPr rtlCol="0" anchor="ctr"/>
            <a:lstStyle/>
            <a:p>
              <a:endParaRPr lang="en-IN"/>
            </a:p>
          </p:txBody>
        </p:sp>
        <p:sp>
          <p:nvSpPr>
            <p:cNvPr id="121" name="Freeform: Shape 120">
              <a:extLst>
                <a:ext uri="{FF2B5EF4-FFF2-40B4-BE49-F238E27FC236}">
                  <a16:creationId xmlns:a16="http://schemas.microsoft.com/office/drawing/2014/main" id="{FFDECA96-5DE8-DB92-71A9-1C29D241020F}"/>
                </a:ext>
              </a:extLst>
            </p:cNvPr>
            <p:cNvSpPr/>
            <p:nvPr/>
          </p:nvSpPr>
          <p:spPr>
            <a:xfrm>
              <a:off x="2011184" y="6257589"/>
              <a:ext cx="22288" cy="46100"/>
            </a:xfrm>
            <a:custGeom>
              <a:avLst/>
              <a:gdLst>
                <a:gd name="connsiteX0" fmla="*/ 0 w 22288"/>
                <a:gd name="connsiteY0" fmla="*/ 0 h 46100"/>
                <a:gd name="connsiteX1" fmla="*/ 22289 w 22288"/>
                <a:gd name="connsiteY1" fmla="*/ 0 h 46100"/>
                <a:gd name="connsiteX2" fmla="*/ 22289 w 22288"/>
                <a:gd name="connsiteY2" fmla="*/ 46101 h 46100"/>
                <a:gd name="connsiteX3" fmla="*/ 0 w 22288"/>
                <a:gd name="connsiteY3" fmla="*/ 46101 h 46100"/>
              </a:gdLst>
              <a:ahLst/>
              <a:cxnLst>
                <a:cxn ang="0">
                  <a:pos x="connsiteX0" y="connsiteY0"/>
                </a:cxn>
                <a:cxn ang="0">
                  <a:pos x="connsiteX1" y="connsiteY1"/>
                </a:cxn>
                <a:cxn ang="0">
                  <a:pos x="connsiteX2" y="connsiteY2"/>
                </a:cxn>
                <a:cxn ang="0">
                  <a:pos x="connsiteX3" y="connsiteY3"/>
                </a:cxn>
              </a:cxnLst>
              <a:rect l="l" t="t" r="r" b="b"/>
              <a:pathLst>
                <a:path w="22288" h="46100">
                  <a:moveTo>
                    <a:pt x="0" y="0"/>
                  </a:moveTo>
                  <a:lnTo>
                    <a:pt x="22289" y="0"/>
                  </a:lnTo>
                  <a:lnTo>
                    <a:pt x="22289" y="46101"/>
                  </a:lnTo>
                  <a:lnTo>
                    <a:pt x="0" y="46101"/>
                  </a:lnTo>
                  <a:close/>
                </a:path>
              </a:pathLst>
            </a:custGeom>
            <a:solidFill>
              <a:srgbClr val="263238"/>
            </a:solidFill>
            <a:ln w="9525" cap="rnd">
              <a:solidFill>
                <a:srgbClr val="263238"/>
              </a:solidFill>
              <a:prstDash val="solid"/>
              <a:round/>
            </a:ln>
          </p:spPr>
          <p:txBody>
            <a:bodyPr rtlCol="0" anchor="ctr"/>
            <a:lstStyle/>
            <a:p>
              <a:endParaRPr lang="en-IN"/>
            </a:p>
          </p:txBody>
        </p:sp>
        <p:sp>
          <p:nvSpPr>
            <p:cNvPr id="122" name="Freeform: Shape 121">
              <a:extLst>
                <a:ext uri="{FF2B5EF4-FFF2-40B4-BE49-F238E27FC236}">
                  <a16:creationId xmlns:a16="http://schemas.microsoft.com/office/drawing/2014/main" id="{B9542FB3-7243-F089-3039-42BCB3247898}"/>
                </a:ext>
              </a:extLst>
            </p:cNvPr>
            <p:cNvSpPr/>
            <p:nvPr/>
          </p:nvSpPr>
          <p:spPr>
            <a:xfrm>
              <a:off x="2168537" y="6257589"/>
              <a:ext cx="22288" cy="46100"/>
            </a:xfrm>
            <a:custGeom>
              <a:avLst/>
              <a:gdLst>
                <a:gd name="connsiteX0" fmla="*/ 0 w 22288"/>
                <a:gd name="connsiteY0" fmla="*/ 0 h 46100"/>
                <a:gd name="connsiteX1" fmla="*/ 22288 w 22288"/>
                <a:gd name="connsiteY1" fmla="*/ 0 h 46100"/>
                <a:gd name="connsiteX2" fmla="*/ 22288 w 22288"/>
                <a:gd name="connsiteY2" fmla="*/ 46101 h 46100"/>
                <a:gd name="connsiteX3" fmla="*/ 0 w 22288"/>
                <a:gd name="connsiteY3" fmla="*/ 46101 h 46100"/>
              </a:gdLst>
              <a:ahLst/>
              <a:cxnLst>
                <a:cxn ang="0">
                  <a:pos x="connsiteX0" y="connsiteY0"/>
                </a:cxn>
                <a:cxn ang="0">
                  <a:pos x="connsiteX1" y="connsiteY1"/>
                </a:cxn>
                <a:cxn ang="0">
                  <a:pos x="connsiteX2" y="connsiteY2"/>
                </a:cxn>
                <a:cxn ang="0">
                  <a:pos x="connsiteX3" y="connsiteY3"/>
                </a:cxn>
              </a:cxnLst>
              <a:rect l="l" t="t" r="r" b="b"/>
              <a:pathLst>
                <a:path w="22288" h="46100">
                  <a:moveTo>
                    <a:pt x="0" y="0"/>
                  </a:moveTo>
                  <a:lnTo>
                    <a:pt x="22288" y="0"/>
                  </a:lnTo>
                  <a:lnTo>
                    <a:pt x="22288" y="46101"/>
                  </a:lnTo>
                  <a:lnTo>
                    <a:pt x="0" y="46101"/>
                  </a:lnTo>
                  <a:close/>
                </a:path>
              </a:pathLst>
            </a:custGeom>
            <a:solidFill>
              <a:srgbClr val="263238"/>
            </a:solidFill>
            <a:ln w="9525" cap="rnd">
              <a:solidFill>
                <a:srgbClr val="263238"/>
              </a:solidFill>
              <a:prstDash val="solid"/>
              <a:round/>
            </a:ln>
          </p:spPr>
          <p:txBody>
            <a:bodyPr rtlCol="0" anchor="ctr"/>
            <a:lstStyle/>
            <a:p>
              <a:endParaRPr lang="en-IN"/>
            </a:p>
          </p:txBody>
        </p:sp>
        <p:sp>
          <p:nvSpPr>
            <p:cNvPr id="123" name="Freeform: Shape 122">
              <a:extLst>
                <a:ext uri="{FF2B5EF4-FFF2-40B4-BE49-F238E27FC236}">
                  <a16:creationId xmlns:a16="http://schemas.microsoft.com/office/drawing/2014/main" id="{70482883-4102-52E4-C881-3B6355475E25}"/>
                </a:ext>
              </a:extLst>
            </p:cNvPr>
            <p:cNvSpPr/>
            <p:nvPr/>
          </p:nvSpPr>
          <p:spPr>
            <a:xfrm>
              <a:off x="2076335" y="6257589"/>
              <a:ext cx="22288" cy="46100"/>
            </a:xfrm>
            <a:custGeom>
              <a:avLst/>
              <a:gdLst>
                <a:gd name="connsiteX0" fmla="*/ 0 w 22288"/>
                <a:gd name="connsiteY0" fmla="*/ 0 h 46100"/>
                <a:gd name="connsiteX1" fmla="*/ 22288 w 22288"/>
                <a:gd name="connsiteY1" fmla="*/ 0 h 46100"/>
                <a:gd name="connsiteX2" fmla="*/ 22288 w 22288"/>
                <a:gd name="connsiteY2" fmla="*/ 46101 h 46100"/>
                <a:gd name="connsiteX3" fmla="*/ 0 w 22288"/>
                <a:gd name="connsiteY3" fmla="*/ 46101 h 46100"/>
              </a:gdLst>
              <a:ahLst/>
              <a:cxnLst>
                <a:cxn ang="0">
                  <a:pos x="connsiteX0" y="connsiteY0"/>
                </a:cxn>
                <a:cxn ang="0">
                  <a:pos x="connsiteX1" y="connsiteY1"/>
                </a:cxn>
                <a:cxn ang="0">
                  <a:pos x="connsiteX2" y="connsiteY2"/>
                </a:cxn>
                <a:cxn ang="0">
                  <a:pos x="connsiteX3" y="connsiteY3"/>
                </a:cxn>
              </a:cxnLst>
              <a:rect l="l" t="t" r="r" b="b"/>
              <a:pathLst>
                <a:path w="22288" h="46100">
                  <a:moveTo>
                    <a:pt x="0" y="0"/>
                  </a:moveTo>
                  <a:lnTo>
                    <a:pt x="22288" y="0"/>
                  </a:lnTo>
                  <a:lnTo>
                    <a:pt x="22288" y="46101"/>
                  </a:lnTo>
                  <a:lnTo>
                    <a:pt x="0" y="46101"/>
                  </a:lnTo>
                  <a:close/>
                </a:path>
              </a:pathLst>
            </a:custGeom>
            <a:solidFill>
              <a:srgbClr val="263238"/>
            </a:solidFill>
            <a:ln w="9525" cap="rnd">
              <a:solidFill>
                <a:srgbClr val="263238"/>
              </a:solidFill>
              <a:prstDash val="solid"/>
              <a:round/>
            </a:ln>
          </p:spPr>
          <p:txBody>
            <a:bodyPr rtlCol="0" anchor="ctr"/>
            <a:lstStyle/>
            <a:p>
              <a:endParaRPr lang="en-IN"/>
            </a:p>
          </p:txBody>
        </p:sp>
        <p:sp>
          <p:nvSpPr>
            <p:cNvPr id="124" name="Freeform: Shape 123">
              <a:extLst>
                <a:ext uri="{FF2B5EF4-FFF2-40B4-BE49-F238E27FC236}">
                  <a16:creationId xmlns:a16="http://schemas.microsoft.com/office/drawing/2014/main" id="{DF749340-F08F-5A0D-C8AA-BE380FB00A23}"/>
                </a:ext>
              </a:extLst>
            </p:cNvPr>
            <p:cNvSpPr/>
            <p:nvPr/>
          </p:nvSpPr>
          <p:spPr>
            <a:xfrm>
              <a:off x="2233783" y="6257589"/>
              <a:ext cx="22288" cy="46100"/>
            </a:xfrm>
            <a:custGeom>
              <a:avLst/>
              <a:gdLst>
                <a:gd name="connsiteX0" fmla="*/ 0 w 22288"/>
                <a:gd name="connsiteY0" fmla="*/ 0 h 46100"/>
                <a:gd name="connsiteX1" fmla="*/ 22288 w 22288"/>
                <a:gd name="connsiteY1" fmla="*/ 0 h 46100"/>
                <a:gd name="connsiteX2" fmla="*/ 22288 w 22288"/>
                <a:gd name="connsiteY2" fmla="*/ 46101 h 46100"/>
                <a:gd name="connsiteX3" fmla="*/ 0 w 22288"/>
                <a:gd name="connsiteY3" fmla="*/ 46101 h 46100"/>
              </a:gdLst>
              <a:ahLst/>
              <a:cxnLst>
                <a:cxn ang="0">
                  <a:pos x="connsiteX0" y="connsiteY0"/>
                </a:cxn>
                <a:cxn ang="0">
                  <a:pos x="connsiteX1" y="connsiteY1"/>
                </a:cxn>
                <a:cxn ang="0">
                  <a:pos x="connsiteX2" y="connsiteY2"/>
                </a:cxn>
                <a:cxn ang="0">
                  <a:pos x="connsiteX3" y="connsiteY3"/>
                </a:cxn>
              </a:cxnLst>
              <a:rect l="l" t="t" r="r" b="b"/>
              <a:pathLst>
                <a:path w="22288" h="46100">
                  <a:moveTo>
                    <a:pt x="0" y="0"/>
                  </a:moveTo>
                  <a:lnTo>
                    <a:pt x="22288" y="0"/>
                  </a:lnTo>
                  <a:lnTo>
                    <a:pt x="22288" y="46101"/>
                  </a:lnTo>
                  <a:lnTo>
                    <a:pt x="0" y="46101"/>
                  </a:lnTo>
                  <a:close/>
                </a:path>
              </a:pathLst>
            </a:custGeom>
            <a:solidFill>
              <a:srgbClr val="263238"/>
            </a:solidFill>
            <a:ln w="9525" cap="rnd">
              <a:solidFill>
                <a:srgbClr val="263238"/>
              </a:solidFill>
              <a:prstDash val="solid"/>
              <a:round/>
            </a:ln>
          </p:spPr>
          <p:txBody>
            <a:bodyPr rtlCol="0" anchor="ctr"/>
            <a:lstStyle/>
            <a:p>
              <a:endParaRPr lang="en-IN"/>
            </a:p>
          </p:txBody>
        </p:sp>
        <p:sp>
          <p:nvSpPr>
            <p:cNvPr id="125" name="Freeform: Shape 124">
              <a:extLst>
                <a:ext uri="{FF2B5EF4-FFF2-40B4-BE49-F238E27FC236}">
                  <a16:creationId xmlns:a16="http://schemas.microsoft.com/office/drawing/2014/main" id="{1B4E2604-1509-B786-4A04-A4840A0E846A}"/>
                </a:ext>
              </a:extLst>
            </p:cNvPr>
            <p:cNvSpPr/>
            <p:nvPr/>
          </p:nvSpPr>
          <p:spPr>
            <a:xfrm>
              <a:off x="1974513" y="5515782"/>
              <a:ext cx="317468" cy="742950"/>
            </a:xfrm>
            <a:custGeom>
              <a:avLst/>
              <a:gdLst>
                <a:gd name="connsiteX0" fmla="*/ 266700 w 317468"/>
                <a:gd name="connsiteY0" fmla="*/ 0 h 742950"/>
                <a:gd name="connsiteX1" fmla="*/ 317468 w 317468"/>
                <a:gd name="connsiteY1" fmla="*/ 0 h 742950"/>
                <a:gd name="connsiteX2" fmla="*/ 317468 w 317468"/>
                <a:gd name="connsiteY2" fmla="*/ 742950 h 742950"/>
                <a:gd name="connsiteX3" fmla="*/ 266700 w 317468"/>
                <a:gd name="connsiteY3" fmla="*/ 742950 h 742950"/>
                <a:gd name="connsiteX4" fmla="*/ 50768 w 317468"/>
                <a:gd name="connsiteY4" fmla="*/ 742950 h 742950"/>
                <a:gd name="connsiteX5" fmla="*/ 0 w 317468"/>
                <a:gd name="connsiteY5" fmla="*/ 742950 h 742950"/>
                <a:gd name="connsiteX6" fmla="*/ 0 w 317468"/>
                <a:gd name="connsiteY6" fmla="*/ 0 h 742950"/>
                <a:gd name="connsiteX7" fmla="*/ 50768 w 317468"/>
                <a:gd name="connsiteY7" fmla="*/ 0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7468" h="742950">
                  <a:moveTo>
                    <a:pt x="266700" y="0"/>
                  </a:moveTo>
                  <a:cubicBezTo>
                    <a:pt x="294738" y="0"/>
                    <a:pt x="317468" y="0"/>
                    <a:pt x="317468" y="0"/>
                  </a:cubicBezTo>
                  <a:lnTo>
                    <a:pt x="317468" y="742950"/>
                  </a:lnTo>
                  <a:cubicBezTo>
                    <a:pt x="317468" y="742950"/>
                    <a:pt x="294738" y="742950"/>
                    <a:pt x="266700" y="742950"/>
                  </a:cubicBezTo>
                  <a:lnTo>
                    <a:pt x="50768" y="742950"/>
                  </a:lnTo>
                  <a:cubicBezTo>
                    <a:pt x="22730" y="742950"/>
                    <a:pt x="0" y="742950"/>
                    <a:pt x="0" y="742950"/>
                  </a:cubicBezTo>
                  <a:lnTo>
                    <a:pt x="0" y="0"/>
                  </a:lnTo>
                  <a:cubicBezTo>
                    <a:pt x="0" y="0"/>
                    <a:pt x="22730" y="0"/>
                    <a:pt x="50768" y="0"/>
                  </a:cubicBezTo>
                  <a:close/>
                </a:path>
              </a:pathLst>
            </a:custGeom>
            <a:solidFill>
              <a:srgbClr val="FFFFFF"/>
            </a:solidFill>
            <a:ln w="9525" cap="rnd">
              <a:solidFill>
                <a:srgbClr val="263238"/>
              </a:solidFill>
              <a:prstDash val="solid"/>
              <a:round/>
            </a:ln>
          </p:spPr>
          <p:txBody>
            <a:bodyPr rtlCol="0" anchor="ctr"/>
            <a:lstStyle/>
            <a:p>
              <a:endParaRPr lang="en-IN"/>
            </a:p>
          </p:txBody>
        </p:sp>
        <p:sp>
          <p:nvSpPr>
            <p:cNvPr id="126" name="Freeform: Shape 125">
              <a:extLst>
                <a:ext uri="{FF2B5EF4-FFF2-40B4-BE49-F238E27FC236}">
                  <a16:creationId xmlns:a16="http://schemas.microsoft.com/office/drawing/2014/main" id="{F26C0820-BC46-4DD1-09A4-C2E09EA0C28A}"/>
                </a:ext>
              </a:extLst>
            </p:cNvPr>
            <p:cNvSpPr/>
            <p:nvPr/>
          </p:nvSpPr>
          <p:spPr>
            <a:xfrm>
              <a:off x="2161869" y="5515782"/>
              <a:ext cx="130206" cy="742950"/>
            </a:xfrm>
            <a:custGeom>
              <a:avLst/>
              <a:gdLst>
                <a:gd name="connsiteX0" fmla="*/ 79439 w 130206"/>
                <a:gd name="connsiteY0" fmla="*/ 0 h 742950"/>
                <a:gd name="connsiteX1" fmla="*/ 130207 w 130206"/>
                <a:gd name="connsiteY1" fmla="*/ 0 h 742950"/>
                <a:gd name="connsiteX2" fmla="*/ 130207 w 130206"/>
                <a:gd name="connsiteY2" fmla="*/ 742950 h 742950"/>
                <a:gd name="connsiteX3" fmla="*/ 79439 w 130206"/>
                <a:gd name="connsiteY3" fmla="*/ 742950 h 742950"/>
                <a:gd name="connsiteX4" fmla="*/ 50768 w 130206"/>
                <a:gd name="connsiteY4" fmla="*/ 742950 h 742950"/>
                <a:gd name="connsiteX5" fmla="*/ 0 w 130206"/>
                <a:gd name="connsiteY5" fmla="*/ 742950 h 742950"/>
                <a:gd name="connsiteX6" fmla="*/ 0 w 130206"/>
                <a:gd name="connsiteY6" fmla="*/ 0 h 742950"/>
                <a:gd name="connsiteX7" fmla="*/ 50768 w 130206"/>
                <a:gd name="connsiteY7" fmla="*/ 0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0206" h="742950">
                  <a:moveTo>
                    <a:pt x="79439" y="0"/>
                  </a:moveTo>
                  <a:cubicBezTo>
                    <a:pt x="107477" y="0"/>
                    <a:pt x="130207" y="0"/>
                    <a:pt x="130207" y="0"/>
                  </a:cubicBezTo>
                  <a:lnTo>
                    <a:pt x="130207" y="742950"/>
                  </a:lnTo>
                  <a:cubicBezTo>
                    <a:pt x="130207" y="742950"/>
                    <a:pt x="107477" y="742950"/>
                    <a:pt x="79439" y="742950"/>
                  </a:cubicBezTo>
                  <a:lnTo>
                    <a:pt x="50768" y="742950"/>
                  </a:lnTo>
                  <a:cubicBezTo>
                    <a:pt x="22730" y="742950"/>
                    <a:pt x="0" y="742950"/>
                    <a:pt x="0" y="742950"/>
                  </a:cubicBezTo>
                  <a:lnTo>
                    <a:pt x="0" y="0"/>
                  </a:lnTo>
                  <a:cubicBezTo>
                    <a:pt x="0" y="0"/>
                    <a:pt x="22730" y="0"/>
                    <a:pt x="50768" y="0"/>
                  </a:cubicBezTo>
                  <a:close/>
                </a:path>
              </a:pathLst>
            </a:custGeom>
            <a:solidFill>
              <a:srgbClr val="263238"/>
            </a:solidFill>
            <a:ln w="9525" cap="rnd">
              <a:solidFill>
                <a:srgbClr val="263238"/>
              </a:solidFill>
              <a:prstDash val="solid"/>
              <a:round/>
            </a:ln>
          </p:spPr>
          <p:txBody>
            <a:bodyPr rtlCol="0" anchor="ctr"/>
            <a:lstStyle/>
            <a:p>
              <a:endParaRPr lang="en-IN"/>
            </a:p>
          </p:txBody>
        </p:sp>
        <p:sp>
          <p:nvSpPr>
            <p:cNvPr id="127" name="Freeform: Shape 126">
              <a:extLst>
                <a:ext uri="{FF2B5EF4-FFF2-40B4-BE49-F238E27FC236}">
                  <a16:creationId xmlns:a16="http://schemas.microsoft.com/office/drawing/2014/main" id="{37EAE271-31C2-7A13-B045-F1B7C1FC71CB}"/>
                </a:ext>
              </a:extLst>
            </p:cNvPr>
            <p:cNvSpPr/>
            <p:nvPr/>
          </p:nvSpPr>
          <p:spPr>
            <a:xfrm>
              <a:off x="2072144" y="5515782"/>
              <a:ext cx="50768" cy="742378"/>
            </a:xfrm>
            <a:custGeom>
              <a:avLst/>
              <a:gdLst>
                <a:gd name="connsiteX0" fmla="*/ 50768 w 50768"/>
                <a:gd name="connsiteY0" fmla="*/ 0 h 742378"/>
                <a:gd name="connsiteX1" fmla="*/ 0 w 50768"/>
                <a:gd name="connsiteY1" fmla="*/ 50768 h 742378"/>
                <a:gd name="connsiteX2" fmla="*/ 0 w 50768"/>
                <a:gd name="connsiteY2" fmla="*/ 50863 h 742378"/>
                <a:gd name="connsiteX3" fmla="*/ 0 w 50768"/>
                <a:gd name="connsiteY3" fmla="*/ 692087 h 742378"/>
                <a:gd name="connsiteX4" fmla="*/ 36290 w 50768"/>
                <a:gd name="connsiteY4" fmla="*/ 742379 h 7423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768" h="742378">
                  <a:moveTo>
                    <a:pt x="50768" y="0"/>
                  </a:moveTo>
                  <a:cubicBezTo>
                    <a:pt x="22727" y="0"/>
                    <a:pt x="0" y="22727"/>
                    <a:pt x="0" y="50768"/>
                  </a:cubicBezTo>
                  <a:cubicBezTo>
                    <a:pt x="0" y="50797"/>
                    <a:pt x="0" y="50835"/>
                    <a:pt x="0" y="50863"/>
                  </a:cubicBezTo>
                  <a:lnTo>
                    <a:pt x="0" y="692087"/>
                  </a:lnTo>
                  <a:cubicBezTo>
                    <a:pt x="2048" y="714204"/>
                    <a:pt x="15945" y="733463"/>
                    <a:pt x="36290" y="742379"/>
                  </a:cubicBezTo>
                </a:path>
              </a:pathLst>
            </a:custGeom>
            <a:noFill/>
            <a:ln w="9525" cap="rnd">
              <a:solidFill>
                <a:srgbClr val="263238"/>
              </a:solidFill>
              <a:prstDash val="solid"/>
              <a:round/>
            </a:ln>
          </p:spPr>
          <p:txBody>
            <a:bodyPr rtlCol="0" anchor="ctr"/>
            <a:lstStyle/>
            <a:p>
              <a:endParaRPr lang="en-IN"/>
            </a:p>
          </p:txBody>
        </p:sp>
        <p:sp>
          <p:nvSpPr>
            <p:cNvPr id="128" name="Freeform: Shape 127">
              <a:extLst>
                <a:ext uri="{FF2B5EF4-FFF2-40B4-BE49-F238E27FC236}">
                  <a16:creationId xmlns:a16="http://schemas.microsoft.com/office/drawing/2014/main" id="{849862A7-3EE5-ABD9-3F76-6A8E170CAC10}"/>
                </a:ext>
              </a:extLst>
            </p:cNvPr>
            <p:cNvSpPr/>
            <p:nvPr/>
          </p:nvSpPr>
          <p:spPr>
            <a:xfrm>
              <a:off x="1328241" y="5510162"/>
              <a:ext cx="155784" cy="806386"/>
            </a:xfrm>
            <a:custGeom>
              <a:avLst/>
              <a:gdLst>
                <a:gd name="connsiteX0" fmla="*/ 0 w 155784"/>
                <a:gd name="connsiteY0" fmla="*/ 0 h 806386"/>
                <a:gd name="connsiteX1" fmla="*/ 28575 w 155784"/>
                <a:gd name="connsiteY1" fmla="*/ 159925 h 806386"/>
                <a:gd name="connsiteX2" fmla="*/ 16383 w 155784"/>
                <a:gd name="connsiteY2" fmla="*/ 406908 h 806386"/>
                <a:gd name="connsiteX3" fmla="*/ 69056 w 155784"/>
                <a:gd name="connsiteY3" fmla="*/ 659035 h 806386"/>
                <a:gd name="connsiteX4" fmla="*/ 50864 w 155784"/>
                <a:gd name="connsiteY4" fmla="*/ 697135 h 806386"/>
                <a:gd name="connsiteX5" fmla="*/ 56960 w 155784"/>
                <a:gd name="connsiteY5" fmla="*/ 806387 h 806386"/>
                <a:gd name="connsiteX6" fmla="*/ 69056 w 155784"/>
                <a:gd name="connsiteY6" fmla="*/ 806387 h 806386"/>
                <a:gd name="connsiteX7" fmla="*/ 81248 w 155784"/>
                <a:gd name="connsiteY7" fmla="*/ 715328 h 806386"/>
                <a:gd name="connsiteX8" fmla="*/ 101441 w 155784"/>
                <a:gd name="connsiteY8" fmla="*/ 739616 h 806386"/>
                <a:gd name="connsiteX9" fmla="*/ 117634 w 155784"/>
                <a:gd name="connsiteY9" fmla="*/ 804386 h 806386"/>
                <a:gd name="connsiteX10" fmla="*/ 148019 w 155784"/>
                <a:gd name="connsiteY10" fmla="*/ 804386 h 806386"/>
                <a:gd name="connsiteX11" fmla="*/ 154115 w 155784"/>
                <a:gd name="connsiteY11" fmla="*/ 790194 h 806386"/>
                <a:gd name="connsiteX12" fmla="*/ 137922 w 155784"/>
                <a:gd name="connsiteY12" fmla="*/ 759905 h 806386"/>
                <a:gd name="connsiteX13" fmla="*/ 123730 w 155784"/>
                <a:gd name="connsiteY13" fmla="*/ 680942 h 806386"/>
                <a:gd name="connsiteX14" fmla="*/ 123730 w 155784"/>
                <a:gd name="connsiteY14" fmla="*/ 376142 h 806386"/>
                <a:gd name="connsiteX15" fmla="*/ 139922 w 155784"/>
                <a:gd name="connsiteY15" fmla="*/ 139255 h 806386"/>
                <a:gd name="connsiteX16" fmla="*/ 135827 w 155784"/>
                <a:gd name="connsiteY16" fmla="*/ 5905 h 806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5784" h="806386">
                  <a:moveTo>
                    <a:pt x="0" y="0"/>
                  </a:moveTo>
                  <a:cubicBezTo>
                    <a:pt x="0" y="0"/>
                    <a:pt x="34481" y="85058"/>
                    <a:pt x="28575" y="159925"/>
                  </a:cubicBezTo>
                  <a:cubicBezTo>
                    <a:pt x="22670" y="234791"/>
                    <a:pt x="0" y="356235"/>
                    <a:pt x="16383" y="406908"/>
                  </a:cubicBezTo>
                  <a:cubicBezTo>
                    <a:pt x="32766" y="457581"/>
                    <a:pt x="69056" y="659035"/>
                    <a:pt x="69056" y="659035"/>
                  </a:cubicBezTo>
                  <a:cubicBezTo>
                    <a:pt x="69056" y="659035"/>
                    <a:pt x="50864" y="679228"/>
                    <a:pt x="50864" y="697135"/>
                  </a:cubicBezTo>
                  <a:cubicBezTo>
                    <a:pt x="50864" y="715042"/>
                    <a:pt x="56960" y="806387"/>
                    <a:pt x="56960" y="806387"/>
                  </a:cubicBezTo>
                  <a:lnTo>
                    <a:pt x="69056" y="806387"/>
                  </a:lnTo>
                  <a:lnTo>
                    <a:pt x="81248" y="715328"/>
                  </a:lnTo>
                  <a:cubicBezTo>
                    <a:pt x="91392" y="719842"/>
                    <a:pt x="98851" y="728824"/>
                    <a:pt x="101441" y="739616"/>
                  </a:cubicBezTo>
                  <a:cubicBezTo>
                    <a:pt x="103442" y="755809"/>
                    <a:pt x="109538" y="802386"/>
                    <a:pt x="117634" y="804386"/>
                  </a:cubicBezTo>
                  <a:cubicBezTo>
                    <a:pt x="127740" y="805424"/>
                    <a:pt x="137913" y="805424"/>
                    <a:pt x="148019" y="804386"/>
                  </a:cubicBezTo>
                  <a:cubicBezTo>
                    <a:pt x="148019" y="804386"/>
                    <a:pt x="160115" y="796290"/>
                    <a:pt x="154115" y="790194"/>
                  </a:cubicBezTo>
                  <a:cubicBezTo>
                    <a:pt x="145371" y="782279"/>
                    <a:pt x="139656" y="771573"/>
                    <a:pt x="137922" y="759905"/>
                  </a:cubicBezTo>
                  <a:cubicBezTo>
                    <a:pt x="133826" y="741616"/>
                    <a:pt x="123730" y="715328"/>
                    <a:pt x="123730" y="680942"/>
                  </a:cubicBezTo>
                  <a:lnTo>
                    <a:pt x="123730" y="376142"/>
                  </a:lnTo>
                  <a:cubicBezTo>
                    <a:pt x="123730" y="287084"/>
                    <a:pt x="135827" y="218218"/>
                    <a:pt x="139922" y="139255"/>
                  </a:cubicBezTo>
                  <a:cubicBezTo>
                    <a:pt x="142532" y="94774"/>
                    <a:pt x="141161" y="50149"/>
                    <a:pt x="135827" y="5905"/>
                  </a:cubicBezTo>
                  <a:close/>
                </a:path>
              </a:pathLst>
            </a:custGeom>
            <a:solidFill>
              <a:srgbClr val="FFFFFF"/>
            </a:solidFill>
            <a:ln w="9525" cap="flat">
              <a:noFill/>
              <a:prstDash val="solid"/>
              <a:miter/>
            </a:ln>
          </p:spPr>
          <p:txBody>
            <a:bodyPr rtlCol="0" anchor="ctr"/>
            <a:lstStyle/>
            <a:p>
              <a:endParaRPr lang="en-IN"/>
            </a:p>
          </p:txBody>
        </p:sp>
        <p:grpSp>
          <p:nvGrpSpPr>
            <p:cNvPr id="129" name="Graphic 2">
              <a:extLst>
                <a:ext uri="{FF2B5EF4-FFF2-40B4-BE49-F238E27FC236}">
                  <a16:creationId xmlns:a16="http://schemas.microsoft.com/office/drawing/2014/main" id="{35BDCB04-FB91-AAB3-39D6-02C21095F476}"/>
                </a:ext>
              </a:extLst>
            </p:cNvPr>
            <p:cNvGrpSpPr/>
            <p:nvPr/>
          </p:nvGrpSpPr>
          <p:grpSpPr>
            <a:xfrm>
              <a:off x="1332146" y="5520640"/>
              <a:ext cx="136493" cy="58674"/>
              <a:chOff x="1332146" y="5520640"/>
              <a:chExt cx="136493" cy="58674"/>
            </a:xfrm>
          </p:grpSpPr>
          <p:sp>
            <p:nvSpPr>
              <p:cNvPr id="130" name="Freeform: Shape 129">
                <a:extLst>
                  <a:ext uri="{FF2B5EF4-FFF2-40B4-BE49-F238E27FC236}">
                    <a16:creationId xmlns:a16="http://schemas.microsoft.com/office/drawing/2014/main" id="{D5092A22-9A90-D2B2-0B2B-1B655C3CB718}"/>
                  </a:ext>
                </a:extLst>
              </p:cNvPr>
              <p:cNvSpPr/>
              <p:nvPr/>
            </p:nvSpPr>
            <p:spPr>
              <a:xfrm>
                <a:off x="1332146" y="5520640"/>
                <a:ext cx="136493" cy="58674"/>
              </a:xfrm>
              <a:custGeom>
                <a:avLst/>
                <a:gdLst>
                  <a:gd name="connsiteX0" fmla="*/ 0 w 136493"/>
                  <a:gd name="connsiteY0" fmla="*/ 0 h 58674"/>
                  <a:gd name="connsiteX1" fmla="*/ 16669 w 136493"/>
                  <a:gd name="connsiteY1" fmla="*/ 58674 h 58674"/>
                  <a:gd name="connsiteX2" fmla="*/ 136493 w 136493"/>
                  <a:gd name="connsiteY2" fmla="*/ 58674 h 58674"/>
                  <a:gd name="connsiteX3" fmla="*/ 132302 w 136493"/>
                  <a:gd name="connsiteY3" fmla="*/ 0 h 58674"/>
                </a:gdLst>
                <a:ahLst/>
                <a:cxnLst>
                  <a:cxn ang="0">
                    <a:pos x="connsiteX0" y="connsiteY0"/>
                  </a:cxn>
                  <a:cxn ang="0">
                    <a:pos x="connsiteX1" y="connsiteY1"/>
                  </a:cxn>
                  <a:cxn ang="0">
                    <a:pos x="connsiteX2" y="connsiteY2"/>
                  </a:cxn>
                  <a:cxn ang="0">
                    <a:pos x="connsiteX3" y="connsiteY3"/>
                  </a:cxn>
                </a:cxnLst>
                <a:rect l="l" t="t" r="r" b="b"/>
                <a:pathLst>
                  <a:path w="136493" h="58674">
                    <a:moveTo>
                      <a:pt x="0" y="0"/>
                    </a:moveTo>
                    <a:cubicBezTo>
                      <a:pt x="6801" y="19183"/>
                      <a:pt x="12373" y="38776"/>
                      <a:pt x="16669" y="58674"/>
                    </a:cubicBezTo>
                    <a:lnTo>
                      <a:pt x="136493" y="58674"/>
                    </a:lnTo>
                    <a:cubicBezTo>
                      <a:pt x="135636" y="29242"/>
                      <a:pt x="133350" y="8477"/>
                      <a:pt x="132302" y="0"/>
                    </a:cubicBezTo>
                    <a:close/>
                  </a:path>
                </a:pathLst>
              </a:custGeom>
              <a:solidFill>
                <a:srgbClr val="407BFF"/>
              </a:solidFill>
              <a:ln w="9525" cap="flat">
                <a:noFill/>
                <a:prstDash val="solid"/>
                <a:miter/>
              </a:ln>
            </p:spPr>
            <p:txBody>
              <a:bodyPr rtlCol="0" anchor="ctr"/>
              <a:lstStyle/>
              <a:p>
                <a:endParaRPr lang="en-IN"/>
              </a:p>
            </p:txBody>
          </p:sp>
          <p:sp>
            <p:nvSpPr>
              <p:cNvPr id="131" name="Freeform: Shape 130">
                <a:extLst>
                  <a:ext uri="{FF2B5EF4-FFF2-40B4-BE49-F238E27FC236}">
                    <a16:creationId xmlns:a16="http://schemas.microsoft.com/office/drawing/2014/main" id="{9E2C94D7-B3F3-87C1-C780-5FCAA1DDB040}"/>
                  </a:ext>
                </a:extLst>
              </p:cNvPr>
              <p:cNvSpPr/>
              <p:nvPr/>
            </p:nvSpPr>
            <p:spPr>
              <a:xfrm>
                <a:off x="1332146" y="5520640"/>
                <a:ext cx="136493" cy="58674"/>
              </a:xfrm>
              <a:custGeom>
                <a:avLst/>
                <a:gdLst>
                  <a:gd name="connsiteX0" fmla="*/ 0 w 136493"/>
                  <a:gd name="connsiteY0" fmla="*/ 0 h 58674"/>
                  <a:gd name="connsiteX1" fmla="*/ 16669 w 136493"/>
                  <a:gd name="connsiteY1" fmla="*/ 58674 h 58674"/>
                  <a:gd name="connsiteX2" fmla="*/ 136493 w 136493"/>
                  <a:gd name="connsiteY2" fmla="*/ 58674 h 58674"/>
                  <a:gd name="connsiteX3" fmla="*/ 132302 w 136493"/>
                  <a:gd name="connsiteY3" fmla="*/ 0 h 58674"/>
                </a:gdLst>
                <a:ahLst/>
                <a:cxnLst>
                  <a:cxn ang="0">
                    <a:pos x="connsiteX0" y="connsiteY0"/>
                  </a:cxn>
                  <a:cxn ang="0">
                    <a:pos x="connsiteX1" y="connsiteY1"/>
                  </a:cxn>
                  <a:cxn ang="0">
                    <a:pos x="connsiteX2" y="connsiteY2"/>
                  </a:cxn>
                  <a:cxn ang="0">
                    <a:pos x="connsiteX3" y="connsiteY3"/>
                  </a:cxn>
                </a:cxnLst>
                <a:rect l="l" t="t" r="r" b="b"/>
                <a:pathLst>
                  <a:path w="136493" h="58674">
                    <a:moveTo>
                      <a:pt x="0" y="0"/>
                    </a:moveTo>
                    <a:cubicBezTo>
                      <a:pt x="6801" y="19183"/>
                      <a:pt x="12373" y="38776"/>
                      <a:pt x="16669" y="58674"/>
                    </a:cubicBezTo>
                    <a:lnTo>
                      <a:pt x="136493" y="58674"/>
                    </a:lnTo>
                    <a:cubicBezTo>
                      <a:pt x="135636" y="29242"/>
                      <a:pt x="133350" y="8477"/>
                      <a:pt x="132302" y="0"/>
                    </a:cubicBezTo>
                    <a:close/>
                  </a:path>
                </a:pathLst>
              </a:custGeom>
              <a:solidFill>
                <a:srgbClr val="FFFFFF">
                  <a:alpha val="50000"/>
                </a:srgbClr>
              </a:solidFill>
              <a:ln w="9525" cap="flat">
                <a:noFill/>
                <a:prstDash val="solid"/>
                <a:miter/>
              </a:ln>
            </p:spPr>
            <p:txBody>
              <a:bodyPr rtlCol="0" anchor="ctr"/>
              <a:lstStyle/>
              <a:p>
                <a:endParaRPr lang="en-IN"/>
              </a:p>
            </p:txBody>
          </p:sp>
        </p:grpSp>
        <p:sp>
          <p:nvSpPr>
            <p:cNvPr id="132" name="Freeform: Shape 131">
              <a:extLst>
                <a:ext uri="{FF2B5EF4-FFF2-40B4-BE49-F238E27FC236}">
                  <a16:creationId xmlns:a16="http://schemas.microsoft.com/office/drawing/2014/main" id="{9CE00726-0E77-AEC8-9D0F-C2D50B37C4A5}"/>
                </a:ext>
              </a:extLst>
            </p:cNvPr>
            <p:cNvSpPr/>
            <p:nvPr/>
          </p:nvSpPr>
          <p:spPr>
            <a:xfrm>
              <a:off x="1328241" y="5510162"/>
              <a:ext cx="155784" cy="806386"/>
            </a:xfrm>
            <a:custGeom>
              <a:avLst/>
              <a:gdLst>
                <a:gd name="connsiteX0" fmla="*/ 0 w 155784"/>
                <a:gd name="connsiteY0" fmla="*/ 0 h 806386"/>
                <a:gd name="connsiteX1" fmla="*/ 28575 w 155784"/>
                <a:gd name="connsiteY1" fmla="*/ 159925 h 806386"/>
                <a:gd name="connsiteX2" fmla="*/ 16383 w 155784"/>
                <a:gd name="connsiteY2" fmla="*/ 406908 h 806386"/>
                <a:gd name="connsiteX3" fmla="*/ 69056 w 155784"/>
                <a:gd name="connsiteY3" fmla="*/ 659035 h 806386"/>
                <a:gd name="connsiteX4" fmla="*/ 50864 w 155784"/>
                <a:gd name="connsiteY4" fmla="*/ 697135 h 806386"/>
                <a:gd name="connsiteX5" fmla="*/ 56960 w 155784"/>
                <a:gd name="connsiteY5" fmla="*/ 806387 h 806386"/>
                <a:gd name="connsiteX6" fmla="*/ 69056 w 155784"/>
                <a:gd name="connsiteY6" fmla="*/ 806387 h 806386"/>
                <a:gd name="connsiteX7" fmla="*/ 81248 w 155784"/>
                <a:gd name="connsiteY7" fmla="*/ 715328 h 806386"/>
                <a:gd name="connsiteX8" fmla="*/ 101441 w 155784"/>
                <a:gd name="connsiteY8" fmla="*/ 739616 h 806386"/>
                <a:gd name="connsiteX9" fmla="*/ 117634 w 155784"/>
                <a:gd name="connsiteY9" fmla="*/ 804386 h 806386"/>
                <a:gd name="connsiteX10" fmla="*/ 148019 w 155784"/>
                <a:gd name="connsiteY10" fmla="*/ 804386 h 806386"/>
                <a:gd name="connsiteX11" fmla="*/ 154115 w 155784"/>
                <a:gd name="connsiteY11" fmla="*/ 790194 h 806386"/>
                <a:gd name="connsiteX12" fmla="*/ 137922 w 155784"/>
                <a:gd name="connsiteY12" fmla="*/ 759905 h 806386"/>
                <a:gd name="connsiteX13" fmla="*/ 123730 w 155784"/>
                <a:gd name="connsiteY13" fmla="*/ 680942 h 806386"/>
                <a:gd name="connsiteX14" fmla="*/ 123730 w 155784"/>
                <a:gd name="connsiteY14" fmla="*/ 376142 h 806386"/>
                <a:gd name="connsiteX15" fmla="*/ 139922 w 155784"/>
                <a:gd name="connsiteY15" fmla="*/ 139255 h 806386"/>
                <a:gd name="connsiteX16" fmla="*/ 135827 w 155784"/>
                <a:gd name="connsiteY16" fmla="*/ 5905 h 806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5784" h="806386">
                  <a:moveTo>
                    <a:pt x="0" y="0"/>
                  </a:moveTo>
                  <a:cubicBezTo>
                    <a:pt x="0" y="0"/>
                    <a:pt x="34481" y="85058"/>
                    <a:pt x="28575" y="159925"/>
                  </a:cubicBezTo>
                  <a:cubicBezTo>
                    <a:pt x="22670" y="234791"/>
                    <a:pt x="0" y="356235"/>
                    <a:pt x="16383" y="406908"/>
                  </a:cubicBezTo>
                  <a:cubicBezTo>
                    <a:pt x="32766" y="457581"/>
                    <a:pt x="69056" y="659035"/>
                    <a:pt x="69056" y="659035"/>
                  </a:cubicBezTo>
                  <a:cubicBezTo>
                    <a:pt x="69056" y="659035"/>
                    <a:pt x="50864" y="679228"/>
                    <a:pt x="50864" y="697135"/>
                  </a:cubicBezTo>
                  <a:cubicBezTo>
                    <a:pt x="50864" y="715042"/>
                    <a:pt x="56960" y="806387"/>
                    <a:pt x="56960" y="806387"/>
                  </a:cubicBezTo>
                  <a:lnTo>
                    <a:pt x="69056" y="806387"/>
                  </a:lnTo>
                  <a:lnTo>
                    <a:pt x="81248" y="715328"/>
                  </a:lnTo>
                  <a:cubicBezTo>
                    <a:pt x="91392" y="719842"/>
                    <a:pt x="98851" y="728824"/>
                    <a:pt x="101441" y="739616"/>
                  </a:cubicBezTo>
                  <a:cubicBezTo>
                    <a:pt x="103442" y="755809"/>
                    <a:pt x="109538" y="802386"/>
                    <a:pt x="117634" y="804386"/>
                  </a:cubicBezTo>
                  <a:cubicBezTo>
                    <a:pt x="127740" y="805424"/>
                    <a:pt x="137913" y="805424"/>
                    <a:pt x="148019" y="804386"/>
                  </a:cubicBezTo>
                  <a:cubicBezTo>
                    <a:pt x="148019" y="804386"/>
                    <a:pt x="160115" y="796290"/>
                    <a:pt x="154115" y="790194"/>
                  </a:cubicBezTo>
                  <a:cubicBezTo>
                    <a:pt x="145371" y="782279"/>
                    <a:pt x="139656" y="771573"/>
                    <a:pt x="137922" y="759905"/>
                  </a:cubicBezTo>
                  <a:cubicBezTo>
                    <a:pt x="133826" y="741616"/>
                    <a:pt x="123730" y="715328"/>
                    <a:pt x="123730" y="680942"/>
                  </a:cubicBezTo>
                  <a:lnTo>
                    <a:pt x="123730" y="376142"/>
                  </a:lnTo>
                  <a:cubicBezTo>
                    <a:pt x="123730" y="287084"/>
                    <a:pt x="135827" y="218218"/>
                    <a:pt x="139922" y="139255"/>
                  </a:cubicBezTo>
                  <a:cubicBezTo>
                    <a:pt x="142532" y="94774"/>
                    <a:pt x="141161" y="50149"/>
                    <a:pt x="135827" y="5905"/>
                  </a:cubicBezTo>
                  <a:close/>
                </a:path>
              </a:pathLst>
            </a:custGeom>
            <a:noFill/>
            <a:ln w="9525" cap="rnd">
              <a:solidFill>
                <a:srgbClr val="263238"/>
              </a:solidFill>
              <a:prstDash val="solid"/>
              <a:round/>
            </a:ln>
          </p:spPr>
          <p:txBody>
            <a:bodyPr rtlCol="0" anchor="ctr"/>
            <a:lstStyle/>
            <a:p>
              <a:endParaRPr lang="en-IN"/>
            </a:p>
          </p:txBody>
        </p:sp>
        <p:sp>
          <p:nvSpPr>
            <p:cNvPr id="133" name="Freeform: Shape 132">
              <a:extLst>
                <a:ext uri="{FF2B5EF4-FFF2-40B4-BE49-F238E27FC236}">
                  <a16:creationId xmlns:a16="http://schemas.microsoft.com/office/drawing/2014/main" id="{3F601BF6-69F7-10B6-924D-1737392FC547}"/>
                </a:ext>
              </a:extLst>
            </p:cNvPr>
            <p:cNvSpPr/>
            <p:nvPr/>
          </p:nvSpPr>
          <p:spPr>
            <a:xfrm>
              <a:off x="1398726" y="6217929"/>
              <a:ext cx="61436" cy="97572"/>
            </a:xfrm>
            <a:custGeom>
              <a:avLst/>
              <a:gdLst>
                <a:gd name="connsiteX0" fmla="*/ 48292 w 61436"/>
                <a:gd name="connsiteY0" fmla="*/ 97572 h 97572"/>
                <a:gd name="connsiteX1" fmla="*/ 17907 w 61436"/>
                <a:gd name="connsiteY1" fmla="*/ 97572 h 97572"/>
                <a:gd name="connsiteX2" fmla="*/ 7239 w 61436"/>
                <a:gd name="connsiteY2" fmla="*/ 60139 h 97572"/>
                <a:gd name="connsiteX3" fmla="*/ 0 w 61436"/>
                <a:gd name="connsiteY3" fmla="*/ 1465 h 97572"/>
                <a:gd name="connsiteX4" fmla="*/ 32861 w 61436"/>
                <a:gd name="connsiteY4" fmla="*/ 8990 h 97572"/>
                <a:gd name="connsiteX5" fmla="*/ 55435 w 61436"/>
                <a:gd name="connsiteY5" fmla="*/ 85190 h 97572"/>
                <a:gd name="connsiteX6" fmla="*/ 61436 w 61436"/>
                <a:gd name="connsiteY6" fmla="*/ 97287 h 97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436" h="97572">
                  <a:moveTo>
                    <a:pt x="48292" y="97572"/>
                  </a:moveTo>
                  <a:lnTo>
                    <a:pt x="17907" y="97572"/>
                  </a:lnTo>
                  <a:cubicBezTo>
                    <a:pt x="17907" y="97572"/>
                    <a:pt x="8382" y="96810"/>
                    <a:pt x="7239" y="60139"/>
                  </a:cubicBezTo>
                  <a:cubicBezTo>
                    <a:pt x="6829" y="40384"/>
                    <a:pt x="4410" y="20725"/>
                    <a:pt x="0" y="1465"/>
                  </a:cubicBezTo>
                  <a:cubicBezTo>
                    <a:pt x="11516" y="-2031"/>
                    <a:pt x="24022" y="827"/>
                    <a:pt x="32861" y="8990"/>
                  </a:cubicBezTo>
                  <a:cubicBezTo>
                    <a:pt x="49435" y="22992"/>
                    <a:pt x="53435" y="78332"/>
                    <a:pt x="55435" y="85190"/>
                  </a:cubicBezTo>
                  <a:cubicBezTo>
                    <a:pt x="56626" y="89581"/>
                    <a:pt x="58664" y="93686"/>
                    <a:pt x="61436" y="97287"/>
                  </a:cubicBezTo>
                  <a:close/>
                </a:path>
              </a:pathLst>
            </a:custGeom>
            <a:solidFill>
              <a:srgbClr val="FFFFFF"/>
            </a:solidFill>
            <a:ln w="9525" cap="rnd">
              <a:solidFill>
                <a:srgbClr val="263238"/>
              </a:solidFill>
              <a:prstDash val="solid"/>
              <a:round/>
            </a:ln>
          </p:spPr>
          <p:txBody>
            <a:bodyPr rtlCol="0" anchor="ctr"/>
            <a:lstStyle/>
            <a:p>
              <a:endParaRPr lang="en-IN"/>
            </a:p>
          </p:txBody>
        </p:sp>
        <p:sp>
          <p:nvSpPr>
            <p:cNvPr id="134" name="Freeform: Shape 133">
              <a:extLst>
                <a:ext uri="{FF2B5EF4-FFF2-40B4-BE49-F238E27FC236}">
                  <a16:creationId xmlns:a16="http://schemas.microsoft.com/office/drawing/2014/main" id="{3A9733B2-86CD-749B-4845-EF734594C4D2}"/>
                </a:ext>
              </a:extLst>
            </p:cNvPr>
            <p:cNvSpPr/>
            <p:nvPr/>
          </p:nvSpPr>
          <p:spPr>
            <a:xfrm>
              <a:off x="1378914" y="6166137"/>
              <a:ext cx="104921" cy="150411"/>
            </a:xfrm>
            <a:custGeom>
              <a:avLst/>
              <a:gdLst>
                <a:gd name="connsiteX0" fmla="*/ 87058 w 104921"/>
                <a:gd name="connsiteY0" fmla="*/ 104311 h 150411"/>
                <a:gd name="connsiteX1" fmla="*/ 74390 w 104921"/>
                <a:gd name="connsiteY1" fmla="*/ 48399 h 150411"/>
                <a:gd name="connsiteX2" fmla="*/ 60674 w 104921"/>
                <a:gd name="connsiteY2" fmla="*/ 15157 h 150411"/>
                <a:gd name="connsiteX3" fmla="*/ 18193 w 104921"/>
                <a:gd name="connsiteY3" fmla="*/ 3060 h 150411"/>
                <a:gd name="connsiteX4" fmla="*/ 0 w 104921"/>
                <a:gd name="connsiteY4" fmla="*/ 41160 h 150411"/>
                <a:gd name="connsiteX5" fmla="*/ 6096 w 104921"/>
                <a:gd name="connsiteY5" fmla="*/ 150412 h 150411"/>
                <a:gd name="connsiteX6" fmla="*/ 18193 w 104921"/>
                <a:gd name="connsiteY6" fmla="*/ 150412 h 150411"/>
                <a:gd name="connsiteX7" fmla="*/ 30385 w 104921"/>
                <a:gd name="connsiteY7" fmla="*/ 59353 h 150411"/>
                <a:gd name="connsiteX8" fmla="*/ 50578 w 104921"/>
                <a:gd name="connsiteY8" fmla="*/ 83641 h 150411"/>
                <a:gd name="connsiteX9" fmla="*/ 66770 w 104921"/>
                <a:gd name="connsiteY9" fmla="*/ 148412 h 150411"/>
                <a:gd name="connsiteX10" fmla="*/ 97155 w 104921"/>
                <a:gd name="connsiteY10" fmla="*/ 148412 h 150411"/>
                <a:gd name="connsiteX11" fmla="*/ 103251 w 104921"/>
                <a:gd name="connsiteY11" fmla="*/ 134219 h 150411"/>
                <a:gd name="connsiteX12" fmla="*/ 87058 w 104921"/>
                <a:gd name="connsiteY12" fmla="*/ 104311 h 150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4921" h="150411">
                  <a:moveTo>
                    <a:pt x="87058" y="104311"/>
                  </a:moveTo>
                  <a:cubicBezTo>
                    <a:pt x="81715" y="85946"/>
                    <a:pt x="77486" y="67278"/>
                    <a:pt x="74390" y="48399"/>
                  </a:cubicBezTo>
                  <a:cubicBezTo>
                    <a:pt x="70904" y="36902"/>
                    <a:pt x="66313" y="25768"/>
                    <a:pt x="60674" y="15157"/>
                  </a:cubicBezTo>
                  <a:cubicBezTo>
                    <a:pt x="46577" y="-9132"/>
                    <a:pt x="18193" y="3060"/>
                    <a:pt x="18193" y="3060"/>
                  </a:cubicBezTo>
                  <a:cubicBezTo>
                    <a:pt x="18193" y="3060"/>
                    <a:pt x="0" y="23253"/>
                    <a:pt x="0" y="41160"/>
                  </a:cubicBezTo>
                  <a:cubicBezTo>
                    <a:pt x="0" y="59067"/>
                    <a:pt x="6096" y="150412"/>
                    <a:pt x="6096" y="150412"/>
                  </a:cubicBezTo>
                  <a:lnTo>
                    <a:pt x="18193" y="150412"/>
                  </a:lnTo>
                  <a:lnTo>
                    <a:pt x="30385" y="59353"/>
                  </a:lnTo>
                  <a:cubicBezTo>
                    <a:pt x="40529" y="63868"/>
                    <a:pt x="47987" y="72850"/>
                    <a:pt x="50578" y="83641"/>
                  </a:cubicBezTo>
                  <a:cubicBezTo>
                    <a:pt x="52578" y="99834"/>
                    <a:pt x="58674" y="146411"/>
                    <a:pt x="66770" y="148412"/>
                  </a:cubicBezTo>
                  <a:cubicBezTo>
                    <a:pt x="76876" y="149450"/>
                    <a:pt x="87049" y="149450"/>
                    <a:pt x="97155" y="148412"/>
                  </a:cubicBezTo>
                  <a:cubicBezTo>
                    <a:pt x="97155" y="148412"/>
                    <a:pt x="109252" y="140315"/>
                    <a:pt x="103251" y="134219"/>
                  </a:cubicBezTo>
                  <a:cubicBezTo>
                    <a:pt x="94583" y="126399"/>
                    <a:pt x="88868" y="115836"/>
                    <a:pt x="87058" y="104311"/>
                  </a:cubicBezTo>
                  <a:close/>
                </a:path>
              </a:pathLst>
            </a:custGeom>
            <a:solidFill>
              <a:srgbClr val="263238"/>
            </a:solidFill>
            <a:ln w="9525" cap="rnd">
              <a:solidFill>
                <a:srgbClr val="263238"/>
              </a:solidFill>
              <a:prstDash val="solid"/>
              <a:round/>
            </a:ln>
          </p:spPr>
          <p:txBody>
            <a:bodyPr rtlCol="0" anchor="ctr"/>
            <a:lstStyle/>
            <a:p>
              <a:endParaRPr lang="en-IN"/>
            </a:p>
          </p:txBody>
        </p:sp>
        <p:sp>
          <p:nvSpPr>
            <p:cNvPr id="135" name="Freeform: Shape 134">
              <a:extLst>
                <a:ext uri="{FF2B5EF4-FFF2-40B4-BE49-F238E27FC236}">
                  <a16:creationId xmlns:a16="http://schemas.microsoft.com/office/drawing/2014/main" id="{2EFE0307-4BC7-6F61-1D75-F4D4563195CF}"/>
                </a:ext>
              </a:extLst>
            </p:cNvPr>
            <p:cNvSpPr/>
            <p:nvPr/>
          </p:nvSpPr>
          <p:spPr>
            <a:xfrm>
              <a:off x="1219085" y="5519497"/>
              <a:ext cx="458152" cy="801160"/>
            </a:xfrm>
            <a:custGeom>
              <a:avLst/>
              <a:gdLst>
                <a:gd name="connsiteX0" fmla="*/ 304038 w 458152"/>
                <a:gd name="connsiteY0" fmla="*/ 3429 h 801160"/>
                <a:gd name="connsiteX1" fmla="*/ 319659 w 458152"/>
                <a:gd name="connsiteY1" fmla="*/ 90011 h 801160"/>
                <a:gd name="connsiteX2" fmla="*/ 215741 w 458152"/>
                <a:gd name="connsiteY2" fmla="*/ 252793 h 801160"/>
                <a:gd name="connsiteX3" fmla="*/ 172498 w 458152"/>
                <a:gd name="connsiteY3" fmla="*/ 465772 h 801160"/>
                <a:gd name="connsiteX4" fmla="*/ 142018 w 458152"/>
                <a:gd name="connsiteY4" fmla="*/ 555879 h 801160"/>
                <a:gd name="connsiteX5" fmla="*/ 80010 w 458152"/>
                <a:gd name="connsiteY5" fmla="*/ 580072 h 801160"/>
                <a:gd name="connsiteX6" fmla="*/ 0 w 458152"/>
                <a:gd name="connsiteY6" fmla="*/ 674370 h 801160"/>
                <a:gd name="connsiteX7" fmla="*/ 8287 w 458152"/>
                <a:gd name="connsiteY7" fmla="*/ 681704 h 801160"/>
                <a:gd name="connsiteX8" fmla="*/ 78296 w 458152"/>
                <a:gd name="connsiteY8" fmla="*/ 638937 h 801160"/>
                <a:gd name="connsiteX9" fmla="*/ 111252 w 458152"/>
                <a:gd name="connsiteY9" fmla="*/ 670274 h 801160"/>
                <a:gd name="connsiteX10" fmla="*/ 122301 w 458152"/>
                <a:gd name="connsiteY10" fmla="*/ 748951 h 801160"/>
                <a:gd name="connsiteX11" fmla="*/ 174879 w 458152"/>
                <a:gd name="connsiteY11" fmla="*/ 800576 h 801160"/>
                <a:gd name="connsiteX12" fmla="*/ 185738 w 458152"/>
                <a:gd name="connsiteY12" fmla="*/ 777049 h 801160"/>
                <a:gd name="connsiteX13" fmla="*/ 169164 w 458152"/>
                <a:gd name="connsiteY13" fmla="*/ 718756 h 801160"/>
                <a:gd name="connsiteX14" fmla="*/ 194405 w 458152"/>
                <a:gd name="connsiteY14" fmla="*/ 581406 h 801160"/>
                <a:gd name="connsiteX15" fmla="*/ 362902 w 458152"/>
                <a:gd name="connsiteY15" fmla="*/ 273558 h 801160"/>
                <a:gd name="connsiteX16" fmla="*/ 446056 w 458152"/>
                <a:gd name="connsiteY16" fmla="*/ 122872 h 801160"/>
                <a:gd name="connsiteX17" fmla="*/ 458152 w 458152"/>
                <a:gd name="connsiteY17" fmla="*/ 41529 h 801160"/>
                <a:gd name="connsiteX18" fmla="*/ 454723 w 458152"/>
                <a:gd name="connsiteY18" fmla="*/ 0 h 801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58152" h="801160">
                  <a:moveTo>
                    <a:pt x="304038" y="3429"/>
                  </a:moveTo>
                  <a:cubicBezTo>
                    <a:pt x="304038" y="3429"/>
                    <a:pt x="323088" y="62293"/>
                    <a:pt x="319659" y="90011"/>
                  </a:cubicBezTo>
                  <a:cubicBezTo>
                    <a:pt x="316230" y="117729"/>
                    <a:pt x="226123" y="202501"/>
                    <a:pt x="215741" y="252793"/>
                  </a:cubicBezTo>
                  <a:cubicBezTo>
                    <a:pt x="205359" y="303085"/>
                    <a:pt x="181070" y="417290"/>
                    <a:pt x="172498" y="465772"/>
                  </a:cubicBezTo>
                  <a:cubicBezTo>
                    <a:pt x="163925" y="514255"/>
                    <a:pt x="156686" y="542830"/>
                    <a:pt x="142018" y="555879"/>
                  </a:cubicBezTo>
                  <a:cubicBezTo>
                    <a:pt x="127349" y="568928"/>
                    <a:pt x="100393" y="556927"/>
                    <a:pt x="80010" y="580072"/>
                  </a:cubicBezTo>
                  <a:cubicBezTo>
                    <a:pt x="59626" y="603218"/>
                    <a:pt x="0" y="674370"/>
                    <a:pt x="0" y="674370"/>
                  </a:cubicBezTo>
                  <a:lnTo>
                    <a:pt x="8287" y="681704"/>
                  </a:lnTo>
                  <a:lnTo>
                    <a:pt x="78296" y="638937"/>
                  </a:lnTo>
                  <a:cubicBezTo>
                    <a:pt x="78296" y="638937"/>
                    <a:pt x="110585" y="651224"/>
                    <a:pt x="111252" y="670274"/>
                  </a:cubicBezTo>
                  <a:cubicBezTo>
                    <a:pt x="112881" y="696744"/>
                    <a:pt x="116567" y="723052"/>
                    <a:pt x="122301" y="748951"/>
                  </a:cubicBezTo>
                  <a:cubicBezTo>
                    <a:pt x="126587" y="764857"/>
                    <a:pt x="156020" y="796004"/>
                    <a:pt x="174879" y="800576"/>
                  </a:cubicBezTo>
                  <a:cubicBezTo>
                    <a:pt x="193738" y="805148"/>
                    <a:pt x="193262" y="781526"/>
                    <a:pt x="185738" y="777049"/>
                  </a:cubicBezTo>
                  <a:cubicBezTo>
                    <a:pt x="178213" y="772573"/>
                    <a:pt x="167450" y="748474"/>
                    <a:pt x="169164" y="718756"/>
                  </a:cubicBezTo>
                  <a:cubicBezTo>
                    <a:pt x="170879" y="689038"/>
                    <a:pt x="182785" y="601599"/>
                    <a:pt x="194405" y="581406"/>
                  </a:cubicBezTo>
                  <a:cubicBezTo>
                    <a:pt x="206026" y="561213"/>
                    <a:pt x="309277" y="343281"/>
                    <a:pt x="362902" y="273558"/>
                  </a:cubicBezTo>
                  <a:cubicBezTo>
                    <a:pt x="416528" y="203835"/>
                    <a:pt x="433864" y="140208"/>
                    <a:pt x="446056" y="122872"/>
                  </a:cubicBezTo>
                  <a:cubicBezTo>
                    <a:pt x="458248" y="105537"/>
                    <a:pt x="458152" y="64008"/>
                    <a:pt x="458152" y="41529"/>
                  </a:cubicBezTo>
                  <a:cubicBezTo>
                    <a:pt x="458114" y="27613"/>
                    <a:pt x="456962" y="13735"/>
                    <a:pt x="454723" y="0"/>
                  </a:cubicBezTo>
                  <a:close/>
                </a:path>
              </a:pathLst>
            </a:custGeom>
            <a:solidFill>
              <a:srgbClr val="FFFFFF"/>
            </a:solidFill>
            <a:ln w="9525" cap="flat">
              <a:noFill/>
              <a:prstDash val="solid"/>
              <a:miter/>
            </a:ln>
          </p:spPr>
          <p:txBody>
            <a:bodyPr rtlCol="0" anchor="ctr"/>
            <a:lstStyle/>
            <a:p>
              <a:endParaRPr lang="en-IN"/>
            </a:p>
          </p:txBody>
        </p:sp>
        <p:grpSp>
          <p:nvGrpSpPr>
            <p:cNvPr id="136" name="Graphic 2">
              <a:extLst>
                <a:ext uri="{FF2B5EF4-FFF2-40B4-BE49-F238E27FC236}">
                  <a16:creationId xmlns:a16="http://schemas.microsoft.com/office/drawing/2014/main" id="{8D309013-FAB9-DEDF-9CAD-1E5C13FA6815}"/>
                </a:ext>
              </a:extLst>
            </p:cNvPr>
            <p:cNvGrpSpPr/>
            <p:nvPr/>
          </p:nvGrpSpPr>
          <p:grpSpPr>
            <a:xfrm>
              <a:off x="1523123" y="5520640"/>
              <a:ext cx="153924" cy="58674"/>
              <a:chOff x="1523123" y="5520640"/>
              <a:chExt cx="153924" cy="58674"/>
            </a:xfrm>
          </p:grpSpPr>
          <p:sp>
            <p:nvSpPr>
              <p:cNvPr id="137" name="Freeform: Shape 136">
                <a:extLst>
                  <a:ext uri="{FF2B5EF4-FFF2-40B4-BE49-F238E27FC236}">
                    <a16:creationId xmlns:a16="http://schemas.microsoft.com/office/drawing/2014/main" id="{DB12A2BC-7318-CD53-3F39-ADF021009724}"/>
                  </a:ext>
                </a:extLst>
              </p:cNvPr>
              <p:cNvSpPr/>
              <p:nvPr/>
            </p:nvSpPr>
            <p:spPr>
              <a:xfrm>
                <a:off x="1523123" y="5520640"/>
                <a:ext cx="153924" cy="58674"/>
              </a:xfrm>
              <a:custGeom>
                <a:avLst/>
                <a:gdLst>
                  <a:gd name="connsiteX0" fmla="*/ 0 w 153924"/>
                  <a:gd name="connsiteY0" fmla="*/ 2286 h 58674"/>
                  <a:gd name="connsiteX1" fmla="*/ 13811 w 153924"/>
                  <a:gd name="connsiteY1" fmla="*/ 58674 h 58674"/>
                  <a:gd name="connsiteX2" fmla="*/ 153924 w 153924"/>
                  <a:gd name="connsiteY2" fmla="*/ 58674 h 58674"/>
                  <a:gd name="connsiteX3" fmla="*/ 153924 w 153924"/>
                  <a:gd name="connsiteY3" fmla="*/ 40386 h 58674"/>
                  <a:gd name="connsiteX4" fmla="*/ 150685 w 153924"/>
                  <a:gd name="connsiteY4" fmla="*/ 0 h 58674"/>
                  <a:gd name="connsiteX5" fmla="*/ 100013 w 153924"/>
                  <a:gd name="connsiteY5" fmla="*/ 0 h 58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3924" h="58674">
                    <a:moveTo>
                      <a:pt x="0" y="2286"/>
                    </a:moveTo>
                    <a:cubicBezTo>
                      <a:pt x="5858" y="20755"/>
                      <a:pt x="10478" y="39586"/>
                      <a:pt x="13811" y="58674"/>
                    </a:cubicBezTo>
                    <a:lnTo>
                      <a:pt x="153924" y="58674"/>
                    </a:lnTo>
                    <a:cubicBezTo>
                      <a:pt x="153924" y="51911"/>
                      <a:pt x="153924" y="45625"/>
                      <a:pt x="153924" y="40386"/>
                    </a:cubicBezTo>
                    <a:cubicBezTo>
                      <a:pt x="153857" y="26861"/>
                      <a:pt x="152771" y="13363"/>
                      <a:pt x="150685" y="0"/>
                    </a:cubicBezTo>
                    <a:lnTo>
                      <a:pt x="100013" y="0"/>
                    </a:lnTo>
                    <a:close/>
                  </a:path>
                </a:pathLst>
              </a:custGeom>
              <a:solidFill>
                <a:srgbClr val="407BFF"/>
              </a:solidFill>
              <a:ln w="9525" cap="flat">
                <a:noFill/>
                <a:prstDash val="solid"/>
                <a:miter/>
              </a:ln>
            </p:spPr>
            <p:txBody>
              <a:bodyPr rtlCol="0" anchor="ctr"/>
              <a:lstStyle/>
              <a:p>
                <a:endParaRPr lang="en-IN"/>
              </a:p>
            </p:txBody>
          </p:sp>
          <p:sp>
            <p:nvSpPr>
              <p:cNvPr id="138" name="Freeform: Shape 137">
                <a:extLst>
                  <a:ext uri="{FF2B5EF4-FFF2-40B4-BE49-F238E27FC236}">
                    <a16:creationId xmlns:a16="http://schemas.microsoft.com/office/drawing/2014/main" id="{6A29BABD-0231-DD52-EEF9-26FD56E8E846}"/>
                  </a:ext>
                </a:extLst>
              </p:cNvPr>
              <p:cNvSpPr/>
              <p:nvPr/>
            </p:nvSpPr>
            <p:spPr>
              <a:xfrm>
                <a:off x="1523123" y="5520640"/>
                <a:ext cx="153924" cy="58674"/>
              </a:xfrm>
              <a:custGeom>
                <a:avLst/>
                <a:gdLst>
                  <a:gd name="connsiteX0" fmla="*/ 0 w 153924"/>
                  <a:gd name="connsiteY0" fmla="*/ 2286 h 58674"/>
                  <a:gd name="connsiteX1" fmla="*/ 13811 w 153924"/>
                  <a:gd name="connsiteY1" fmla="*/ 58674 h 58674"/>
                  <a:gd name="connsiteX2" fmla="*/ 153924 w 153924"/>
                  <a:gd name="connsiteY2" fmla="*/ 58674 h 58674"/>
                  <a:gd name="connsiteX3" fmla="*/ 153924 w 153924"/>
                  <a:gd name="connsiteY3" fmla="*/ 40386 h 58674"/>
                  <a:gd name="connsiteX4" fmla="*/ 150685 w 153924"/>
                  <a:gd name="connsiteY4" fmla="*/ 0 h 58674"/>
                  <a:gd name="connsiteX5" fmla="*/ 100013 w 153924"/>
                  <a:gd name="connsiteY5" fmla="*/ 0 h 58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3924" h="58674">
                    <a:moveTo>
                      <a:pt x="0" y="2286"/>
                    </a:moveTo>
                    <a:cubicBezTo>
                      <a:pt x="5858" y="20755"/>
                      <a:pt x="10478" y="39586"/>
                      <a:pt x="13811" y="58674"/>
                    </a:cubicBezTo>
                    <a:lnTo>
                      <a:pt x="153924" y="58674"/>
                    </a:lnTo>
                    <a:cubicBezTo>
                      <a:pt x="153924" y="51911"/>
                      <a:pt x="153924" y="45625"/>
                      <a:pt x="153924" y="40386"/>
                    </a:cubicBezTo>
                    <a:cubicBezTo>
                      <a:pt x="153857" y="26861"/>
                      <a:pt x="152771" y="13363"/>
                      <a:pt x="150685" y="0"/>
                    </a:cubicBezTo>
                    <a:lnTo>
                      <a:pt x="100013" y="0"/>
                    </a:lnTo>
                    <a:close/>
                  </a:path>
                </a:pathLst>
              </a:custGeom>
              <a:solidFill>
                <a:srgbClr val="FFFFFF">
                  <a:alpha val="50000"/>
                </a:srgbClr>
              </a:solidFill>
              <a:ln w="9525" cap="flat">
                <a:noFill/>
                <a:prstDash val="solid"/>
                <a:miter/>
              </a:ln>
            </p:spPr>
            <p:txBody>
              <a:bodyPr rtlCol="0" anchor="ctr"/>
              <a:lstStyle/>
              <a:p>
                <a:endParaRPr lang="en-IN"/>
              </a:p>
            </p:txBody>
          </p:sp>
        </p:grpSp>
        <p:sp>
          <p:nvSpPr>
            <p:cNvPr id="139" name="Freeform: Shape 138">
              <a:extLst>
                <a:ext uri="{FF2B5EF4-FFF2-40B4-BE49-F238E27FC236}">
                  <a16:creationId xmlns:a16="http://schemas.microsoft.com/office/drawing/2014/main" id="{A64F7963-C727-D8D4-23E5-A983A42D2042}"/>
                </a:ext>
              </a:extLst>
            </p:cNvPr>
            <p:cNvSpPr/>
            <p:nvPr/>
          </p:nvSpPr>
          <p:spPr>
            <a:xfrm>
              <a:off x="1219085" y="5519497"/>
              <a:ext cx="458152" cy="801160"/>
            </a:xfrm>
            <a:custGeom>
              <a:avLst/>
              <a:gdLst>
                <a:gd name="connsiteX0" fmla="*/ 304038 w 458152"/>
                <a:gd name="connsiteY0" fmla="*/ 3429 h 801160"/>
                <a:gd name="connsiteX1" fmla="*/ 319659 w 458152"/>
                <a:gd name="connsiteY1" fmla="*/ 90011 h 801160"/>
                <a:gd name="connsiteX2" fmla="*/ 215741 w 458152"/>
                <a:gd name="connsiteY2" fmla="*/ 252793 h 801160"/>
                <a:gd name="connsiteX3" fmla="*/ 172498 w 458152"/>
                <a:gd name="connsiteY3" fmla="*/ 465772 h 801160"/>
                <a:gd name="connsiteX4" fmla="*/ 142018 w 458152"/>
                <a:gd name="connsiteY4" fmla="*/ 555879 h 801160"/>
                <a:gd name="connsiteX5" fmla="*/ 80010 w 458152"/>
                <a:gd name="connsiteY5" fmla="*/ 580072 h 801160"/>
                <a:gd name="connsiteX6" fmla="*/ 0 w 458152"/>
                <a:gd name="connsiteY6" fmla="*/ 674370 h 801160"/>
                <a:gd name="connsiteX7" fmla="*/ 8287 w 458152"/>
                <a:gd name="connsiteY7" fmla="*/ 681704 h 801160"/>
                <a:gd name="connsiteX8" fmla="*/ 78296 w 458152"/>
                <a:gd name="connsiteY8" fmla="*/ 638937 h 801160"/>
                <a:gd name="connsiteX9" fmla="*/ 111252 w 458152"/>
                <a:gd name="connsiteY9" fmla="*/ 670274 h 801160"/>
                <a:gd name="connsiteX10" fmla="*/ 122301 w 458152"/>
                <a:gd name="connsiteY10" fmla="*/ 748951 h 801160"/>
                <a:gd name="connsiteX11" fmla="*/ 174879 w 458152"/>
                <a:gd name="connsiteY11" fmla="*/ 800576 h 801160"/>
                <a:gd name="connsiteX12" fmla="*/ 185738 w 458152"/>
                <a:gd name="connsiteY12" fmla="*/ 777049 h 801160"/>
                <a:gd name="connsiteX13" fmla="*/ 169164 w 458152"/>
                <a:gd name="connsiteY13" fmla="*/ 718756 h 801160"/>
                <a:gd name="connsiteX14" fmla="*/ 194405 w 458152"/>
                <a:gd name="connsiteY14" fmla="*/ 581406 h 801160"/>
                <a:gd name="connsiteX15" fmla="*/ 362902 w 458152"/>
                <a:gd name="connsiteY15" fmla="*/ 273558 h 801160"/>
                <a:gd name="connsiteX16" fmla="*/ 446056 w 458152"/>
                <a:gd name="connsiteY16" fmla="*/ 122872 h 801160"/>
                <a:gd name="connsiteX17" fmla="*/ 458152 w 458152"/>
                <a:gd name="connsiteY17" fmla="*/ 41529 h 801160"/>
                <a:gd name="connsiteX18" fmla="*/ 454723 w 458152"/>
                <a:gd name="connsiteY18" fmla="*/ 0 h 801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58152" h="801160">
                  <a:moveTo>
                    <a:pt x="304038" y="3429"/>
                  </a:moveTo>
                  <a:cubicBezTo>
                    <a:pt x="304038" y="3429"/>
                    <a:pt x="323088" y="62293"/>
                    <a:pt x="319659" y="90011"/>
                  </a:cubicBezTo>
                  <a:cubicBezTo>
                    <a:pt x="316230" y="117729"/>
                    <a:pt x="226123" y="202501"/>
                    <a:pt x="215741" y="252793"/>
                  </a:cubicBezTo>
                  <a:cubicBezTo>
                    <a:pt x="205359" y="303085"/>
                    <a:pt x="181070" y="417290"/>
                    <a:pt x="172498" y="465772"/>
                  </a:cubicBezTo>
                  <a:cubicBezTo>
                    <a:pt x="163925" y="514255"/>
                    <a:pt x="156686" y="542830"/>
                    <a:pt x="142018" y="555879"/>
                  </a:cubicBezTo>
                  <a:cubicBezTo>
                    <a:pt x="127349" y="568928"/>
                    <a:pt x="100393" y="556927"/>
                    <a:pt x="80010" y="580072"/>
                  </a:cubicBezTo>
                  <a:cubicBezTo>
                    <a:pt x="59626" y="603218"/>
                    <a:pt x="0" y="674370"/>
                    <a:pt x="0" y="674370"/>
                  </a:cubicBezTo>
                  <a:lnTo>
                    <a:pt x="8287" y="681704"/>
                  </a:lnTo>
                  <a:lnTo>
                    <a:pt x="78296" y="638937"/>
                  </a:lnTo>
                  <a:cubicBezTo>
                    <a:pt x="78296" y="638937"/>
                    <a:pt x="110585" y="651224"/>
                    <a:pt x="111252" y="670274"/>
                  </a:cubicBezTo>
                  <a:cubicBezTo>
                    <a:pt x="112881" y="696744"/>
                    <a:pt x="116567" y="723052"/>
                    <a:pt x="122301" y="748951"/>
                  </a:cubicBezTo>
                  <a:cubicBezTo>
                    <a:pt x="126587" y="764857"/>
                    <a:pt x="156020" y="796004"/>
                    <a:pt x="174879" y="800576"/>
                  </a:cubicBezTo>
                  <a:cubicBezTo>
                    <a:pt x="193738" y="805148"/>
                    <a:pt x="193262" y="781526"/>
                    <a:pt x="185738" y="777049"/>
                  </a:cubicBezTo>
                  <a:cubicBezTo>
                    <a:pt x="178213" y="772573"/>
                    <a:pt x="167450" y="748474"/>
                    <a:pt x="169164" y="718756"/>
                  </a:cubicBezTo>
                  <a:cubicBezTo>
                    <a:pt x="170879" y="689038"/>
                    <a:pt x="182785" y="601599"/>
                    <a:pt x="194405" y="581406"/>
                  </a:cubicBezTo>
                  <a:cubicBezTo>
                    <a:pt x="206026" y="561213"/>
                    <a:pt x="309277" y="343281"/>
                    <a:pt x="362902" y="273558"/>
                  </a:cubicBezTo>
                  <a:cubicBezTo>
                    <a:pt x="416528" y="203835"/>
                    <a:pt x="433864" y="140208"/>
                    <a:pt x="446056" y="122872"/>
                  </a:cubicBezTo>
                  <a:cubicBezTo>
                    <a:pt x="458248" y="105537"/>
                    <a:pt x="458152" y="64008"/>
                    <a:pt x="458152" y="41529"/>
                  </a:cubicBezTo>
                  <a:cubicBezTo>
                    <a:pt x="458114" y="27613"/>
                    <a:pt x="456962" y="13735"/>
                    <a:pt x="454723" y="0"/>
                  </a:cubicBezTo>
                  <a:close/>
                </a:path>
              </a:pathLst>
            </a:custGeom>
            <a:noFill/>
            <a:ln w="9525" cap="rnd">
              <a:solidFill>
                <a:srgbClr val="263238"/>
              </a:solidFill>
              <a:prstDash val="solid"/>
              <a:round/>
            </a:ln>
          </p:spPr>
          <p:txBody>
            <a:bodyPr rtlCol="0" anchor="ctr"/>
            <a:lstStyle/>
            <a:p>
              <a:endParaRPr lang="en-IN"/>
            </a:p>
          </p:txBody>
        </p:sp>
        <p:sp>
          <p:nvSpPr>
            <p:cNvPr id="140" name="Freeform: Shape 139">
              <a:extLst>
                <a:ext uri="{FF2B5EF4-FFF2-40B4-BE49-F238E27FC236}">
                  <a16:creationId xmlns:a16="http://schemas.microsoft.com/office/drawing/2014/main" id="{8BFA1B59-919E-502B-DBBA-B3E2603494C8}"/>
                </a:ext>
              </a:extLst>
            </p:cNvPr>
            <p:cNvSpPr/>
            <p:nvPr/>
          </p:nvSpPr>
          <p:spPr>
            <a:xfrm>
              <a:off x="1297380" y="6137724"/>
              <a:ext cx="96583" cy="182349"/>
            </a:xfrm>
            <a:custGeom>
              <a:avLst/>
              <a:gdLst>
                <a:gd name="connsiteX0" fmla="*/ 0 w 96583"/>
                <a:gd name="connsiteY0" fmla="*/ 20710 h 182349"/>
                <a:gd name="connsiteX1" fmla="*/ 13811 w 96583"/>
                <a:gd name="connsiteY1" fmla="*/ 82241 h 182349"/>
                <a:gd name="connsiteX2" fmla="*/ 12573 w 96583"/>
                <a:gd name="connsiteY2" fmla="*/ 134153 h 182349"/>
                <a:gd name="connsiteX3" fmla="*/ 96583 w 96583"/>
                <a:gd name="connsiteY3" fmla="*/ 182349 h 182349"/>
                <a:gd name="connsiteX4" fmla="*/ 65151 w 96583"/>
                <a:gd name="connsiteY4" fmla="*/ 95577 h 182349"/>
                <a:gd name="connsiteX5" fmla="*/ 40958 w 96583"/>
                <a:gd name="connsiteY5" fmla="*/ 2231 h 182349"/>
                <a:gd name="connsiteX6" fmla="*/ 0 w 96583"/>
                <a:gd name="connsiteY6" fmla="*/ 20710 h 182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6583" h="182349">
                  <a:moveTo>
                    <a:pt x="0" y="20710"/>
                  </a:moveTo>
                  <a:cubicBezTo>
                    <a:pt x="0" y="20710"/>
                    <a:pt x="15050" y="61477"/>
                    <a:pt x="13811" y="82241"/>
                  </a:cubicBezTo>
                  <a:cubicBezTo>
                    <a:pt x="12573" y="103006"/>
                    <a:pt x="3143" y="117960"/>
                    <a:pt x="12573" y="134153"/>
                  </a:cubicBezTo>
                  <a:cubicBezTo>
                    <a:pt x="22003" y="150345"/>
                    <a:pt x="38100" y="173777"/>
                    <a:pt x="96583" y="182349"/>
                  </a:cubicBezTo>
                  <a:cubicBezTo>
                    <a:pt x="96583" y="182349"/>
                    <a:pt x="66580" y="130343"/>
                    <a:pt x="65151" y="95577"/>
                  </a:cubicBezTo>
                  <a:cubicBezTo>
                    <a:pt x="63722" y="60810"/>
                    <a:pt x="58102" y="6708"/>
                    <a:pt x="40958" y="2231"/>
                  </a:cubicBezTo>
                  <a:cubicBezTo>
                    <a:pt x="23813" y="-2245"/>
                    <a:pt x="1333" y="-1769"/>
                    <a:pt x="0" y="20710"/>
                  </a:cubicBezTo>
                  <a:close/>
                </a:path>
              </a:pathLst>
            </a:custGeom>
            <a:solidFill>
              <a:srgbClr val="FFFFFF"/>
            </a:solidFill>
            <a:ln w="9525" cap="rnd">
              <a:solidFill>
                <a:srgbClr val="263238"/>
              </a:solidFill>
              <a:prstDash val="solid"/>
              <a:round/>
            </a:ln>
          </p:spPr>
          <p:txBody>
            <a:bodyPr rtlCol="0" anchor="ctr"/>
            <a:lstStyle/>
            <a:p>
              <a:endParaRPr lang="en-IN"/>
            </a:p>
          </p:txBody>
        </p:sp>
        <p:sp>
          <p:nvSpPr>
            <p:cNvPr id="141" name="Freeform: Shape 140">
              <a:extLst>
                <a:ext uri="{FF2B5EF4-FFF2-40B4-BE49-F238E27FC236}">
                  <a16:creationId xmlns:a16="http://schemas.microsoft.com/office/drawing/2014/main" id="{0BEFA101-61B4-B3C4-22C4-AD92C2DA4629}"/>
                </a:ext>
              </a:extLst>
            </p:cNvPr>
            <p:cNvSpPr/>
            <p:nvPr/>
          </p:nvSpPr>
          <p:spPr>
            <a:xfrm>
              <a:off x="1219371" y="6085091"/>
              <a:ext cx="190494" cy="235463"/>
            </a:xfrm>
            <a:custGeom>
              <a:avLst/>
              <a:gdLst>
                <a:gd name="connsiteX0" fmla="*/ 185452 w 190494"/>
                <a:gd name="connsiteY0" fmla="*/ 211455 h 235463"/>
                <a:gd name="connsiteX1" fmla="*/ 168878 w 190494"/>
                <a:gd name="connsiteY1" fmla="*/ 153162 h 235463"/>
                <a:gd name="connsiteX2" fmla="*/ 143732 w 190494"/>
                <a:gd name="connsiteY2" fmla="*/ 47625 h 235463"/>
                <a:gd name="connsiteX3" fmla="*/ 104775 w 190494"/>
                <a:gd name="connsiteY3" fmla="*/ 0 h 235463"/>
                <a:gd name="connsiteX4" fmla="*/ 104775 w 190494"/>
                <a:gd name="connsiteY4" fmla="*/ 0 h 235463"/>
                <a:gd name="connsiteX5" fmla="*/ 80010 w 190494"/>
                <a:gd name="connsiteY5" fmla="*/ 14383 h 235463"/>
                <a:gd name="connsiteX6" fmla="*/ 0 w 190494"/>
                <a:gd name="connsiteY6" fmla="*/ 108680 h 235463"/>
                <a:gd name="connsiteX7" fmla="*/ 8287 w 190494"/>
                <a:gd name="connsiteY7" fmla="*/ 116015 h 235463"/>
                <a:gd name="connsiteX8" fmla="*/ 78296 w 190494"/>
                <a:gd name="connsiteY8" fmla="*/ 73247 h 235463"/>
                <a:gd name="connsiteX9" fmla="*/ 111252 w 190494"/>
                <a:gd name="connsiteY9" fmla="*/ 104585 h 235463"/>
                <a:gd name="connsiteX10" fmla="*/ 122301 w 190494"/>
                <a:gd name="connsiteY10" fmla="*/ 183261 h 235463"/>
                <a:gd name="connsiteX11" fmla="*/ 174879 w 190494"/>
                <a:gd name="connsiteY11" fmla="*/ 234887 h 235463"/>
                <a:gd name="connsiteX12" fmla="*/ 185452 w 190494"/>
                <a:gd name="connsiteY12" fmla="*/ 211455 h 235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0494" h="235463">
                  <a:moveTo>
                    <a:pt x="185452" y="211455"/>
                  </a:moveTo>
                  <a:cubicBezTo>
                    <a:pt x="177927" y="207359"/>
                    <a:pt x="167164" y="182880"/>
                    <a:pt x="168878" y="153162"/>
                  </a:cubicBezTo>
                  <a:cubicBezTo>
                    <a:pt x="146209" y="124111"/>
                    <a:pt x="159353" y="81439"/>
                    <a:pt x="143732" y="47625"/>
                  </a:cubicBezTo>
                  <a:cubicBezTo>
                    <a:pt x="135626" y="28318"/>
                    <a:pt x="122091" y="11773"/>
                    <a:pt x="104775" y="0"/>
                  </a:cubicBezTo>
                  <a:lnTo>
                    <a:pt x="104775" y="0"/>
                  </a:lnTo>
                  <a:cubicBezTo>
                    <a:pt x="95164" y="1934"/>
                    <a:pt x="86458" y="6991"/>
                    <a:pt x="80010" y="14383"/>
                  </a:cubicBezTo>
                  <a:cubicBezTo>
                    <a:pt x="59531" y="37433"/>
                    <a:pt x="0" y="108680"/>
                    <a:pt x="0" y="108680"/>
                  </a:cubicBezTo>
                  <a:lnTo>
                    <a:pt x="8287" y="116015"/>
                  </a:lnTo>
                  <a:lnTo>
                    <a:pt x="78296" y="73247"/>
                  </a:lnTo>
                  <a:cubicBezTo>
                    <a:pt x="78296" y="73247"/>
                    <a:pt x="110585" y="85535"/>
                    <a:pt x="111252" y="104585"/>
                  </a:cubicBezTo>
                  <a:cubicBezTo>
                    <a:pt x="112881" y="131055"/>
                    <a:pt x="116567" y="157363"/>
                    <a:pt x="122301" y="183261"/>
                  </a:cubicBezTo>
                  <a:cubicBezTo>
                    <a:pt x="126587" y="199168"/>
                    <a:pt x="156020" y="230315"/>
                    <a:pt x="174879" y="234887"/>
                  </a:cubicBezTo>
                  <a:cubicBezTo>
                    <a:pt x="193738" y="239459"/>
                    <a:pt x="193167" y="215456"/>
                    <a:pt x="185452" y="211455"/>
                  </a:cubicBezTo>
                  <a:close/>
                </a:path>
              </a:pathLst>
            </a:custGeom>
            <a:solidFill>
              <a:srgbClr val="263238"/>
            </a:solidFill>
            <a:ln w="9525" cap="rnd">
              <a:solidFill>
                <a:srgbClr val="263238"/>
              </a:solidFill>
              <a:prstDash val="solid"/>
              <a:round/>
            </a:ln>
          </p:spPr>
          <p:txBody>
            <a:bodyPr rtlCol="0" anchor="ctr"/>
            <a:lstStyle/>
            <a:p>
              <a:endParaRPr lang="en-IN"/>
            </a:p>
          </p:txBody>
        </p:sp>
        <p:sp>
          <p:nvSpPr>
            <p:cNvPr id="142" name="Freeform: Shape 141">
              <a:extLst>
                <a:ext uri="{FF2B5EF4-FFF2-40B4-BE49-F238E27FC236}">
                  <a16:creationId xmlns:a16="http://schemas.microsoft.com/office/drawing/2014/main" id="{AC5831F8-ABAA-6A51-A7E2-4AABC32E2A92}"/>
                </a:ext>
              </a:extLst>
            </p:cNvPr>
            <p:cNvSpPr/>
            <p:nvPr/>
          </p:nvSpPr>
          <p:spPr>
            <a:xfrm>
              <a:off x="1126220" y="4528420"/>
              <a:ext cx="234882" cy="503967"/>
            </a:xfrm>
            <a:custGeom>
              <a:avLst/>
              <a:gdLst>
                <a:gd name="connsiteX0" fmla="*/ 141347 w 234882"/>
                <a:gd name="connsiteY0" fmla="*/ 0 h 503967"/>
                <a:gd name="connsiteX1" fmla="*/ 103247 w 234882"/>
                <a:gd name="connsiteY1" fmla="*/ 72866 h 503967"/>
                <a:gd name="connsiteX2" fmla="*/ 2091 w 234882"/>
                <a:gd name="connsiteY2" fmla="*/ 427101 h 503967"/>
                <a:gd name="connsiteX3" fmla="*/ 204497 w 234882"/>
                <a:gd name="connsiteY3" fmla="*/ 503968 h 503967"/>
                <a:gd name="connsiteX4" fmla="*/ 234882 w 234882"/>
                <a:gd name="connsiteY4" fmla="*/ 421005 h 503967"/>
                <a:gd name="connsiteX5" fmla="*/ 127535 w 234882"/>
                <a:gd name="connsiteY5" fmla="*/ 370427 h 503967"/>
                <a:gd name="connsiteX6" fmla="*/ 194210 w 234882"/>
                <a:gd name="connsiteY6" fmla="*/ 155829 h 503967"/>
                <a:gd name="connsiteX7" fmla="*/ 141347 w 234882"/>
                <a:gd name="connsiteY7" fmla="*/ 0 h 503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4882" h="503967">
                  <a:moveTo>
                    <a:pt x="141347" y="0"/>
                  </a:moveTo>
                  <a:cubicBezTo>
                    <a:pt x="125068" y="22251"/>
                    <a:pt x="112229" y="46806"/>
                    <a:pt x="103247" y="72866"/>
                  </a:cubicBezTo>
                  <a:cubicBezTo>
                    <a:pt x="91150" y="110966"/>
                    <a:pt x="-16197" y="408908"/>
                    <a:pt x="2091" y="427101"/>
                  </a:cubicBezTo>
                  <a:cubicBezTo>
                    <a:pt x="20379" y="445294"/>
                    <a:pt x="204497" y="503968"/>
                    <a:pt x="204497" y="503968"/>
                  </a:cubicBezTo>
                  <a:lnTo>
                    <a:pt x="234882" y="421005"/>
                  </a:lnTo>
                  <a:lnTo>
                    <a:pt x="127535" y="370427"/>
                  </a:lnTo>
                  <a:lnTo>
                    <a:pt x="194210" y="155829"/>
                  </a:lnTo>
                  <a:cubicBezTo>
                    <a:pt x="194210" y="155829"/>
                    <a:pt x="212213" y="28289"/>
                    <a:pt x="141347" y="0"/>
                  </a:cubicBezTo>
                  <a:close/>
                </a:path>
              </a:pathLst>
            </a:custGeom>
            <a:solidFill>
              <a:srgbClr val="407BFF"/>
            </a:solidFill>
            <a:ln w="9525" cap="rnd">
              <a:solidFill>
                <a:srgbClr val="263238"/>
              </a:solidFill>
              <a:prstDash val="solid"/>
              <a:round/>
            </a:ln>
          </p:spPr>
          <p:txBody>
            <a:bodyPr rtlCol="0" anchor="ctr"/>
            <a:lstStyle/>
            <a:p>
              <a:endParaRPr lang="en-IN"/>
            </a:p>
          </p:txBody>
        </p:sp>
        <p:sp>
          <p:nvSpPr>
            <p:cNvPr id="143" name="Freeform: Shape 142">
              <a:extLst>
                <a:ext uri="{FF2B5EF4-FFF2-40B4-BE49-F238E27FC236}">
                  <a16:creationId xmlns:a16="http://schemas.microsoft.com/office/drawing/2014/main" id="{6ED4C323-B97E-595F-CC48-C36C455C7897}"/>
                </a:ext>
              </a:extLst>
            </p:cNvPr>
            <p:cNvSpPr/>
            <p:nvPr/>
          </p:nvSpPr>
          <p:spPr>
            <a:xfrm>
              <a:off x="1171079" y="4899134"/>
              <a:ext cx="82334" cy="62293"/>
            </a:xfrm>
            <a:custGeom>
              <a:avLst/>
              <a:gdLst>
                <a:gd name="connsiteX0" fmla="*/ 0 w 82334"/>
                <a:gd name="connsiteY0" fmla="*/ 51435 h 62293"/>
                <a:gd name="connsiteX1" fmla="*/ 82296 w 82334"/>
                <a:gd name="connsiteY1" fmla="*/ 0 h 62293"/>
                <a:gd name="connsiteX2" fmla="*/ 62675 w 82334"/>
                <a:gd name="connsiteY2" fmla="*/ 62294 h 62293"/>
              </a:gdLst>
              <a:ahLst/>
              <a:cxnLst>
                <a:cxn ang="0">
                  <a:pos x="connsiteX0" y="connsiteY0"/>
                </a:cxn>
                <a:cxn ang="0">
                  <a:pos x="connsiteX1" y="connsiteY1"/>
                </a:cxn>
                <a:cxn ang="0">
                  <a:pos x="connsiteX2" y="connsiteY2"/>
                </a:cxn>
              </a:cxnLst>
              <a:rect l="l" t="t" r="r" b="b"/>
              <a:pathLst>
                <a:path w="82334" h="62293">
                  <a:moveTo>
                    <a:pt x="0" y="51435"/>
                  </a:moveTo>
                  <a:cubicBezTo>
                    <a:pt x="43148" y="46196"/>
                    <a:pt x="82296" y="0"/>
                    <a:pt x="82296" y="0"/>
                  </a:cubicBezTo>
                  <a:cubicBezTo>
                    <a:pt x="82915" y="22374"/>
                    <a:pt x="76000" y="44310"/>
                    <a:pt x="62675" y="62294"/>
                  </a:cubicBezTo>
                </a:path>
              </a:pathLst>
            </a:custGeom>
            <a:noFill/>
            <a:ln w="9525" cap="rnd">
              <a:solidFill>
                <a:srgbClr val="263238"/>
              </a:solidFill>
              <a:prstDash val="solid"/>
              <a:round/>
            </a:ln>
          </p:spPr>
          <p:txBody>
            <a:bodyPr rtlCol="0" anchor="ctr"/>
            <a:lstStyle/>
            <a:p>
              <a:endParaRPr lang="en-IN"/>
            </a:p>
          </p:txBody>
        </p:sp>
        <p:sp>
          <p:nvSpPr>
            <p:cNvPr id="144" name="Freeform: Shape 143">
              <a:extLst>
                <a:ext uri="{FF2B5EF4-FFF2-40B4-BE49-F238E27FC236}">
                  <a16:creationId xmlns:a16="http://schemas.microsoft.com/office/drawing/2014/main" id="{55252FEC-F9A6-CFE7-5883-EE1A7EC32083}"/>
                </a:ext>
              </a:extLst>
            </p:cNvPr>
            <p:cNvSpPr/>
            <p:nvPr/>
          </p:nvSpPr>
          <p:spPr>
            <a:xfrm>
              <a:off x="1244612" y="4666723"/>
              <a:ext cx="49149" cy="84581"/>
            </a:xfrm>
            <a:custGeom>
              <a:avLst/>
              <a:gdLst>
                <a:gd name="connsiteX0" fmla="*/ 49149 w 49149"/>
                <a:gd name="connsiteY0" fmla="*/ 84582 h 84581"/>
                <a:gd name="connsiteX1" fmla="*/ 0 w 49149"/>
                <a:gd name="connsiteY1" fmla="*/ 0 h 84581"/>
              </a:gdLst>
              <a:ahLst/>
              <a:cxnLst>
                <a:cxn ang="0">
                  <a:pos x="connsiteX0" y="connsiteY0"/>
                </a:cxn>
                <a:cxn ang="0">
                  <a:pos x="connsiteX1" y="connsiteY1"/>
                </a:cxn>
              </a:cxnLst>
              <a:rect l="l" t="t" r="r" b="b"/>
              <a:pathLst>
                <a:path w="49149" h="84581">
                  <a:moveTo>
                    <a:pt x="49149" y="84582"/>
                  </a:moveTo>
                  <a:cubicBezTo>
                    <a:pt x="49149" y="84582"/>
                    <a:pt x="32766" y="70961"/>
                    <a:pt x="0" y="0"/>
                  </a:cubicBezTo>
                </a:path>
              </a:pathLst>
            </a:custGeom>
            <a:noFill/>
            <a:ln w="9525" cap="rnd">
              <a:solidFill>
                <a:srgbClr val="263238"/>
              </a:solidFill>
              <a:prstDash val="solid"/>
              <a:round/>
            </a:ln>
          </p:spPr>
          <p:txBody>
            <a:bodyPr rtlCol="0" anchor="ctr"/>
            <a:lstStyle/>
            <a:p>
              <a:endParaRPr lang="en-IN"/>
            </a:p>
          </p:txBody>
        </p:sp>
        <p:sp>
          <p:nvSpPr>
            <p:cNvPr id="145" name="Freeform: Shape 144">
              <a:extLst>
                <a:ext uri="{FF2B5EF4-FFF2-40B4-BE49-F238E27FC236}">
                  <a16:creationId xmlns:a16="http://schemas.microsoft.com/office/drawing/2014/main" id="{2977189E-E051-4401-C8A0-8CCA04FC6BCA}"/>
                </a:ext>
              </a:extLst>
            </p:cNvPr>
            <p:cNvSpPr/>
            <p:nvPr/>
          </p:nvSpPr>
          <p:spPr>
            <a:xfrm>
              <a:off x="1201083" y="4718539"/>
              <a:ext cx="89916" cy="46386"/>
            </a:xfrm>
            <a:custGeom>
              <a:avLst/>
              <a:gdLst>
                <a:gd name="connsiteX0" fmla="*/ 89916 w 89916"/>
                <a:gd name="connsiteY0" fmla="*/ 46387 h 46386"/>
                <a:gd name="connsiteX1" fmla="*/ 0 w 89916"/>
                <a:gd name="connsiteY1" fmla="*/ 0 h 46386"/>
              </a:gdLst>
              <a:ahLst/>
              <a:cxnLst>
                <a:cxn ang="0">
                  <a:pos x="connsiteX0" y="connsiteY0"/>
                </a:cxn>
                <a:cxn ang="0">
                  <a:pos x="connsiteX1" y="connsiteY1"/>
                </a:cxn>
              </a:cxnLst>
              <a:rect l="l" t="t" r="r" b="b"/>
              <a:pathLst>
                <a:path w="89916" h="46386">
                  <a:moveTo>
                    <a:pt x="89916" y="46387"/>
                  </a:moveTo>
                  <a:cubicBezTo>
                    <a:pt x="59150" y="32509"/>
                    <a:pt x="29137" y="17031"/>
                    <a:pt x="0" y="0"/>
                  </a:cubicBezTo>
                </a:path>
              </a:pathLst>
            </a:custGeom>
            <a:noFill/>
            <a:ln w="9525" cap="rnd">
              <a:solidFill>
                <a:srgbClr val="263238"/>
              </a:solidFill>
              <a:prstDash val="solid"/>
              <a:round/>
            </a:ln>
          </p:spPr>
          <p:txBody>
            <a:bodyPr rtlCol="0" anchor="ctr"/>
            <a:lstStyle/>
            <a:p>
              <a:endParaRPr lang="en-IN"/>
            </a:p>
          </p:txBody>
        </p:sp>
        <p:sp>
          <p:nvSpPr>
            <p:cNvPr id="146" name="Freeform: Shape 145">
              <a:extLst>
                <a:ext uri="{FF2B5EF4-FFF2-40B4-BE49-F238E27FC236}">
                  <a16:creationId xmlns:a16="http://schemas.microsoft.com/office/drawing/2014/main" id="{D08989AA-129F-A727-50CE-F1DA071A631A}"/>
                </a:ext>
              </a:extLst>
            </p:cNvPr>
            <p:cNvSpPr/>
            <p:nvPr/>
          </p:nvSpPr>
          <p:spPr>
            <a:xfrm>
              <a:off x="1248275" y="4961618"/>
              <a:ext cx="519259" cy="586771"/>
            </a:xfrm>
            <a:custGeom>
              <a:avLst/>
              <a:gdLst>
                <a:gd name="connsiteX0" fmla="*/ 102255 w 519259"/>
                <a:gd name="connsiteY0" fmla="*/ 0 h 586771"/>
                <a:gd name="connsiteX1" fmla="*/ 21292 w 519259"/>
                <a:gd name="connsiteY1" fmla="*/ 242888 h 586771"/>
                <a:gd name="connsiteX2" fmla="*/ 3100 w 519259"/>
                <a:gd name="connsiteY2" fmla="*/ 568738 h 586771"/>
                <a:gd name="connsiteX3" fmla="*/ 519259 w 519259"/>
                <a:gd name="connsiteY3" fmla="*/ 568738 h 586771"/>
                <a:gd name="connsiteX4" fmla="*/ 365430 w 519259"/>
                <a:gd name="connsiteY4" fmla="*/ 0 h 586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259" h="586771">
                  <a:moveTo>
                    <a:pt x="102255" y="0"/>
                  </a:moveTo>
                  <a:cubicBezTo>
                    <a:pt x="102255" y="0"/>
                    <a:pt x="53677" y="80963"/>
                    <a:pt x="21292" y="242888"/>
                  </a:cubicBezTo>
                  <a:cubicBezTo>
                    <a:pt x="1718" y="350330"/>
                    <a:pt x="-4397" y="459791"/>
                    <a:pt x="3100" y="568738"/>
                  </a:cubicBezTo>
                  <a:cubicBezTo>
                    <a:pt x="3100" y="568738"/>
                    <a:pt x="189313" y="609314"/>
                    <a:pt x="519259" y="568738"/>
                  </a:cubicBezTo>
                  <a:cubicBezTo>
                    <a:pt x="519259" y="568738"/>
                    <a:pt x="486874" y="159925"/>
                    <a:pt x="365430" y="0"/>
                  </a:cubicBezTo>
                  <a:close/>
                </a:path>
              </a:pathLst>
            </a:custGeom>
            <a:solidFill>
              <a:srgbClr val="407BFF"/>
            </a:solidFill>
            <a:ln w="9525" cap="rnd">
              <a:solidFill>
                <a:srgbClr val="263238"/>
              </a:solidFill>
              <a:prstDash val="solid"/>
              <a:round/>
            </a:ln>
          </p:spPr>
          <p:txBody>
            <a:bodyPr rtlCol="0" anchor="ctr"/>
            <a:lstStyle/>
            <a:p>
              <a:endParaRPr lang="en-IN"/>
            </a:p>
          </p:txBody>
        </p:sp>
        <p:sp>
          <p:nvSpPr>
            <p:cNvPr id="147" name="Freeform: Shape 146">
              <a:extLst>
                <a:ext uri="{FF2B5EF4-FFF2-40B4-BE49-F238E27FC236}">
                  <a16:creationId xmlns:a16="http://schemas.microsoft.com/office/drawing/2014/main" id="{B145ED06-344B-EB1E-4897-3960ECAF33F3}"/>
                </a:ext>
              </a:extLst>
            </p:cNvPr>
            <p:cNvSpPr/>
            <p:nvPr/>
          </p:nvSpPr>
          <p:spPr>
            <a:xfrm>
              <a:off x="1248326" y="5452631"/>
              <a:ext cx="519207" cy="95758"/>
            </a:xfrm>
            <a:custGeom>
              <a:avLst/>
              <a:gdLst>
                <a:gd name="connsiteX0" fmla="*/ 0 w 519207"/>
                <a:gd name="connsiteY0" fmla="*/ 0 h 95758"/>
                <a:gd name="connsiteX1" fmla="*/ 3048 w 519207"/>
                <a:gd name="connsiteY1" fmla="*/ 77724 h 95758"/>
                <a:gd name="connsiteX2" fmla="*/ 519208 w 519207"/>
                <a:gd name="connsiteY2" fmla="*/ 77724 h 95758"/>
                <a:gd name="connsiteX3" fmla="*/ 510921 w 519207"/>
                <a:gd name="connsiteY3" fmla="*/ 95 h 95758"/>
                <a:gd name="connsiteX4" fmla="*/ 0 w 519207"/>
                <a:gd name="connsiteY4" fmla="*/ 0 h 957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207" h="95758">
                  <a:moveTo>
                    <a:pt x="0" y="0"/>
                  </a:moveTo>
                  <a:cubicBezTo>
                    <a:pt x="0" y="47625"/>
                    <a:pt x="3048" y="77724"/>
                    <a:pt x="3048" y="77724"/>
                  </a:cubicBezTo>
                  <a:cubicBezTo>
                    <a:pt x="3048" y="77724"/>
                    <a:pt x="189262" y="118301"/>
                    <a:pt x="519208" y="77724"/>
                  </a:cubicBezTo>
                  <a:cubicBezTo>
                    <a:pt x="519208" y="77724"/>
                    <a:pt x="516827" y="47435"/>
                    <a:pt x="510921" y="95"/>
                  </a:cubicBezTo>
                  <a:cubicBezTo>
                    <a:pt x="233744" y="28575"/>
                    <a:pt x="55817" y="8287"/>
                    <a:pt x="0" y="0"/>
                  </a:cubicBezTo>
                  <a:close/>
                </a:path>
              </a:pathLst>
            </a:custGeom>
            <a:solidFill>
              <a:srgbClr val="263238"/>
            </a:solidFill>
            <a:ln w="9525" cap="rnd">
              <a:solidFill>
                <a:srgbClr val="263238"/>
              </a:solidFill>
              <a:prstDash val="solid"/>
              <a:round/>
            </a:ln>
          </p:spPr>
          <p:txBody>
            <a:bodyPr rtlCol="0" anchor="ctr"/>
            <a:lstStyle/>
            <a:p>
              <a:endParaRPr lang="en-IN"/>
            </a:p>
          </p:txBody>
        </p:sp>
        <p:sp>
          <p:nvSpPr>
            <p:cNvPr id="148" name="Freeform: Shape 147">
              <a:extLst>
                <a:ext uri="{FF2B5EF4-FFF2-40B4-BE49-F238E27FC236}">
                  <a16:creationId xmlns:a16="http://schemas.microsoft.com/office/drawing/2014/main" id="{B998DA6E-811F-F600-0D7D-EEA517558514}"/>
                </a:ext>
              </a:extLst>
            </p:cNvPr>
            <p:cNvSpPr/>
            <p:nvPr/>
          </p:nvSpPr>
          <p:spPr>
            <a:xfrm>
              <a:off x="1257982" y="4473461"/>
              <a:ext cx="414069" cy="487870"/>
            </a:xfrm>
            <a:custGeom>
              <a:avLst/>
              <a:gdLst>
                <a:gd name="connsiteX0" fmla="*/ 116456 w 414069"/>
                <a:gd name="connsiteY0" fmla="*/ 18479 h 487870"/>
                <a:gd name="connsiteX1" fmla="*/ 9204 w 414069"/>
                <a:gd name="connsiteY1" fmla="*/ 54959 h 487870"/>
                <a:gd name="connsiteX2" fmla="*/ 11204 w 414069"/>
                <a:gd name="connsiteY2" fmla="*/ 192596 h 487870"/>
                <a:gd name="connsiteX3" fmla="*/ 92167 w 414069"/>
                <a:gd name="connsiteY3" fmla="*/ 487871 h 487870"/>
                <a:gd name="connsiteX4" fmla="*/ 355343 w 414069"/>
                <a:gd name="connsiteY4" fmla="*/ 487871 h 487870"/>
                <a:gd name="connsiteX5" fmla="*/ 414017 w 414069"/>
                <a:gd name="connsiteY5" fmla="*/ 56674 h 487870"/>
                <a:gd name="connsiteX6" fmla="*/ 250091 w 414069"/>
                <a:gd name="connsiteY6" fmla="*/ 0 h 487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4069" h="487870">
                  <a:moveTo>
                    <a:pt x="116456" y="18479"/>
                  </a:moveTo>
                  <a:cubicBezTo>
                    <a:pt x="116456" y="18479"/>
                    <a:pt x="25397" y="40767"/>
                    <a:pt x="9204" y="54959"/>
                  </a:cubicBezTo>
                  <a:cubicBezTo>
                    <a:pt x="-6988" y="69151"/>
                    <a:pt x="1108" y="144018"/>
                    <a:pt x="11204" y="192596"/>
                  </a:cubicBezTo>
                  <a:cubicBezTo>
                    <a:pt x="21301" y="241173"/>
                    <a:pt x="92167" y="487871"/>
                    <a:pt x="92167" y="487871"/>
                  </a:cubicBezTo>
                  <a:lnTo>
                    <a:pt x="355343" y="487871"/>
                  </a:lnTo>
                  <a:cubicBezTo>
                    <a:pt x="355343" y="487871"/>
                    <a:pt x="416112" y="91059"/>
                    <a:pt x="414017" y="56674"/>
                  </a:cubicBezTo>
                  <a:cubicBezTo>
                    <a:pt x="411921" y="22288"/>
                    <a:pt x="250091" y="0"/>
                    <a:pt x="250091" y="0"/>
                  </a:cubicBezTo>
                  <a:close/>
                </a:path>
              </a:pathLst>
            </a:custGeom>
            <a:solidFill>
              <a:srgbClr val="407BFF"/>
            </a:solidFill>
            <a:ln w="9525" cap="rnd">
              <a:solidFill>
                <a:srgbClr val="263238"/>
              </a:solidFill>
              <a:prstDash val="solid"/>
              <a:round/>
            </a:ln>
          </p:spPr>
          <p:txBody>
            <a:bodyPr rtlCol="0" anchor="ctr"/>
            <a:lstStyle/>
            <a:p>
              <a:endParaRPr lang="en-IN"/>
            </a:p>
          </p:txBody>
        </p:sp>
        <p:sp>
          <p:nvSpPr>
            <p:cNvPr id="149" name="Freeform: Shape 148">
              <a:extLst>
                <a:ext uri="{FF2B5EF4-FFF2-40B4-BE49-F238E27FC236}">
                  <a16:creationId xmlns:a16="http://schemas.microsoft.com/office/drawing/2014/main" id="{C5374F28-A0AB-B746-3DE4-9097CE4ACA50}"/>
                </a:ext>
              </a:extLst>
            </p:cNvPr>
            <p:cNvSpPr/>
            <p:nvPr/>
          </p:nvSpPr>
          <p:spPr>
            <a:xfrm>
              <a:off x="1332718" y="4898848"/>
              <a:ext cx="290512" cy="62769"/>
            </a:xfrm>
            <a:custGeom>
              <a:avLst/>
              <a:gdLst>
                <a:gd name="connsiteX0" fmla="*/ 0 w 290512"/>
                <a:gd name="connsiteY0" fmla="*/ 0 h 62769"/>
                <a:gd name="connsiteX1" fmla="*/ 17812 w 290512"/>
                <a:gd name="connsiteY1" fmla="*/ 62770 h 62769"/>
                <a:gd name="connsiteX2" fmla="*/ 280988 w 290512"/>
                <a:gd name="connsiteY2" fmla="*/ 62770 h 62769"/>
                <a:gd name="connsiteX3" fmla="*/ 290513 w 290512"/>
                <a:gd name="connsiteY3" fmla="*/ 0 h 62769"/>
              </a:gdLst>
              <a:ahLst/>
              <a:cxnLst>
                <a:cxn ang="0">
                  <a:pos x="connsiteX0" y="connsiteY0"/>
                </a:cxn>
                <a:cxn ang="0">
                  <a:pos x="connsiteX1" y="connsiteY1"/>
                </a:cxn>
                <a:cxn ang="0">
                  <a:pos x="connsiteX2" y="connsiteY2"/>
                </a:cxn>
                <a:cxn ang="0">
                  <a:pos x="connsiteX3" y="connsiteY3"/>
                </a:cxn>
              </a:cxnLst>
              <a:rect l="l" t="t" r="r" b="b"/>
              <a:pathLst>
                <a:path w="290512" h="62769">
                  <a:moveTo>
                    <a:pt x="0" y="0"/>
                  </a:moveTo>
                  <a:lnTo>
                    <a:pt x="17812" y="62770"/>
                  </a:lnTo>
                  <a:lnTo>
                    <a:pt x="280988" y="62770"/>
                  </a:lnTo>
                  <a:cubicBezTo>
                    <a:pt x="280988" y="62770"/>
                    <a:pt x="284798" y="37814"/>
                    <a:pt x="290513" y="0"/>
                  </a:cubicBezTo>
                  <a:close/>
                </a:path>
              </a:pathLst>
            </a:custGeom>
            <a:solidFill>
              <a:srgbClr val="263238"/>
            </a:solidFill>
            <a:ln w="9525" cap="rnd">
              <a:solidFill>
                <a:srgbClr val="263238"/>
              </a:solidFill>
              <a:prstDash val="solid"/>
              <a:round/>
            </a:ln>
          </p:spPr>
          <p:txBody>
            <a:bodyPr rtlCol="0" anchor="ctr"/>
            <a:lstStyle/>
            <a:p>
              <a:endParaRPr lang="en-IN"/>
            </a:p>
          </p:txBody>
        </p:sp>
        <p:sp>
          <p:nvSpPr>
            <p:cNvPr id="150" name="Freeform: Shape 149">
              <a:extLst>
                <a:ext uri="{FF2B5EF4-FFF2-40B4-BE49-F238E27FC236}">
                  <a16:creationId xmlns:a16="http://schemas.microsoft.com/office/drawing/2014/main" id="{872A42FC-7453-E9F9-C1D0-C2504AD90C8F}"/>
                </a:ext>
              </a:extLst>
            </p:cNvPr>
            <p:cNvSpPr/>
            <p:nvPr/>
          </p:nvSpPr>
          <p:spPr>
            <a:xfrm>
              <a:off x="1898027" y="4970337"/>
              <a:ext cx="165955" cy="88810"/>
            </a:xfrm>
            <a:custGeom>
              <a:avLst/>
              <a:gdLst>
                <a:gd name="connsiteX0" fmla="*/ 10382 w 165955"/>
                <a:gd name="connsiteY0" fmla="*/ 6330 h 88810"/>
                <a:gd name="connsiteX1" fmla="*/ 43148 w 165955"/>
                <a:gd name="connsiteY1" fmla="*/ 15283 h 88810"/>
                <a:gd name="connsiteX2" fmla="*/ 111728 w 165955"/>
                <a:gd name="connsiteY2" fmla="*/ 329 h 88810"/>
                <a:gd name="connsiteX3" fmla="*/ 165354 w 165955"/>
                <a:gd name="connsiteY3" fmla="*/ 62908 h 88810"/>
                <a:gd name="connsiteX4" fmla="*/ 140017 w 165955"/>
                <a:gd name="connsiteY4" fmla="*/ 83768 h 88810"/>
                <a:gd name="connsiteX5" fmla="*/ 116205 w 165955"/>
                <a:gd name="connsiteY5" fmla="*/ 79291 h 88810"/>
                <a:gd name="connsiteX6" fmla="*/ 119158 w 165955"/>
                <a:gd name="connsiteY6" fmla="*/ 67385 h 88810"/>
                <a:gd name="connsiteX7" fmla="*/ 96774 w 165955"/>
                <a:gd name="connsiteY7" fmla="*/ 67385 h 88810"/>
                <a:gd name="connsiteX8" fmla="*/ 56579 w 165955"/>
                <a:gd name="connsiteY8" fmla="*/ 82244 h 88810"/>
                <a:gd name="connsiteX9" fmla="*/ 0 w 165955"/>
                <a:gd name="connsiteY9" fmla="*/ 55479 h 88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5955" h="88810">
                  <a:moveTo>
                    <a:pt x="10382" y="6330"/>
                  </a:moveTo>
                  <a:cubicBezTo>
                    <a:pt x="20803" y="10911"/>
                    <a:pt x="31842" y="13931"/>
                    <a:pt x="43148" y="15283"/>
                  </a:cubicBezTo>
                  <a:cubicBezTo>
                    <a:pt x="55054" y="15283"/>
                    <a:pt x="95345" y="-2624"/>
                    <a:pt x="111728" y="329"/>
                  </a:cubicBezTo>
                  <a:cubicBezTo>
                    <a:pt x="128111" y="3282"/>
                    <a:pt x="160877" y="55479"/>
                    <a:pt x="165354" y="62908"/>
                  </a:cubicBezTo>
                  <a:cubicBezTo>
                    <a:pt x="169831" y="70338"/>
                    <a:pt x="148114" y="77101"/>
                    <a:pt x="140017" y="83768"/>
                  </a:cubicBezTo>
                  <a:cubicBezTo>
                    <a:pt x="126492" y="95007"/>
                    <a:pt x="114395" y="84720"/>
                    <a:pt x="116205" y="79291"/>
                  </a:cubicBezTo>
                  <a:lnTo>
                    <a:pt x="119158" y="67385"/>
                  </a:lnTo>
                  <a:cubicBezTo>
                    <a:pt x="119158" y="67385"/>
                    <a:pt x="105823" y="59194"/>
                    <a:pt x="96774" y="67385"/>
                  </a:cubicBezTo>
                  <a:cubicBezTo>
                    <a:pt x="85620" y="77053"/>
                    <a:pt x="71333" y="82339"/>
                    <a:pt x="56579" y="82244"/>
                  </a:cubicBezTo>
                  <a:cubicBezTo>
                    <a:pt x="38671" y="82244"/>
                    <a:pt x="0" y="55479"/>
                    <a:pt x="0" y="55479"/>
                  </a:cubicBezTo>
                  <a:close/>
                </a:path>
              </a:pathLst>
            </a:custGeom>
            <a:solidFill>
              <a:srgbClr val="FFFFFF"/>
            </a:solidFill>
            <a:ln w="9525" cap="rnd">
              <a:solidFill>
                <a:srgbClr val="263238"/>
              </a:solidFill>
              <a:prstDash val="solid"/>
              <a:round/>
            </a:ln>
          </p:spPr>
          <p:txBody>
            <a:bodyPr rtlCol="0" anchor="ctr"/>
            <a:lstStyle/>
            <a:p>
              <a:endParaRPr lang="en-IN"/>
            </a:p>
          </p:txBody>
        </p:sp>
        <p:sp>
          <p:nvSpPr>
            <p:cNvPr id="151" name="Freeform: Shape 150">
              <a:extLst>
                <a:ext uri="{FF2B5EF4-FFF2-40B4-BE49-F238E27FC236}">
                  <a16:creationId xmlns:a16="http://schemas.microsoft.com/office/drawing/2014/main" id="{283DE64D-F801-F728-A95C-02BD1B121170}"/>
                </a:ext>
              </a:extLst>
            </p:cNvPr>
            <p:cNvSpPr/>
            <p:nvPr/>
          </p:nvSpPr>
          <p:spPr>
            <a:xfrm>
              <a:off x="1597513" y="4497940"/>
              <a:ext cx="321849" cy="546639"/>
            </a:xfrm>
            <a:custGeom>
              <a:avLst/>
              <a:gdLst>
                <a:gd name="connsiteX0" fmla="*/ 0 w 321849"/>
                <a:gd name="connsiteY0" fmla="*/ 267272 h 546639"/>
                <a:gd name="connsiteX1" fmla="*/ 18193 w 321849"/>
                <a:gd name="connsiteY1" fmla="*/ 441389 h 546639"/>
                <a:gd name="connsiteX2" fmla="*/ 194310 w 321849"/>
                <a:gd name="connsiteY2" fmla="*/ 524351 h 546639"/>
                <a:gd name="connsiteX3" fmla="*/ 305657 w 321849"/>
                <a:gd name="connsiteY3" fmla="*/ 546640 h 546639"/>
                <a:gd name="connsiteX4" fmla="*/ 321850 w 321849"/>
                <a:gd name="connsiteY4" fmla="*/ 473774 h 546639"/>
                <a:gd name="connsiteX5" fmla="*/ 153829 w 321849"/>
                <a:gd name="connsiteY5" fmla="*/ 378524 h 546639"/>
                <a:gd name="connsiteX6" fmla="*/ 107251 w 321849"/>
                <a:gd name="connsiteY6" fmla="*/ 346139 h 546639"/>
                <a:gd name="connsiteX7" fmla="*/ 97155 w 321849"/>
                <a:gd name="connsiteY7" fmla="*/ 91059 h 546639"/>
                <a:gd name="connsiteX8" fmla="*/ 76962 w 321849"/>
                <a:gd name="connsiteY8" fmla="*/ 20193 h 546639"/>
                <a:gd name="connsiteX9" fmla="*/ 16192 w 321849"/>
                <a:gd name="connsiteY9" fmla="*/ 0 h 546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1849" h="546639">
                  <a:moveTo>
                    <a:pt x="0" y="267272"/>
                  </a:moveTo>
                  <a:cubicBezTo>
                    <a:pt x="0" y="267272"/>
                    <a:pt x="8096" y="425196"/>
                    <a:pt x="18193" y="441389"/>
                  </a:cubicBezTo>
                  <a:cubicBezTo>
                    <a:pt x="28289" y="457581"/>
                    <a:pt x="139637" y="508064"/>
                    <a:pt x="194310" y="524351"/>
                  </a:cubicBezTo>
                  <a:cubicBezTo>
                    <a:pt x="230781" y="534705"/>
                    <a:pt x="268014" y="542153"/>
                    <a:pt x="305657" y="546640"/>
                  </a:cubicBezTo>
                  <a:lnTo>
                    <a:pt x="321850" y="473774"/>
                  </a:lnTo>
                  <a:cubicBezTo>
                    <a:pt x="321850" y="473774"/>
                    <a:pt x="182213" y="396812"/>
                    <a:pt x="153829" y="378524"/>
                  </a:cubicBezTo>
                  <a:cubicBezTo>
                    <a:pt x="125444" y="360235"/>
                    <a:pt x="107251" y="346139"/>
                    <a:pt x="107251" y="346139"/>
                  </a:cubicBezTo>
                  <a:cubicBezTo>
                    <a:pt x="107251" y="346139"/>
                    <a:pt x="99155" y="131540"/>
                    <a:pt x="97155" y="91059"/>
                  </a:cubicBezTo>
                  <a:cubicBezTo>
                    <a:pt x="95155" y="50578"/>
                    <a:pt x="95155" y="30385"/>
                    <a:pt x="76962" y="20193"/>
                  </a:cubicBezTo>
                  <a:cubicBezTo>
                    <a:pt x="57388" y="11554"/>
                    <a:pt x="37043" y="4791"/>
                    <a:pt x="16192" y="0"/>
                  </a:cubicBezTo>
                </a:path>
              </a:pathLst>
            </a:custGeom>
            <a:solidFill>
              <a:srgbClr val="407BFF"/>
            </a:solidFill>
            <a:ln w="9525" cap="rnd">
              <a:solidFill>
                <a:srgbClr val="263238"/>
              </a:solidFill>
              <a:prstDash val="solid"/>
              <a:round/>
            </a:ln>
          </p:spPr>
          <p:txBody>
            <a:bodyPr rtlCol="0" anchor="ctr"/>
            <a:lstStyle/>
            <a:p>
              <a:endParaRPr lang="en-IN"/>
            </a:p>
          </p:txBody>
        </p:sp>
        <p:sp>
          <p:nvSpPr>
            <p:cNvPr id="152" name="Freeform: Shape 151">
              <a:extLst>
                <a:ext uri="{FF2B5EF4-FFF2-40B4-BE49-F238E27FC236}">
                  <a16:creationId xmlns:a16="http://schemas.microsoft.com/office/drawing/2014/main" id="{92D9C7BB-9A10-9207-4F4F-C4CAB71DF95B}"/>
                </a:ext>
              </a:extLst>
            </p:cNvPr>
            <p:cNvSpPr/>
            <p:nvPr/>
          </p:nvSpPr>
          <p:spPr>
            <a:xfrm>
              <a:off x="1618087" y="4844079"/>
              <a:ext cx="86677" cy="57150"/>
            </a:xfrm>
            <a:custGeom>
              <a:avLst/>
              <a:gdLst>
                <a:gd name="connsiteX0" fmla="*/ 38195 w 86677"/>
                <a:gd name="connsiteY0" fmla="*/ 57150 h 57150"/>
                <a:gd name="connsiteX1" fmla="*/ 86677 w 86677"/>
                <a:gd name="connsiteY1" fmla="*/ 0 h 57150"/>
                <a:gd name="connsiteX2" fmla="*/ 0 w 86677"/>
                <a:gd name="connsiteY2" fmla="*/ 10668 h 57150"/>
              </a:gdLst>
              <a:ahLst/>
              <a:cxnLst>
                <a:cxn ang="0">
                  <a:pos x="connsiteX0" y="connsiteY0"/>
                </a:cxn>
                <a:cxn ang="0">
                  <a:pos x="connsiteX1" y="connsiteY1"/>
                </a:cxn>
                <a:cxn ang="0">
                  <a:pos x="connsiteX2" y="connsiteY2"/>
                </a:cxn>
              </a:cxnLst>
              <a:rect l="l" t="t" r="r" b="b"/>
              <a:pathLst>
                <a:path w="86677" h="57150">
                  <a:moveTo>
                    <a:pt x="38195" y="57150"/>
                  </a:moveTo>
                  <a:cubicBezTo>
                    <a:pt x="68199" y="40767"/>
                    <a:pt x="86677" y="0"/>
                    <a:pt x="86677" y="0"/>
                  </a:cubicBezTo>
                  <a:cubicBezTo>
                    <a:pt x="86677" y="0"/>
                    <a:pt x="38195" y="27051"/>
                    <a:pt x="0" y="10668"/>
                  </a:cubicBezTo>
                </a:path>
              </a:pathLst>
            </a:custGeom>
            <a:noFill/>
            <a:ln w="9525" cap="rnd">
              <a:solidFill>
                <a:srgbClr val="263238"/>
              </a:solidFill>
              <a:prstDash val="solid"/>
              <a:round/>
            </a:ln>
          </p:spPr>
          <p:txBody>
            <a:bodyPr rtlCol="0" anchor="ctr"/>
            <a:lstStyle/>
            <a:p>
              <a:endParaRPr lang="en-IN"/>
            </a:p>
          </p:txBody>
        </p:sp>
        <p:sp>
          <p:nvSpPr>
            <p:cNvPr id="153" name="Freeform: Shape 152">
              <a:extLst>
                <a:ext uri="{FF2B5EF4-FFF2-40B4-BE49-F238E27FC236}">
                  <a16:creationId xmlns:a16="http://schemas.microsoft.com/office/drawing/2014/main" id="{E3FE07FD-ACD6-F1DD-A08D-273A441EFD7B}"/>
                </a:ext>
              </a:extLst>
            </p:cNvPr>
            <p:cNvSpPr/>
            <p:nvPr/>
          </p:nvSpPr>
          <p:spPr>
            <a:xfrm>
              <a:off x="1292237" y="4167269"/>
              <a:ext cx="394716" cy="655573"/>
            </a:xfrm>
            <a:custGeom>
              <a:avLst/>
              <a:gdLst>
                <a:gd name="connsiteX0" fmla="*/ 141923 w 394716"/>
                <a:gd name="connsiteY0" fmla="*/ 17013 h 655573"/>
                <a:gd name="connsiteX1" fmla="*/ 67056 w 394716"/>
                <a:gd name="connsiteY1" fmla="*/ 95975 h 655573"/>
                <a:gd name="connsiteX2" fmla="*/ 62960 w 394716"/>
                <a:gd name="connsiteY2" fmla="*/ 253805 h 655573"/>
                <a:gd name="connsiteX3" fmla="*/ 34385 w 394716"/>
                <a:gd name="connsiteY3" fmla="*/ 462307 h 655573"/>
                <a:gd name="connsiteX4" fmla="*/ 0 w 394716"/>
                <a:gd name="connsiteY4" fmla="*/ 626327 h 655573"/>
                <a:gd name="connsiteX5" fmla="*/ 87058 w 394716"/>
                <a:gd name="connsiteY5" fmla="*/ 644520 h 655573"/>
                <a:gd name="connsiteX6" fmla="*/ 145733 w 394716"/>
                <a:gd name="connsiteY6" fmla="*/ 652616 h 655573"/>
                <a:gd name="connsiteX7" fmla="*/ 155924 w 394716"/>
                <a:gd name="connsiteY7" fmla="*/ 604039 h 655573"/>
                <a:gd name="connsiteX8" fmla="*/ 164021 w 394716"/>
                <a:gd name="connsiteY8" fmla="*/ 654617 h 655573"/>
                <a:gd name="connsiteX9" fmla="*/ 222695 w 394716"/>
                <a:gd name="connsiteY9" fmla="*/ 654617 h 655573"/>
                <a:gd name="connsiteX10" fmla="*/ 291560 w 394716"/>
                <a:gd name="connsiteY10" fmla="*/ 636424 h 655573"/>
                <a:gd name="connsiteX11" fmla="*/ 293561 w 394716"/>
                <a:gd name="connsiteY11" fmla="*/ 610135 h 655573"/>
                <a:gd name="connsiteX12" fmla="*/ 313754 w 394716"/>
                <a:gd name="connsiteY12" fmla="*/ 632328 h 655573"/>
                <a:gd name="connsiteX13" fmla="*/ 348234 w 394716"/>
                <a:gd name="connsiteY13" fmla="*/ 620231 h 655573"/>
                <a:gd name="connsiteX14" fmla="*/ 394716 w 394716"/>
                <a:gd name="connsiteY14" fmla="*/ 595943 h 655573"/>
                <a:gd name="connsiteX15" fmla="*/ 285464 w 394716"/>
                <a:gd name="connsiteY15" fmla="*/ 302382 h 655573"/>
                <a:gd name="connsiteX16" fmla="*/ 303657 w 394716"/>
                <a:gd name="connsiteY16" fmla="*/ 160745 h 655573"/>
                <a:gd name="connsiteX17" fmla="*/ 236982 w 394716"/>
                <a:gd name="connsiteY17" fmla="*/ 821 h 655573"/>
                <a:gd name="connsiteX18" fmla="*/ 184309 w 394716"/>
                <a:gd name="connsiteY18" fmla="*/ 19013 h 655573"/>
                <a:gd name="connsiteX19" fmla="*/ 141923 w 394716"/>
                <a:gd name="connsiteY19" fmla="*/ 17013 h 655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94716" h="655573">
                  <a:moveTo>
                    <a:pt x="141923" y="17013"/>
                  </a:moveTo>
                  <a:cubicBezTo>
                    <a:pt x="104518" y="27853"/>
                    <a:pt x="75886" y="58047"/>
                    <a:pt x="67056" y="95975"/>
                  </a:cubicBezTo>
                  <a:cubicBezTo>
                    <a:pt x="48768" y="162650"/>
                    <a:pt x="62960" y="229325"/>
                    <a:pt x="62960" y="253805"/>
                  </a:cubicBezTo>
                  <a:cubicBezTo>
                    <a:pt x="62960" y="278284"/>
                    <a:pt x="48768" y="385440"/>
                    <a:pt x="34385" y="462307"/>
                  </a:cubicBezTo>
                  <a:cubicBezTo>
                    <a:pt x="20003" y="539174"/>
                    <a:pt x="0" y="626327"/>
                    <a:pt x="0" y="626327"/>
                  </a:cubicBezTo>
                  <a:cubicBezTo>
                    <a:pt x="0" y="626327"/>
                    <a:pt x="58769" y="640424"/>
                    <a:pt x="87058" y="644520"/>
                  </a:cubicBezTo>
                  <a:lnTo>
                    <a:pt x="145733" y="652616"/>
                  </a:lnTo>
                  <a:lnTo>
                    <a:pt x="155924" y="604039"/>
                  </a:lnTo>
                  <a:lnTo>
                    <a:pt x="164021" y="654617"/>
                  </a:lnTo>
                  <a:cubicBezTo>
                    <a:pt x="183556" y="655893"/>
                    <a:pt x="203159" y="655893"/>
                    <a:pt x="222695" y="654617"/>
                  </a:cubicBezTo>
                  <a:cubicBezTo>
                    <a:pt x="246555" y="652740"/>
                    <a:pt x="269881" y="646578"/>
                    <a:pt x="291560" y="636424"/>
                  </a:cubicBezTo>
                  <a:lnTo>
                    <a:pt x="293561" y="610135"/>
                  </a:lnTo>
                  <a:lnTo>
                    <a:pt x="313754" y="632328"/>
                  </a:lnTo>
                  <a:cubicBezTo>
                    <a:pt x="325546" y="629204"/>
                    <a:pt x="337071" y="625156"/>
                    <a:pt x="348234" y="620231"/>
                  </a:cubicBezTo>
                  <a:cubicBezTo>
                    <a:pt x="366427" y="612135"/>
                    <a:pt x="394716" y="595943"/>
                    <a:pt x="394716" y="595943"/>
                  </a:cubicBezTo>
                  <a:cubicBezTo>
                    <a:pt x="394716" y="595943"/>
                    <a:pt x="297561" y="353055"/>
                    <a:pt x="285464" y="302382"/>
                  </a:cubicBezTo>
                  <a:cubicBezTo>
                    <a:pt x="273368" y="251709"/>
                    <a:pt x="295561" y="223515"/>
                    <a:pt x="303657" y="160745"/>
                  </a:cubicBezTo>
                  <a:cubicBezTo>
                    <a:pt x="311753" y="97976"/>
                    <a:pt x="269272" y="6917"/>
                    <a:pt x="236982" y="821"/>
                  </a:cubicBezTo>
                  <a:cubicBezTo>
                    <a:pt x="217475" y="-2494"/>
                    <a:pt x="197615" y="4364"/>
                    <a:pt x="184309" y="19013"/>
                  </a:cubicBezTo>
                  <a:cubicBezTo>
                    <a:pt x="171221" y="11936"/>
                    <a:pt x="155619" y="11203"/>
                    <a:pt x="141923" y="17013"/>
                  </a:cubicBezTo>
                  <a:close/>
                </a:path>
              </a:pathLst>
            </a:custGeom>
            <a:solidFill>
              <a:srgbClr val="263238"/>
            </a:solidFill>
            <a:ln w="9525" cap="rnd">
              <a:solidFill>
                <a:srgbClr val="263238"/>
              </a:solidFill>
              <a:prstDash val="solid"/>
              <a:round/>
            </a:ln>
          </p:spPr>
          <p:txBody>
            <a:bodyPr rtlCol="0" anchor="ctr"/>
            <a:lstStyle/>
            <a:p>
              <a:endParaRPr lang="en-IN"/>
            </a:p>
          </p:txBody>
        </p:sp>
      </p:grpSp>
      <p:sp>
        <p:nvSpPr>
          <p:cNvPr id="4" name="TextBox 3">
            <a:extLst>
              <a:ext uri="{FF2B5EF4-FFF2-40B4-BE49-F238E27FC236}">
                <a16:creationId xmlns:a16="http://schemas.microsoft.com/office/drawing/2014/main" id="{91C06B42-0124-AB1C-AD5C-E966396FA5C8}"/>
              </a:ext>
            </a:extLst>
          </p:cNvPr>
          <p:cNvSpPr txBox="1"/>
          <p:nvPr/>
        </p:nvSpPr>
        <p:spPr>
          <a:xfrm>
            <a:off x="262646" y="155416"/>
            <a:ext cx="6293796" cy="1107996"/>
          </a:xfrm>
          <a:prstGeom prst="rect">
            <a:avLst/>
          </a:prstGeom>
          <a:noFill/>
        </p:spPr>
        <p:txBody>
          <a:bodyPr wrap="square" rtlCol="0">
            <a:spAutoFit/>
          </a:bodyPr>
          <a:lstStyle/>
          <a:p>
            <a:r>
              <a:rPr lang="en-IN" sz="6600" dirty="0">
                <a:latin typeface="ADVENTURE AWAIT" pitchFamily="50" charset="0"/>
              </a:rPr>
              <a:t>Book a flight !</a:t>
            </a:r>
          </a:p>
        </p:txBody>
      </p:sp>
      <p:pic>
        <p:nvPicPr>
          <p:cNvPr id="22" name="Picture 21">
            <a:extLst>
              <a:ext uri="{FF2B5EF4-FFF2-40B4-BE49-F238E27FC236}">
                <a16:creationId xmlns:a16="http://schemas.microsoft.com/office/drawing/2014/main" id="{84475C45-8CD5-B0DF-BEF1-B4B48E553889}"/>
              </a:ext>
            </a:extLst>
          </p:cNvPr>
          <p:cNvPicPr>
            <a:picLocks noChangeAspect="1"/>
          </p:cNvPicPr>
          <p:nvPr/>
        </p:nvPicPr>
        <p:blipFill rotWithShape="1">
          <a:blip r:embed="rId2">
            <a:extLst>
              <a:ext uri="{28A0092B-C50C-407E-A947-70E740481C1C}">
                <a14:useLocalDpi xmlns:a14="http://schemas.microsoft.com/office/drawing/2010/main" val="0"/>
              </a:ext>
            </a:extLst>
          </a:blip>
          <a:srcRect l="514" t="16294" r="30303" b="5808"/>
          <a:stretch/>
        </p:blipFill>
        <p:spPr>
          <a:xfrm>
            <a:off x="4225740" y="878101"/>
            <a:ext cx="4090219" cy="5758924"/>
          </a:xfrm>
          <a:prstGeom prst="roundRect">
            <a:avLst>
              <a:gd name="adj" fmla="val 5872"/>
            </a:avLst>
          </a:prstGeom>
        </p:spPr>
      </p:pic>
      <p:sp>
        <p:nvSpPr>
          <p:cNvPr id="25" name="TextBox 24">
            <a:extLst>
              <a:ext uri="{FF2B5EF4-FFF2-40B4-BE49-F238E27FC236}">
                <a16:creationId xmlns:a16="http://schemas.microsoft.com/office/drawing/2014/main" id="{1D1B7D27-936A-774E-69C8-1CF204F444DD}"/>
              </a:ext>
            </a:extLst>
          </p:cNvPr>
          <p:cNvSpPr txBox="1"/>
          <p:nvPr/>
        </p:nvSpPr>
        <p:spPr>
          <a:xfrm>
            <a:off x="8756945" y="2302619"/>
            <a:ext cx="2921533" cy="2554545"/>
          </a:xfrm>
          <a:prstGeom prst="rect">
            <a:avLst/>
          </a:prstGeom>
          <a:noFill/>
        </p:spPr>
        <p:txBody>
          <a:bodyPr wrap="square">
            <a:spAutoFit/>
          </a:bodyPr>
          <a:lstStyle/>
          <a:p>
            <a:r>
              <a:rPr lang="en-IN" sz="3200" dirty="0">
                <a:solidFill>
                  <a:srgbClr val="7AA3FF"/>
                </a:solidFill>
                <a:latin typeface="Sunrise International Demo" panose="02000500000000000000" pitchFamily="50" charset="0"/>
              </a:rPr>
              <a:t>Enter the following details to book a flight:</a:t>
            </a:r>
          </a:p>
          <a:p>
            <a:r>
              <a:rPr lang="en-IN" sz="3200" dirty="0">
                <a:solidFill>
                  <a:srgbClr val="7AA3FF"/>
                </a:solidFill>
                <a:latin typeface="Sunrise International Demo" panose="02000500000000000000" pitchFamily="50" charset="0"/>
              </a:rPr>
              <a:t>name, age and flight number.</a:t>
            </a:r>
          </a:p>
        </p:txBody>
      </p:sp>
    </p:spTree>
    <p:extLst>
      <p:ext uri="{BB962C8B-B14F-4D97-AF65-F5344CB8AC3E}">
        <p14:creationId xmlns:p14="http://schemas.microsoft.com/office/powerpoint/2010/main" val="2288318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Scale>
                                      <p:cBhvr>
                                        <p:cTn id="7" dur="1000" decel="50000" fill="hold">
                                          <p:stCondLst>
                                            <p:cond delay="0"/>
                                          </p:stCondLst>
                                        </p:cTn>
                                        <p:tgtEl>
                                          <p:spTgt spid="4"/>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4"/>
                                        </p:tgtEl>
                                        <p:attrNameLst>
                                          <p:attrName>ppt_x</p:attrName>
                                          <p:attrName>ppt_y</p:attrName>
                                        </p:attrNameLst>
                                      </p:cBhvr>
                                    </p:animMotion>
                                    <p:animEffect transition="in" filter="fade">
                                      <p:cBhvr>
                                        <p:cTn id="9" dur="1000"/>
                                        <p:tgtEl>
                                          <p:spTgt spid="4"/>
                                        </p:tgtEl>
                                      </p:cBhvr>
                                    </p:animEffect>
                                  </p:childTnLst>
                                </p:cTn>
                              </p:par>
                              <p:par>
                                <p:cTn id="10" presetID="10" presetClass="entr" presetSubtype="0" fill="hold" nodeType="with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500"/>
                                        <p:tgtEl>
                                          <p:spTgt spid="22"/>
                                        </p:tgtEl>
                                      </p:cBhvr>
                                    </p:animEffect>
                                  </p:childTnLst>
                                </p:cTn>
                              </p:par>
                              <p:par>
                                <p:cTn id="13" presetID="25" presetClass="entr" presetSubtype="0" fill="hold" grpId="0" nodeType="withEffect">
                                  <p:stCondLst>
                                    <p:cond delay="0"/>
                                  </p:stCondLst>
                                  <p:childTnLst>
                                    <p:set>
                                      <p:cBhvr>
                                        <p:cTn id="14" dur="1" fill="hold">
                                          <p:stCondLst>
                                            <p:cond delay="0"/>
                                          </p:stCondLst>
                                        </p:cTn>
                                        <p:tgtEl>
                                          <p:spTgt spid="25"/>
                                        </p:tgtEl>
                                        <p:attrNameLst>
                                          <p:attrName>style.visibility</p:attrName>
                                        </p:attrNameLst>
                                      </p:cBhvr>
                                      <p:to>
                                        <p:strVal val="visible"/>
                                      </p:to>
                                    </p:set>
                                    <p:anim calcmode="lin" valueType="num">
                                      <p:cBhvr>
                                        <p:cTn id="15" dur="500" decel="50000" fill="hold">
                                          <p:stCondLst>
                                            <p:cond delay="0"/>
                                          </p:stCondLst>
                                        </p:cTn>
                                        <p:tgtEl>
                                          <p:spTgt spid="25"/>
                                        </p:tgtEl>
                                        <p:attrNameLst>
                                          <p:attrName>style.rotation</p:attrName>
                                        </p:attrNameLst>
                                      </p:cBhvr>
                                      <p:tavLst>
                                        <p:tav tm="0">
                                          <p:val>
                                            <p:fltVal val="-90"/>
                                          </p:val>
                                        </p:tav>
                                        <p:tav tm="100000">
                                          <p:val>
                                            <p:fltVal val="0"/>
                                          </p:val>
                                        </p:tav>
                                      </p:tavLst>
                                    </p:anim>
                                    <p:anim calcmode="lin" valueType="num">
                                      <p:cBhvr>
                                        <p:cTn id="16" dur="500" decel="50000" fill="hold">
                                          <p:stCondLst>
                                            <p:cond delay="0"/>
                                          </p:stCondLst>
                                        </p:cTn>
                                        <p:tgtEl>
                                          <p:spTgt spid="25"/>
                                        </p:tgtEl>
                                        <p:attrNameLst>
                                          <p:attrName>ppt_w</p:attrName>
                                        </p:attrNameLst>
                                      </p:cBhvr>
                                      <p:tavLst>
                                        <p:tav tm="0">
                                          <p:val>
                                            <p:strVal val="#ppt_w"/>
                                          </p:val>
                                        </p:tav>
                                        <p:tav tm="100000">
                                          <p:val>
                                            <p:strVal val="#ppt_w*.05"/>
                                          </p:val>
                                        </p:tav>
                                      </p:tavLst>
                                    </p:anim>
                                    <p:anim calcmode="lin" valueType="num">
                                      <p:cBhvr>
                                        <p:cTn id="17" dur="500" accel="50000" fill="hold">
                                          <p:stCondLst>
                                            <p:cond delay="500"/>
                                          </p:stCondLst>
                                        </p:cTn>
                                        <p:tgtEl>
                                          <p:spTgt spid="25"/>
                                        </p:tgtEl>
                                        <p:attrNameLst>
                                          <p:attrName>ppt_w</p:attrName>
                                        </p:attrNameLst>
                                      </p:cBhvr>
                                      <p:tavLst>
                                        <p:tav tm="0">
                                          <p:val>
                                            <p:strVal val="#ppt_w*.05"/>
                                          </p:val>
                                        </p:tav>
                                        <p:tav tm="100000">
                                          <p:val>
                                            <p:strVal val="#ppt_w"/>
                                          </p:val>
                                        </p:tav>
                                      </p:tavLst>
                                    </p:anim>
                                    <p:anim calcmode="lin" valueType="num">
                                      <p:cBhvr>
                                        <p:cTn id="18" dur="1000" fill="hold"/>
                                        <p:tgtEl>
                                          <p:spTgt spid="25"/>
                                        </p:tgtEl>
                                        <p:attrNameLst>
                                          <p:attrName>ppt_h</p:attrName>
                                        </p:attrNameLst>
                                      </p:cBhvr>
                                      <p:tavLst>
                                        <p:tav tm="0">
                                          <p:val>
                                            <p:strVal val="#ppt_h"/>
                                          </p:val>
                                        </p:tav>
                                        <p:tav tm="100000">
                                          <p:val>
                                            <p:strVal val="#ppt_h"/>
                                          </p:val>
                                        </p:tav>
                                      </p:tavLst>
                                    </p:anim>
                                    <p:anim calcmode="lin" valueType="num">
                                      <p:cBhvr>
                                        <p:cTn id="19" dur="500" decel="50000" fill="hold">
                                          <p:stCondLst>
                                            <p:cond delay="0"/>
                                          </p:stCondLst>
                                        </p:cTn>
                                        <p:tgtEl>
                                          <p:spTgt spid="25"/>
                                        </p:tgtEl>
                                        <p:attrNameLst>
                                          <p:attrName>ppt_x</p:attrName>
                                        </p:attrNameLst>
                                      </p:cBhvr>
                                      <p:tavLst>
                                        <p:tav tm="0">
                                          <p:val>
                                            <p:strVal val="#ppt_x+.4"/>
                                          </p:val>
                                        </p:tav>
                                        <p:tav tm="100000">
                                          <p:val>
                                            <p:strVal val="#ppt_x"/>
                                          </p:val>
                                        </p:tav>
                                      </p:tavLst>
                                    </p:anim>
                                    <p:anim calcmode="lin" valueType="num">
                                      <p:cBhvr>
                                        <p:cTn id="20" dur="500" decel="50000" fill="hold">
                                          <p:stCondLst>
                                            <p:cond delay="0"/>
                                          </p:stCondLst>
                                        </p:cTn>
                                        <p:tgtEl>
                                          <p:spTgt spid="25"/>
                                        </p:tgtEl>
                                        <p:attrNameLst>
                                          <p:attrName>ppt_y</p:attrName>
                                        </p:attrNameLst>
                                      </p:cBhvr>
                                      <p:tavLst>
                                        <p:tav tm="0">
                                          <p:val>
                                            <p:strVal val="#ppt_y-.2"/>
                                          </p:val>
                                        </p:tav>
                                        <p:tav tm="100000">
                                          <p:val>
                                            <p:strVal val="#ppt_y+.1"/>
                                          </p:val>
                                        </p:tav>
                                      </p:tavLst>
                                    </p:anim>
                                    <p:anim calcmode="lin" valueType="num">
                                      <p:cBhvr>
                                        <p:cTn id="21" dur="500" accel="50000" fill="hold">
                                          <p:stCondLst>
                                            <p:cond delay="500"/>
                                          </p:stCondLst>
                                        </p:cTn>
                                        <p:tgtEl>
                                          <p:spTgt spid="25"/>
                                        </p:tgtEl>
                                        <p:attrNameLst>
                                          <p:attrName>ppt_y</p:attrName>
                                        </p:attrNameLst>
                                      </p:cBhvr>
                                      <p:tavLst>
                                        <p:tav tm="0">
                                          <p:val>
                                            <p:strVal val="#ppt_y+.1"/>
                                          </p:val>
                                        </p:tav>
                                        <p:tav tm="100000">
                                          <p:val>
                                            <p:strVal val="#ppt_y"/>
                                          </p:val>
                                        </p:tav>
                                      </p:tavLst>
                                    </p:anim>
                                    <p:animEffect transition="in" filter="fade">
                                      <p:cBhvr>
                                        <p:cTn id="22" dur="1000" decel="50000">
                                          <p:stCondLst>
                                            <p:cond delay="0"/>
                                          </p:stCondLst>
                                        </p:cTn>
                                        <p:tgtEl>
                                          <p:spTgt spid="25"/>
                                        </p:tgtEl>
                                      </p:cBhvr>
                                    </p:animEffect>
                                  </p:childTnLst>
                                </p:cTn>
                              </p:par>
                              <p:par>
                                <p:cTn id="23" presetID="64" presetClass="path" presetSubtype="0" repeatCount="indefinite" accel="50000" decel="50000" autoRev="1" fill="hold" nodeType="withEffect">
                                  <p:stCondLst>
                                    <p:cond delay="0"/>
                                  </p:stCondLst>
                                  <p:childTnLst>
                                    <p:animMotion origin="layout" path="M 1.45833E-6 -7.40741E-7 L 0.00872 -0.12477 " pathEditMode="relative" rAng="0" ptsTypes="AA">
                                      <p:cBhvr>
                                        <p:cTn id="24" dur="2000" fill="hold"/>
                                        <p:tgtEl>
                                          <p:spTgt spid="5"/>
                                        </p:tgtEl>
                                        <p:attrNameLst>
                                          <p:attrName>ppt_x</p:attrName>
                                          <p:attrName>ppt_y</p:attrName>
                                        </p:attrNameLst>
                                      </p:cBhvr>
                                      <p:rCtr x="430" y="-6250"/>
                                    </p:animMotion>
                                  </p:childTnLst>
                                </p:cTn>
                              </p:par>
                              <p:par>
                                <p:cTn id="25" presetID="64" presetClass="path" presetSubtype="0" repeatCount="indefinite" accel="50000" decel="50000" autoRev="1" fill="hold" nodeType="withEffect">
                                  <p:stCondLst>
                                    <p:cond delay="0"/>
                                  </p:stCondLst>
                                  <p:childTnLst>
                                    <p:animMotion origin="layout" path="M 4.79167E-6 3.7037E-7 L -0.00326 -0.13403 " pathEditMode="relative" rAng="0" ptsTypes="AA">
                                      <p:cBhvr>
                                        <p:cTn id="26" dur="2000" fill="hold"/>
                                        <p:tgtEl>
                                          <p:spTgt spid="8"/>
                                        </p:tgtEl>
                                        <p:attrNameLst>
                                          <p:attrName>ppt_x</p:attrName>
                                          <p:attrName>ppt_y</p:attrName>
                                        </p:attrNameLst>
                                      </p:cBhvr>
                                      <p:rCtr x="-169" y="-6713"/>
                                    </p:animMotion>
                                  </p:childTnLst>
                                </p:cTn>
                              </p:par>
                            </p:childTnLst>
                          </p:cTn>
                        </p:par>
                        <p:par>
                          <p:cTn id="27" fill="hold">
                            <p:stCondLst>
                              <p:cond delay="4000"/>
                            </p:stCondLst>
                            <p:childTnLst>
                              <p:par>
                                <p:cTn id="28" presetID="64" presetClass="path" presetSubtype="0" accel="50000" decel="50000" fill="hold" nodeType="afterEffect">
                                  <p:stCondLst>
                                    <p:cond delay="0"/>
                                  </p:stCondLst>
                                  <p:childTnLst>
                                    <p:animMotion origin="layout" path="M 2.08333E-7 -2.59259E-6 L -0.02227 -0.24328 " pathEditMode="relative" rAng="0" ptsTypes="AA">
                                      <p:cBhvr>
                                        <p:cTn id="29" dur="2000" fill="hold"/>
                                        <p:tgtEl>
                                          <p:spTgt spid="16"/>
                                        </p:tgtEl>
                                        <p:attrNameLst>
                                          <p:attrName>ppt_x</p:attrName>
                                          <p:attrName>ppt_y</p:attrName>
                                        </p:attrNameLst>
                                      </p:cBhvr>
                                      <p:rCtr x="-1120" y="-12176"/>
                                    </p:animMotion>
                                  </p:childTnLst>
                                </p:cTn>
                              </p:par>
                            </p:childTnLst>
                          </p:cTn>
                        </p:par>
                        <p:par>
                          <p:cTn id="30" fill="hold">
                            <p:stCondLst>
                              <p:cond delay="6000"/>
                            </p:stCondLst>
                            <p:childTnLst>
                              <p:par>
                                <p:cTn id="31" presetID="64" presetClass="path" presetSubtype="0" repeatCount="indefinite" accel="50000" decel="50000" autoRev="1" fill="hold" nodeType="afterEffect">
                                  <p:stCondLst>
                                    <p:cond delay="0"/>
                                  </p:stCondLst>
                                  <p:childTnLst>
                                    <p:animMotion origin="layout" path="M -2.91667E-6 -1.48148E-6 L -0.00625 -0.07199 " pathEditMode="relative" rAng="0" ptsTypes="AA">
                                      <p:cBhvr>
                                        <p:cTn id="32" dur="2000" fill="hold"/>
                                        <p:tgtEl>
                                          <p:spTgt spid="26"/>
                                        </p:tgtEl>
                                        <p:attrNameLst>
                                          <p:attrName>ppt_x</p:attrName>
                                          <p:attrName>ppt_y</p:attrName>
                                        </p:attrNameLst>
                                      </p:cBhvr>
                                      <p:rCtr x="-313" y="-3611"/>
                                    </p:animMotion>
                                  </p:childTnLst>
                                </p:cTn>
                              </p:par>
                              <p:par>
                                <p:cTn id="33" presetID="64" presetClass="path" presetSubtype="0" repeatCount="indefinite" accel="50000" decel="50000" autoRev="1" fill="hold" nodeType="withEffect">
                                  <p:stCondLst>
                                    <p:cond delay="0"/>
                                  </p:stCondLst>
                                  <p:childTnLst>
                                    <p:animMotion origin="layout" path="M 1.875E-6 -4.44444E-6 L -0.00391 -0.12013 " pathEditMode="relative" rAng="0" ptsTypes="AA">
                                      <p:cBhvr>
                                        <p:cTn id="34" dur="2000" fill="hold"/>
                                        <p:tgtEl>
                                          <p:spTgt spid="51"/>
                                        </p:tgtEl>
                                        <p:attrNameLst>
                                          <p:attrName>ppt_x</p:attrName>
                                          <p:attrName>ppt_y</p:attrName>
                                        </p:attrNameLst>
                                      </p:cBhvr>
                                      <p:rCtr x="-195" y="-6019"/>
                                    </p:animMotion>
                                  </p:childTnLst>
                                </p:cTn>
                              </p:par>
                              <p:par>
                                <p:cTn id="35" presetID="64" presetClass="path" presetSubtype="0" repeatCount="indefinite" accel="50000" decel="50000" autoRev="1" fill="hold" nodeType="withEffect">
                                  <p:stCondLst>
                                    <p:cond delay="0"/>
                                  </p:stCondLst>
                                  <p:childTnLst>
                                    <p:animMotion origin="layout" path="M 3.125E-6 1.85185E-6 L 3.125E-6 0.00023 " pathEditMode="relative" rAng="0" ptsTypes="AA">
                                      <p:cBhvr>
                                        <p:cTn id="36" dur="2000" fill="hold"/>
                                        <p:tgtEl>
                                          <p:spTgt spid="55"/>
                                        </p:tgtEl>
                                        <p:attrNameLst>
                                          <p:attrName>ppt_x</p:attrName>
                                          <p:attrName>ppt_y</p:attrName>
                                        </p:attrNameLst>
                                      </p:cBhvr>
                                      <p:rCtr x="0" y="0"/>
                                    </p:animMotion>
                                  </p:childTnLst>
                                </p:cTn>
                              </p:par>
                              <p:par>
                                <p:cTn id="37" presetID="64" presetClass="path" presetSubtype="0" repeatCount="indefinite" accel="50000" decel="50000" autoRev="1" fill="hold" nodeType="withEffect">
                                  <p:stCondLst>
                                    <p:cond delay="0"/>
                                  </p:stCondLst>
                                  <p:childTnLst>
                                    <p:animMotion origin="layout" path="M 1.25E-6 3.7037E-7 L -0.00951 -0.06667 " pathEditMode="relative" rAng="0" ptsTypes="AA">
                                      <p:cBhvr>
                                        <p:cTn id="38" dur="2000" fill="hold"/>
                                        <p:tgtEl>
                                          <p:spTgt spid="112"/>
                                        </p:tgtEl>
                                        <p:attrNameLst>
                                          <p:attrName>ppt_x</p:attrName>
                                          <p:attrName>ppt_y</p:attrName>
                                        </p:attrNameLst>
                                      </p:cBhvr>
                                      <p:rCtr x="-482" y="-3333"/>
                                    </p:animMotion>
                                  </p:childTnLst>
                                </p:cTn>
                              </p:par>
                              <p:par>
                                <p:cTn id="39" presetID="64" presetClass="path" presetSubtype="0" repeatCount="indefinite" accel="50000" decel="50000" autoRev="1" fill="hold" nodeType="withEffect">
                                  <p:stCondLst>
                                    <p:cond delay="0"/>
                                  </p:stCondLst>
                                  <p:childTnLst>
                                    <p:animMotion origin="layout" path="M -4.16667E-6 -3.33333E-6 L 1.25E-6 -3.7037E-6 " pathEditMode="relative" rAng="0" ptsTypes="AA">
                                      <p:cBhvr>
                                        <p:cTn id="40" dur="2000" fill="hold"/>
                                        <p:tgtEl>
                                          <p:spTgt spid="115"/>
                                        </p:tgtEl>
                                        <p:attrNameLst>
                                          <p:attrName>ppt_x</p:attrName>
                                          <p:attrName>ppt_y</p:attrName>
                                        </p:attrNameLst>
                                      </p:cBhvr>
                                      <p:rCtr x="-169" y="-148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571A4227-530A-B03A-1379-BB02FF30E481}"/>
              </a:ext>
            </a:extLst>
          </p:cNvPr>
          <p:cNvSpPr/>
          <p:nvPr/>
        </p:nvSpPr>
        <p:spPr>
          <a:xfrm>
            <a:off x="285060" y="3809559"/>
            <a:ext cx="3746870" cy="2623939"/>
          </a:xfrm>
          <a:custGeom>
            <a:avLst/>
            <a:gdLst>
              <a:gd name="connsiteX0" fmla="*/ 3746870 w 3746870"/>
              <a:gd name="connsiteY0" fmla="*/ 1311970 h 2623939"/>
              <a:gd name="connsiteX1" fmla="*/ 1873435 w 3746870"/>
              <a:gd name="connsiteY1" fmla="*/ 2623940 h 2623939"/>
              <a:gd name="connsiteX2" fmla="*/ 0 w 3746870"/>
              <a:gd name="connsiteY2" fmla="*/ 1311970 h 2623939"/>
              <a:gd name="connsiteX3" fmla="*/ 1873435 w 3746870"/>
              <a:gd name="connsiteY3" fmla="*/ 0 h 2623939"/>
              <a:gd name="connsiteX4" fmla="*/ 3746870 w 3746870"/>
              <a:gd name="connsiteY4" fmla="*/ 1311970 h 26239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46870" h="2623939">
                <a:moveTo>
                  <a:pt x="3746870" y="1311970"/>
                </a:moveTo>
                <a:cubicBezTo>
                  <a:pt x="3746870" y="2036551"/>
                  <a:pt x="2908105" y="2623940"/>
                  <a:pt x="1873435" y="2623940"/>
                </a:cubicBezTo>
                <a:cubicBezTo>
                  <a:pt x="838765" y="2623940"/>
                  <a:pt x="0" y="2036551"/>
                  <a:pt x="0" y="1311970"/>
                </a:cubicBezTo>
                <a:cubicBezTo>
                  <a:pt x="0" y="587389"/>
                  <a:pt x="838765" y="0"/>
                  <a:pt x="1873435" y="0"/>
                </a:cubicBezTo>
                <a:cubicBezTo>
                  <a:pt x="2908105" y="0"/>
                  <a:pt x="3746870" y="587389"/>
                  <a:pt x="3746870" y="1311970"/>
                </a:cubicBezTo>
                <a:close/>
              </a:path>
            </a:pathLst>
          </a:custGeom>
          <a:solidFill>
            <a:srgbClr val="FAFAFA"/>
          </a:solidFill>
          <a:ln w="7772" cap="flat">
            <a:noFill/>
            <a:prstDash val="solid"/>
            <a:miter/>
          </a:ln>
        </p:spPr>
        <p:txBody>
          <a:bodyPr rtlCol="0" anchor="ctr"/>
          <a:lstStyle/>
          <a:p>
            <a:endParaRPr lang="en-IN"/>
          </a:p>
        </p:txBody>
      </p:sp>
      <p:grpSp>
        <p:nvGrpSpPr>
          <p:cNvPr id="5" name="Graphic 2">
            <a:extLst>
              <a:ext uri="{FF2B5EF4-FFF2-40B4-BE49-F238E27FC236}">
                <a16:creationId xmlns:a16="http://schemas.microsoft.com/office/drawing/2014/main" id="{A6C9DD9A-E6A3-2AD8-C4DC-DE5C7F270621}"/>
              </a:ext>
            </a:extLst>
          </p:cNvPr>
          <p:cNvGrpSpPr/>
          <p:nvPr/>
        </p:nvGrpSpPr>
        <p:grpSpPr>
          <a:xfrm>
            <a:off x="365205" y="4222425"/>
            <a:ext cx="3370269" cy="1911433"/>
            <a:chOff x="241672" y="4288720"/>
            <a:chExt cx="3370269" cy="1911433"/>
          </a:xfrm>
          <a:solidFill>
            <a:srgbClr val="E0E0E0"/>
          </a:solidFill>
        </p:grpSpPr>
        <p:sp>
          <p:nvSpPr>
            <p:cNvPr id="6" name="Freeform: Shape 5">
              <a:extLst>
                <a:ext uri="{FF2B5EF4-FFF2-40B4-BE49-F238E27FC236}">
                  <a16:creationId xmlns:a16="http://schemas.microsoft.com/office/drawing/2014/main" id="{3FB8EA9C-62D8-0D59-913D-622D77BB882B}"/>
                </a:ext>
              </a:extLst>
            </p:cNvPr>
            <p:cNvSpPr/>
            <p:nvPr/>
          </p:nvSpPr>
          <p:spPr>
            <a:xfrm>
              <a:off x="1386454" y="4288720"/>
              <a:ext cx="2223736" cy="1661732"/>
            </a:xfrm>
            <a:custGeom>
              <a:avLst/>
              <a:gdLst>
                <a:gd name="connsiteX0" fmla="*/ 615284 w 2223736"/>
                <a:gd name="connsiteY0" fmla="*/ 1651678 h 1661732"/>
                <a:gd name="connsiteX1" fmla="*/ 13422 w 2223736"/>
                <a:gd name="connsiteY1" fmla="*/ 1201463 h 1661732"/>
                <a:gd name="connsiteX2" fmla="*/ 13422 w 2223736"/>
                <a:gd name="connsiteY2" fmla="*/ 1153118 h 1661732"/>
                <a:gd name="connsiteX3" fmla="*/ 1545582 w 2223736"/>
                <a:gd name="connsiteY3" fmla="*/ 10054 h 1661732"/>
                <a:gd name="connsiteX4" fmla="*/ 1610398 w 2223736"/>
                <a:gd name="connsiteY4" fmla="*/ 10054 h 1661732"/>
                <a:gd name="connsiteX5" fmla="*/ 2210314 w 2223736"/>
                <a:gd name="connsiteY5" fmla="*/ 458356 h 1661732"/>
                <a:gd name="connsiteX6" fmla="*/ 2210314 w 2223736"/>
                <a:gd name="connsiteY6" fmla="*/ 506802 h 1661732"/>
                <a:gd name="connsiteX7" fmla="*/ 680100 w 2223736"/>
                <a:gd name="connsiteY7" fmla="*/ 1651678 h 1661732"/>
                <a:gd name="connsiteX8" fmla="*/ 615284 w 2223736"/>
                <a:gd name="connsiteY8" fmla="*/ 1651678 h 1661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23736" h="1661732">
                  <a:moveTo>
                    <a:pt x="615284" y="1651678"/>
                  </a:moveTo>
                  <a:lnTo>
                    <a:pt x="13422" y="1201463"/>
                  </a:lnTo>
                  <a:cubicBezTo>
                    <a:pt x="-4474" y="1188067"/>
                    <a:pt x="-4474" y="1166413"/>
                    <a:pt x="13422" y="1153118"/>
                  </a:cubicBezTo>
                  <a:lnTo>
                    <a:pt x="1545582" y="10054"/>
                  </a:lnTo>
                  <a:cubicBezTo>
                    <a:pt x="1565945" y="-3351"/>
                    <a:pt x="1590035" y="-3351"/>
                    <a:pt x="1610398" y="10054"/>
                  </a:cubicBezTo>
                  <a:lnTo>
                    <a:pt x="2210314" y="458356"/>
                  </a:lnTo>
                  <a:cubicBezTo>
                    <a:pt x="2228211" y="471752"/>
                    <a:pt x="2228211" y="493406"/>
                    <a:pt x="2210314" y="506802"/>
                  </a:cubicBezTo>
                  <a:lnTo>
                    <a:pt x="680100" y="1651678"/>
                  </a:lnTo>
                  <a:cubicBezTo>
                    <a:pt x="659737" y="1665084"/>
                    <a:pt x="635647" y="1665084"/>
                    <a:pt x="615284" y="1651678"/>
                  </a:cubicBezTo>
                  <a:close/>
                </a:path>
              </a:pathLst>
            </a:custGeom>
            <a:solidFill>
              <a:srgbClr val="E0E0E0"/>
            </a:solidFill>
            <a:ln w="7772" cap="flat">
              <a:noFill/>
              <a:prstDash val="solid"/>
              <a:miter/>
            </a:ln>
          </p:spPr>
          <p:txBody>
            <a:bodyPr rtlCol="0" anchor="ctr"/>
            <a:lstStyle/>
            <a:p>
              <a:endParaRPr lang="en-IN"/>
            </a:p>
          </p:txBody>
        </p:sp>
        <p:sp>
          <p:nvSpPr>
            <p:cNvPr id="7" name="Freeform: Shape 6">
              <a:extLst>
                <a:ext uri="{FF2B5EF4-FFF2-40B4-BE49-F238E27FC236}">
                  <a16:creationId xmlns:a16="http://schemas.microsoft.com/office/drawing/2014/main" id="{D40A30FA-D48F-0C4C-EBD3-73F9AD073B9D}"/>
                </a:ext>
              </a:extLst>
            </p:cNvPr>
            <p:cNvSpPr/>
            <p:nvPr/>
          </p:nvSpPr>
          <p:spPr>
            <a:xfrm>
              <a:off x="2945886" y="4858975"/>
              <a:ext cx="666054" cy="497754"/>
            </a:xfrm>
            <a:custGeom>
              <a:avLst/>
              <a:gdLst>
                <a:gd name="connsiteX0" fmla="*/ 666055 w 666054"/>
                <a:gd name="connsiteY0" fmla="*/ 248877 h 497754"/>
                <a:gd name="connsiteX1" fmla="*/ 333028 w 666054"/>
                <a:gd name="connsiteY1" fmla="*/ 497755 h 497754"/>
                <a:gd name="connsiteX2" fmla="*/ 0 w 666054"/>
                <a:gd name="connsiteY2" fmla="*/ 248877 h 497754"/>
                <a:gd name="connsiteX3" fmla="*/ 333028 w 666054"/>
                <a:gd name="connsiteY3" fmla="*/ 0 h 497754"/>
                <a:gd name="connsiteX4" fmla="*/ 666055 w 666054"/>
                <a:gd name="connsiteY4" fmla="*/ 248877 h 4977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054" h="497754">
                  <a:moveTo>
                    <a:pt x="666055" y="248877"/>
                  </a:moveTo>
                  <a:cubicBezTo>
                    <a:pt x="666055" y="386329"/>
                    <a:pt x="516954" y="497755"/>
                    <a:pt x="333028" y="497755"/>
                  </a:cubicBezTo>
                  <a:cubicBezTo>
                    <a:pt x="149102" y="497755"/>
                    <a:pt x="0" y="386329"/>
                    <a:pt x="0" y="248877"/>
                  </a:cubicBezTo>
                  <a:cubicBezTo>
                    <a:pt x="0" y="111426"/>
                    <a:pt x="149102" y="0"/>
                    <a:pt x="333028" y="0"/>
                  </a:cubicBezTo>
                  <a:cubicBezTo>
                    <a:pt x="516954" y="0"/>
                    <a:pt x="666055" y="111426"/>
                    <a:pt x="666055" y="248877"/>
                  </a:cubicBezTo>
                  <a:close/>
                </a:path>
              </a:pathLst>
            </a:custGeom>
            <a:solidFill>
              <a:srgbClr val="E0E0E0"/>
            </a:solidFill>
            <a:ln w="7772" cap="flat">
              <a:noFill/>
              <a:prstDash val="solid"/>
              <a:miter/>
            </a:ln>
          </p:spPr>
          <p:txBody>
            <a:bodyPr rtlCol="0" anchor="ctr"/>
            <a:lstStyle/>
            <a:p>
              <a:endParaRPr lang="en-IN"/>
            </a:p>
          </p:txBody>
        </p:sp>
        <p:sp>
          <p:nvSpPr>
            <p:cNvPr id="9" name="Freeform: Shape 8">
              <a:extLst>
                <a:ext uri="{FF2B5EF4-FFF2-40B4-BE49-F238E27FC236}">
                  <a16:creationId xmlns:a16="http://schemas.microsoft.com/office/drawing/2014/main" id="{6836C32C-FE6D-CB37-12CC-FCF29F364F77}"/>
                </a:ext>
              </a:extLst>
            </p:cNvPr>
            <p:cNvSpPr/>
            <p:nvPr/>
          </p:nvSpPr>
          <p:spPr>
            <a:xfrm>
              <a:off x="2161404" y="5440528"/>
              <a:ext cx="1016511" cy="759624"/>
            </a:xfrm>
            <a:custGeom>
              <a:avLst/>
              <a:gdLst>
                <a:gd name="connsiteX0" fmla="*/ 1016512 w 1016511"/>
                <a:gd name="connsiteY0" fmla="*/ 379812 h 759624"/>
                <a:gd name="connsiteX1" fmla="*/ 508256 w 1016511"/>
                <a:gd name="connsiteY1" fmla="*/ 759625 h 759624"/>
                <a:gd name="connsiteX2" fmla="*/ 0 w 1016511"/>
                <a:gd name="connsiteY2" fmla="*/ 379812 h 759624"/>
                <a:gd name="connsiteX3" fmla="*/ 508256 w 1016511"/>
                <a:gd name="connsiteY3" fmla="*/ 0 h 759624"/>
                <a:gd name="connsiteX4" fmla="*/ 1016512 w 1016511"/>
                <a:gd name="connsiteY4" fmla="*/ 379812 h 7596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6511" h="759624">
                  <a:moveTo>
                    <a:pt x="1016512" y="379812"/>
                  </a:moveTo>
                  <a:cubicBezTo>
                    <a:pt x="1016512" y="589577"/>
                    <a:pt x="788958" y="759625"/>
                    <a:pt x="508256" y="759625"/>
                  </a:cubicBezTo>
                  <a:cubicBezTo>
                    <a:pt x="227554" y="759625"/>
                    <a:pt x="0" y="589577"/>
                    <a:pt x="0" y="379812"/>
                  </a:cubicBezTo>
                  <a:cubicBezTo>
                    <a:pt x="0" y="170048"/>
                    <a:pt x="227554" y="0"/>
                    <a:pt x="508256" y="0"/>
                  </a:cubicBezTo>
                  <a:cubicBezTo>
                    <a:pt x="788958" y="0"/>
                    <a:pt x="1016512" y="170048"/>
                    <a:pt x="1016512" y="379812"/>
                  </a:cubicBezTo>
                  <a:close/>
                </a:path>
              </a:pathLst>
            </a:custGeom>
            <a:solidFill>
              <a:srgbClr val="E0E0E0"/>
            </a:solidFill>
            <a:ln w="7772" cap="flat">
              <a:noFill/>
              <a:prstDash val="solid"/>
              <a:miter/>
            </a:ln>
          </p:spPr>
          <p:txBody>
            <a:bodyPr rtlCol="0" anchor="ctr"/>
            <a:lstStyle/>
            <a:p>
              <a:endParaRPr lang="en-IN"/>
            </a:p>
          </p:txBody>
        </p:sp>
        <p:sp>
          <p:nvSpPr>
            <p:cNvPr id="10" name="Freeform: Shape 9">
              <a:extLst>
                <a:ext uri="{FF2B5EF4-FFF2-40B4-BE49-F238E27FC236}">
                  <a16:creationId xmlns:a16="http://schemas.microsoft.com/office/drawing/2014/main" id="{88729B27-3DC3-133A-5EC7-82E21F35579D}"/>
                </a:ext>
              </a:extLst>
            </p:cNvPr>
            <p:cNvSpPr/>
            <p:nvPr/>
          </p:nvSpPr>
          <p:spPr>
            <a:xfrm>
              <a:off x="241672" y="5162744"/>
              <a:ext cx="1141941" cy="853495"/>
            </a:xfrm>
            <a:custGeom>
              <a:avLst/>
              <a:gdLst>
                <a:gd name="connsiteX0" fmla="*/ 1141942 w 1141941"/>
                <a:gd name="connsiteY0" fmla="*/ 426748 h 853495"/>
                <a:gd name="connsiteX1" fmla="*/ 570971 w 1141941"/>
                <a:gd name="connsiteY1" fmla="*/ 853495 h 853495"/>
                <a:gd name="connsiteX2" fmla="*/ 0 w 1141941"/>
                <a:gd name="connsiteY2" fmla="*/ 426748 h 853495"/>
                <a:gd name="connsiteX3" fmla="*/ 570971 w 1141941"/>
                <a:gd name="connsiteY3" fmla="*/ 0 h 853495"/>
                <a:gd name="connsiteX4" fmla="*/ 1141942 w 1141941"/>
                <a:gd name="connsiteY4" fmla="*/ 426748 h 8534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1941" h="853495">
                  <a:moveTo>
                    <a:pt x="1141942" y="426748"/>
                  </a:moveTo>
                  <a:cubicBezTo>
                    <a:pt x="1141942" y="662434"/>
                    <a:pt x="886309" y="853495"/>
                    <a:pt x="570971" y="853495"/>
                  </a:cubicBezTo>
                  <a:cubicBezTo>
                    <a:pt x="255632" y="853495"/>
                    <a:pt x="0" y="662434"/>
                    <a:pt x="0" y="426748"/>
                  </a:cubicBezTo>
                  <a:cubicBezTo>
                    <a:pt x="0" y="191061"/>
                    <a:pt x="255632" y="0"/>
                    <a:pt x="570971" y="0"/>
                  </a:cubicBezTo>
                  <a:cubicBezTo>
                    <a:pt x="886309" y="0"/>
                    <a:pt x="1141942" y="191061"/>
                    <a:pt x="1141942" y="426748"/>
                  </a:cubicBezTo>
                  <a:close/>
                </a:path>
              </a:pathLst>
            </a:custGeom>
            <a:solidFill>
              <a:srgbClr val="E0E0E0"/>
            </a:solidFill>
            <a:ln w="7772" cap="flat">
              <a:noFill/>
              <a:prstDash val="solid"/>
              <a:miter/>
            </a:ln>
          </p:spPr>
          <p:txBody>
            <a:bodyPr rtlCol="0" anchor="ctr"/>
            <a:lstStyle/>
            <a:p>
              <a:endParaRPr lang="en-IN"/>
            </a:p>
          </p:txBody>
        </p:sp>
      </p:grpSp>
      <p:grpSp>
        <p:nvGrpSpPr>
          <p:cNvPr id="12" name="Graphic 2">
            <a:extLst>
              <a:ext uri="{FF2B5EF4-FFF2-40B4-BE49-F238E27FC236}">
                <a16:creationId xmlns:a16="http://schemas.microsoft.com/office/drawing/2014/main" id="{EAB58B68-B144-8C48-4A56-D53A1B96FE7A}"/>
              </a:ext>
            </a:extLst>
          </p:cNvPr>
          <p:cNvGrpSpPr/>
          <p:nvPr/>
        </p:nvGrpSpPr>
        <p:grpSpPr>
          <a:xfrm>
            <a:off x="2407954" y="1878306"/>
            <a:ext cx="410155" cy="513930"/>
            <a:chOff x="2284421" y="1944601"/>
            <a:chExt cx="410155" cy="513930"/>
          </a:xfrm>
        </p:grpSpPr>
        <p:sp>
          <p:nvSpPr>
            <p:cNvPr id="13" name="Freeform: Shape 12">
              <a:extLst>
                <a:ext uri="{FF2B5EF4-FFF2-40B4-BE49-F238E27FC236}">
                  <a16:creationId xmlns:a16="http://schemas.microsoft.com/office/drawing/2014/main" id="{A7DB6BF5-3761-D7DB-16BF-11F0715AE677}"/>
                </a:ext>
              </a:extLst>
            </p:cNvPr>
            <p:cNvSpPr/>
            <p:nvPr/>
          </p:nvSpPr>
          <p:spPr>
            <a:xfrm>
              <a:off x="2284421" y="1944601"/>
              <a:ext cx="410155" cy="513930"/>
            </a:xfrm>
            <a:custGeom>
              <a:avLst/>
              <a:gdLst>
                <a:gd name="connsiteX0" fmla="*/ 17508 w 410155"/>
                <a:gd name="connsiteY0" fmla="*/ 513930 h 513930"/>
                <a:gd name="connsiteX1" fmla="*/ 7471 w 410155"/>
                <a:gd name="connsiteY1" fmla="*/ 508492 h 513930"/>
                <a:gd name="connsiteX2" fmla="*/ 79 w 410155"/>
                <a:gd name="connsiteY2" fmla="*/ 479988 h 513930"/>
                <a:gd name="connsiteX3" fmla="*/ 79 w 410155"/>
                <a:gd name="connsiteY3" fmla="*/ 339787 h 513930"/>
                <a:gd name="connsiteX4" fmla="*/ 7393 w 410155"/>
                <a:gd name="connsiteY4" fmla="*/ 299499 h 513930"/>
                <a:gd name="connsiteX5" fmla="*/ 25367 w 410155"/>
                <a:gd name="connsiteY5" fmla="*/ 271197 h 513930"/>
                <a:gd name="connsiteX6" fmla="*/ 383294 w 410155"/>
                <a:gd name="connsiteY6" fmla="*/ 3586 h 513930"/>
                <a:gd name="connsiteX7" fmla="*/ 399634 w 410155"/>
                <a:gd name="connsiteY7" fmla="*/ 2478 h 513930"/>
                <a:gd name="connsiteX8" fmla="*/ 409983 w 410155"/>
                <a:gd name="connsiteY8" fmla="*/ 34003 h 513930"/>
                <a:gd name="connsiteX9" fmla="*/ 409983 w 410155"/>
                <a:gd name="connsiteY9" fmla="*/ 174003 h 513930"/>
                <a:gd name="connsiteX10" fmla="*/ 402591 w 410155"/>
                <a:gd name="connsiteY10" fmla="*/ 214291 h 513930"/>
                <a:gd name="connsiteX11" fmla="*/ 384695 w 410155"/>
                <a:gd name="connsiteY11" fmla="*/ 242693 h 513930"/>
                <a:gd name="connsiteX12" fmla="*/ 26846 w 410155"/>
                <a:gd name="connsiteY12" fmla="*/ 510204 h 513930"/>
                <a:gd name="connsiteX13" fmla="*/ 17508 w 410155"/>
                <a:gd name="connsiteY13" fmla="*/ 513930 h 513930"/>
                <a:gd name="connsiteX14" fmla="*/ 392164 w 410155"/>
                <a:gd name="connsiteY14" fmla="*/ 10334 h 513930"/>
                <a:gd name="connsiteX15" fmla="*/ 386718 w 410155"/>
                <a:gd name="connsiteY15" fmla="*/ 12550 h 513930"/>
                <a:gd name="connsiteX16" fmla="*/ 28791 w 410155"/>
                <a:gd name="connsiteY16" fmla="*/ 280161 h 513930"/>
                <a:gd name="connsiteX17" fmla="*/ 13851 w 410155"/>
                <a:gd name="connsiteY17" fmla="*/ 304334 h 513930"/>
                <a:gd name="connsiteX18" fmla="*/ 7237 w 410155"/>
                <a:gd name="connsiteY18" fmla="*/ 340190 h 513930"/>
                <a:gd name="connsiteX19" fmla="*/ 7237 w 410155"/>
                <a:gd name="connsiteY19" fmla="*/ 480190 h 513930"/>
                <a:gd name="connsiteX20" fmla="*/ 12295 w 410155"/>
                <a:gd name="connsiteY20" fmla="*/ 501743 h 513930"/>
                <a:gd name="connsiteX21" fmla="*/ 12295 w 410155"/>
                <a:gd name="connsiteY21" fmla="*/ 501743 h 513930"/>
                <a:gd name="connsiteX22" fmla="*/ 22799 w 410155"/>
                <a:gd name="connsiteY22" fmla="*/ 501743 h 513930"/>
                <a:gd name="connsiteX23" fmla="*/ 380726 w 410155"/>
                <a:gd name="connsiteY23" fmla="*/ 234032 h 513930"/>
                <a:gd name="connsiteX24" fmla="*/ 395666 w 410155"/>
                <a:gd name="connsiteY24" fmla="*/ 209859 h 513930"/>
                <a:gd name="connsiteX25" fmla="*/ 402280 w 410155"/>
                <a:gd name="connsiteY25" fmla="*/ 173902 h 513930"/>
                <a:gd name="connsiteX26" fmla="*/ 402280 w 410155"/>
                <a:gd name="connsiteY26" fmla="*/ 34305 h 513930"/>
                <a:gd name="connsiteX27" fmla="*/ 395588 w 410155"/>
                <a:gd name="connsiteY27" fmla="*/ 11140 h 513930"/>
                <a:gd name="connsiteX28" fmla="*/ 392164 w 410155"/>
                <a:gd name="connsiteY28" fmla="*/ 10334 h 513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10155" h="513930">
                  <a:moveTo>
                    <a:pt x="17508" y="513930"/>
                  </a:moveTo>
                  <a:cubicBezTo>
                    <a:pt x="13735" y="513931"/>
                    <a:pt x="10116" y="511973"/>
                    <a:pt x="7471" y="508492"/>
                  </a:cubicBezTo>
                  <a:cubicBezTo>
                    <a:pt x="2164" y="500653"/>
                    <a:pt x="-505" y="490386"/>
                    <a:pt x="79" y="479988"/>
                  </a:cubicBezTo>
                  <a:lnTo>
                    <a:pt x="79" y="339787"/>
                  </a:lnTo>
                  <a:cubicBezTo>
                    <a:pt x="219" y="325828"/>
                    <a:pt x="2717" y="312079"/>
                    <a:pt x="7393" y="299499"/>
                  </a:cubicBezTo>
                  <a:cubicBezTo>
                    <a:pt x="11089" y="287970"/>
                    <a:pt x="17345" y="278120"/>
                    <a:pt x="25367" y="271197"/>
                  </a:cubicBezTo>
                  <a:lnTo>
                    <a:pt x="383294" y="3586"/>
                  </a:lnTo>
                  <a:cubicBezTo>
                    <a:pt x="388142" y="-759"/>
                    <a:pt x="394468" y="-1188"/>
                    <a:pt x="399634" y="2478"/>
                  </a:cubicBezTo>
                  <a:cubicBezTo>
                    <a:pt x="407127" y="9903"/>
                    <a:pt x="411049" y="21871"/>
                    <a:pt x="409983" y="34003"/>
                  </a:cubicBezTo>
                  <a:lnTo>
                    <a:pt x="409983" y="174003"/>
                  </a:lnTo>
                  <a:cubicBezTo>
                    <a:pt x="409804" y="187968"/>
                    <a:pt x="407283" y="201715"/>
                    <a:pt x="402591" y="214291"/>
                  </a:cubicBezTo>
                  <a:cubicBezTo>
                    <a:pt x="398895" y="225819"/>
                    <a:pt x="392678" y="235692"/>
                    <a:pt x="384695" y="242693"/>
                  </a:cubicBezTo>
                  <a:lnTo>
                    <a:pt x="26846" y="510204"/>
                  </a:lnTo>
                  <a:cubicBezTo>
                    <a:pt x="24029" y="512462"/>
                    <a:pt x="20815" y="513746"/>
                    <a:pt x="17508" y="513930"/>
                  </a:cubicBezTo>
                  <a:close/>
                  <a:moveTo>
                    <a:pt x="392164" y="10334"/>
                  </a:moveTo>
                  <a:cubicBezTo>
                    <a:pt x="390235" y="10473"/>
                    <a:pt x="388360" y="11235"/>
                    <a:pt x="386718" y="12550"/>
                  </a:cubicBezTo>
                  <a:lnTo>
                    <a:pt x="28791" y="280161"/>
                  </a:lnTo>
                  <a:cubicBezTo>
                    <a:pt x="22123" y="286200"/>
                    <a:pt x="16940" y="294591"/>
                    <a:pt x="13851" y="304334"/>
                  </a:cubicBezTo>
                  <a:cubicBezTo>
                    <a:pt x="9673" y="315528"/>
                    <a:pt x="7416" y="327760"/>
                    <a:pt x="7237" y="340190"/>
                  </a:cubicBezTo>
                  <a:lnTo>
                    <a:pt x="7237" y="480190"/>
                  </a:lnTo>
                  <a:cubicBezTo>
                    <a:pt x="6716" y="487949"/>
                    <a:pt x="8529" y="495671"/>
                    <a:pt x="12295" y="501743"/>
                  </a:cubicBezTo>
                  <a:lnTo>
                    <a:pt x="12295" y="501743"/>
                  </a:lnTo>
                  <a:cubicBezTo>
                    <a:pt x="15268" y="505265"/>
                    <a:pt x="19827" y="505265"/>
                    <a:pt x="22799" y="501743"/>
                  </a:cubicBezTo>
                  <a:lnTo>
                    <a:pt x="380726" y="234032"/>
                  </a:lnTo>
                  <a:cubicBezTo>
                    <a:pt x="387410" y="228018"/>
                    <a:pt x="392600" y="219620"/>
                    <a:pt x="395666" y="209859"/>
                  </a:cubicBezTo>
                  <a:cubicBezTo>
                    <a:pt x="399852" y="198633"/>
                    <a:pt x="402109" y="186366"/>
                    <a:pt x="402280" y="173902"/>
                  </a:cubicBezTo>
                  <a:lnTo>
                    <a:pt x="402280" y="34305"/>
                  </a:lnTo>
                  <a:cubicBezTo>
                    <a:pt x="403167" y="25622"/>
                    <a:pt x="400661" y="16936"/>
                    <a:pt x="395588" y="11140"/>
                  </a:cubicBezTo>
                  <a:cubicBezTo>
                    <a:pt x="394522" y="10471"/>
                    <a:pt x="393339" y="10192"/>
                    <a:pt x="392164" y="10334"/>
                  </a:cubicBezTo>
                  <a:close/>
                </a:path>
              </a:pathLst>
            </a:custGeom>
            <a:solidFill>
              <a:srgbClr val="E0E0E0"/>
            </a:solidFill>
            <a:ln w="7772" cap="flat">
              <a:noFill/>
              <a:prstDash val="solid"/>
              <a:miter/>
            </a:ln>
          </p:spPr>
          <p:txBody>
            <a:bodyPr rtlCol="0" anchor="ctr"/>
            <a:lstStyle/>
            <a:p>
              <a:endParaRPr lang="en-IN"/>
            </a:p>
          </p:txBody>
        </p:sp>
        <p:sp>
          <p:nvSpPr>
            <p:cNvPr id="14" name="Freeform: Shape 13">
              <a:extLst>
                <a:ext uri="{FF2B5EF4-FFF2-40B4-BE49-F238E27FC236}">
                  <a16:creationId xmlns:a16="http://schemas.microsoft.com/office/drawing/2014/main" id="{FDE0D809-12CD-402E-C505-D60F105DFE40}"/>
                </a:ext>
              </a:extLst>
            </p:cNvPr>
            <p:cNvSpPr/>
            <p:nvPr/>
          </p:nvSpPr>
          <p:spPr>
            <a:xfrm>
              <a:off x="2284421" y="1944601"/>
              <a:ext cx="410155" cy="513930"/>
            </a:xfrm>
            <a:custGeom>
              <a:avLst/>
              <a:gdLst>
                <a:gd name="connsiteX0" fmla="*/ 17508 w 410155"/>
                <a:gd name="connsiteY0" fmla="*/ 513930 h 513930"/>
                <a:gd name="connsiteX1" fmla="*/ 7471 w 410155"/>
                <a:gd name="connsiteY1" fmla="*/ 508492 h 513930"/>
                <a:gd name="connsiteX2" fmla="*/ 79 w 410155"/>
                <a:gd name="connsiteY2" fmla="*/ 479988 h 513930"/>
                <a:gd name="connsiteX3" fmla="*/ 79 w 410155"/>
                <a:gd name="connsiteY3" fmla="*/ 339787 h 513930"/>
                <a:gd name="connsiteX4" fmla="*/ 7393 w 410155"/>
                <a:gd name="connsiteY4" fmla="*/ 299499 h 513930"/>
                <a:gd name="connsiteX5" fmla="*/ 25367 w 410155"/>
                <a:gd name="connsiteY5" fmla="*/ 271197 h 513930"/>
                <a:gd name="connsiteX6" fmla="*/ 383294 w 410155"/>
                <a:gd name="connsiteY6" fmla="*/ 3586 h 513930"/>
                <a:gd name="connsiteX7" fmla="*/ 399634 w 410155"/>
                <a:gd name="connsiteY7" fmla="*/ 2478 h 513930"/>
                <a:gd name="connsiteX8" fmla="*/ 409983 w 410155"/>
                <a:gd name="connsiteY8" fmla="*/ 34003 h 513930"/>
                <a:gd name="connsiteX9" fmla="*/ 409983 w 410155"/>
                <a:gd name="connsiteY9" fmla="*/ 174003 h 513930"/>
                <a:gd name="connsiteX10" fmla="*/ 402591 w 410155"/>
                <a:gd name="connsiteY10" fmla="*/ 214291 h 513930"/>
                <a:gd name="connsiteX11" fmla="*/ 384695 w 410155"/>
                <a:gd name="connsiteY11" fmla="*/ 242693 h 513930"/>
                <a:gd name="connsiteX12" fmla="*/ 26846 w 410155"/>
                <a:gd name="connsiteY12" fmla="*/ 510204 h 513930"/>
                <a:gd name="connsiteX13" fmla="*/ 17508 w 410155"/>
                <a:gd name="connsiteY13" fmla="*/ 513930 h 513930"/>
                <a:gd name="connsiteX14" fmla="*/ 392164 w 410155"/>
                <a:gd name="connsiteY14" fmla="*/ 10334 h 513930"/>
                <a:gd name="connsiteX15" fmla="*/ 386718 w 410155"/>
                <a:gd name="connsiteY15" fmla="*/ 12550 h 513930"/>
                <a:gd name="connsiteX16" fmla="*/ 28791 w 410155"/>
                <a:gd name="connsiteY16" fmla="*/ 280161 h 513930"/>
                <a:gd name="connsiteX17" fmla="*/ 13851 w 410155"/>
                <a:gd name="connsiteY17" fmla="*/ 304334 h 513930"/>
                <a:gd name="connsiteX18" fmla="*/ 7237 w 410155"/>
                <a:gd name="connsiteY18" fmla="*/ 340190 h 513930"/>
                <a:gd name="connsiteX19" fmla="*/ 7237 w 410155"/>
                <a:gd name="connsiteY19" fmla="*/ 480190 h 513930"/>
                <a:gd name="connsiteX20" fmla="*/ 12295 w 410155"/>
                <a:gd name="connsiteY20" fmla="*/ 501743 h 513930"/>
                <a:gd name="connsiteX21" fmla="*/ 12295 w 410155"/>
                <a:gd name="connsiteY21" fmla="*/ 501743 h 513930"/>
                <a:gd name="connsiteX22" fmla="*/ 22799 w 410155"/>
                <a:gd name="connsiteY22" fmla="*/ 501743 h 513930"/>
                <a:gd name="connsiteX23" fmla="*/ 380726 w 410155"/>
                <a:gd name="connsiteY23" fmla="*/ 234032 h 513930"/>
                <a:gd name="connsiteX24" fmla="*/ 395666 w 410155"/>
                <a:gd name="connsiteY24" fmla="*/ 209859 h 513930"/>
                <a:gd name="connsiteX25" fmla="*/ 402280 w 410155"/>
                <a:gd name="connsiteY25" fmla="*/ 173902 h 513930"/>
                <a:gd name="connsiteX26" fmla="*/ 402280 w 410155"/>
                <a:gd name="connsiteY26" fmla="*/ 34305 h 513930"/>
                <a:gd name="connsiteX27" fmla="*/ 395588 w 410155"/>
                <a:gd name="connsiteY27" fmla="*/ 11140 h 513930"/>
                <a:gd name="connsiteX28" fmla="*/ 392164 w 410155"/>
                <a:gd name="connsiteY28" fmla="*/ 10334 h 513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10155" h="513930">
                  <a:moveTo>
                    <a:pt x="17508" y="513930"/>
                  </a:moveTo>
                  <a:cubicBezTo>
                    <a:pt x="13735" y="513931"/>
                    <a:pt x="10116" y="511973"/>
                    <a:pt x="7471" y="508492"/>
                  </a:cubicBezTo>
                  <a:cubicBezTo>
                    <a:pt x="2164" y="500653"/>
                    <a:pt x="-505" y="490386"/>
                    <a:pt x="79" y="479988"/>
                  </a:cubicBezTo>
                  <a:lnTo>
                    <a:pt x="79" y="339787"/>
                  </a:lnTo>
                  <a:cubicBezTo>
                    <a:pt x="219" y="325828"/>
                    <a:pt x="2717" y="312079"/>
                    <a:pt x="7393" y="299499"/>
                  </a:cubicBezTo>
                  <a:cubicBezTo>
                    <a:pt x="11089" y="287970"/>
                    <a:pt x="17345" y="278120"/>
                    <a:pt x="25367" y="271197"/>
                  </a:cubicBezTo>
                  <a:lnTo>
                    <a:pt x="383294" y="3586"/>
                  </a:lnTo>
                  <a:cubicBezTo>
                    <a:pt x="388142" y="-759"/>
                    <a:pt x="394468" y="-1188"/>
                    <a:pt x="399634" y="2478"/>
                  </a:cubicBezTo>
                  <a:cubicBezTo>
                    <a:pt x="407127" y="9903"/>
                    <a:pt x="411049" y="21871"/>
                    <a:pt x="409983" y="34003"/>
                  </a:cubicBezTo>
                  <a:lnTo>
                    <a:pt x="409983" y="174003"/>
                  </a:lnTo>
                  <a:cubicBezTo>
                    <a:pt x="409804" y="187968"/>
                    <a:pt x="407283" y="201715"/>
                    <a:pt x="402591" y="214291"/>
                  </a:cubicBezTo>
                  <a:cubicBezTo>
                    <a:pt x="398895" y="225819"/>
                    <a:pt x="392678" y="235692"/>
                    <a:pt x="384695" y="242693"/>
                  </a:cubicBezTo>
                  <a:lnTo>
                    <a:pt x="26846" y="510204"/>
                  </a:lnTo>
                  <a:cubicBezTo>
                    <a:pt x="24029" y="512462"/>
                    <a:pt x="20815" y="513746"/>
                    <a:pt x="17508" y="513930"/>
                  </a:cubicBezTo>
                  <a:close/>
                  <a:moveTo>
                    <a:pt x="392164" y="10334"/>
                  </a:moveTo>
                  <a:cubicBezTo>
                    <a:pt x="390235" y="10473"/>
                    <a:pt x="388360" y="11235"/>
                    <a:pt x="386718" y="12550"/>
                  </a:cubicBezTo>
                  <a:lnTo>
                    <a:pt x="28791" y="280161"/>
                  </a:lnTo>
                  <a:cubicBezTo>
                    <a:pt x="22123" y="286200"/>
                    <a:pt x="16940" y="294591"/>
                    <a:pt x="13851" y="304334"/>
                  </a:cubicBezTo>
                  <a:cubicBezTo>
                    <a:pt x="9673" y="315528"/>
                    <a:pt x="7416" y="327760"/>
                    <a:pt x="7237" y="340190"/>
                  </a:cubicBezTo>
                  <a:lnTo>
                    <a:pt x="7237" y="480190"/>
                  </a:lnTo>
                  <a:cubicBezTo>
                    <a:pt x="6716" y="487949"/>
                    <a:pt x="8529" y="495671"/>
                    <a:pt x="12295" y="501743"/>
                  </a:cubicBezTo>
                  <a:lnTo>
                    <a:pt x="12295" y="501743"/>
                  </a:lnTo>
                  <a:cubicBezTo>
                    <a:pt x="15268" y="505265"/>
                    <a:pt x="19827" y="505265"/>
                    <a:pt x="22799" y="501743"/>
                  </a:cubicBezTo>
                  <a:lnTo>
                    <a:pt x="380726" y="234032"/>
                  </a:lnTo>
                  <a:cubicBezTo>
                    <a:pt x="387410" y="228018"/>
                    <a:pt x="392600" y="219620"/>
                    <a:pt x="395666" y="209859"/>
                  </a:cubicBezTo>
                  <a:cubicBezTo>
                    <a:pt x="399852" y="198633"/>
                    <a:pt x="402109" y="186366"/>
                    <a:pt x="402280" y="173902"/>
                  </a:cubicBezTo>
                  <a:lnTo>
                    <a:pt x="402280" y="34305"/>
                  </a:lnTo>
                  <a:cubicBezTo>
                    <a:pt x="403167" y="25622"/>
                    <a:pt x="400661" y="16936"/>
                    <a:pt x="395588" y="11140"/>
                  </a:cubicBezTo>
                  <a:cubicBezTo>
                    <a:pt x="394522" y="10471"/>
                    <a:pt x="393339" y="10192"/>
                    <a:pt x="392164" y="10334"/>
                  </a:cubicBezTo>
                  <a:close/>
                </a:path>
              </a:pathLst>
            </a:custGeom>
            <a:solidFill>
              <a:srgbClr val="000000"/>
            </a:solidFill>
            <a:ln w="7772" cap="flat">
              <a:noFill/>
              <a:prstDash val="solid"/>
              <a:miter/>
            </a:ln>
          </p:spPr>
          <p:txBody>
            <a:bodyPr rtlCol="0" anchor="ctr"/>
            <a:lstStyle/>
            <a:p>
              <a:endParaRPr lang="en-IN"/>
            </a:p>
          </p:txBody>
        </p:sp>
        <p:sp>
          <p:nvSpPr>
            <p:cNvPr id="15" name="Freeform: Shape 14">
              <a:extLst>
                <a:ext uri="{FF2B5EF4-FFF2-40B4-BE49-F238E27FC236}">
                  <a16:creationId xmlns:a16="http://schemas.microsoft.com/office/drawing/2014/main" id="{52ED3592-CD87-9267-9234-086C02BC36F7}"/>
                </a:ext>
              </a:extLst>
            </p:cNvPr>
            <p:cNvSpPr/>
            <p:nvPr/>
          </p:nvSpPr>
          <p:spPr>
            <a:xfrm>
              <a:off x="2324883" y="2260158"/>
              <a:ext cx="28276" cy="106215"/>
            </a:xfrm>
            <a:custGeom>
              <a:avLst/>
              <a:gdLst>
                <a:gd name="connsiteX0" fmla="*/ 4357 w 28276"/>
                <a:gd name="connsiteY0" fmla="*/ 106216 h 106215"/>
                <a:gd name="connsiteX1" fmla="*/ 0 w 28276"/>
                <a:gd name="connsiteY1" fmla="*/ 101986 h 106215"/>
                <a:gd name="connsiteX2" fmla="*/ 1089 w 28276"/>
                <a:gd name="connsiteY2" fmla="*/ 95439 h 106215"/>
                <a:gd name="connsiteX3" fmla="*/ 3112 w 28276"/>
                <a:gd name="connsiteY3" fmla="*/ 90403 h 106215"/>
                <a:gd name="connsiteX4" fmla="*/ 4668 w 28276"/>
                <a:gd name="connsiteY4" fmla="*/ 90403 h 106215"/>
                <a:gd name="connsiteX5" fmla="*/ 8170 w 28276"/>
                <a:gd name="connsiteY5" fmla="*/ 90403 h 106215"/>
                <a:gd name="connsiteX6" fmla="*/ 11672 w 28276"/>
                <a:gd name="connsiteY6" fmla="*/ 88792 h 106215"/>
                <a:gd name="connsiteX7" fmla="*/ 17118 w 28276"/>
                <a:gd name="connsiteY7" fmla="*/ 80835 h 106215"/>
                <a:gd name="connsiteX8" fmla="*/ 19297 w 28276"/>
                <a:gd name="connsiteY8" fmla="*/ 67439 h 106215"/>
                <a:gd name="connsiteX9" fmla="*/ 17196 w 28276"/>
                <a:gd name="connsiteY9" fmla="*/ 57367 h 106215"/>
                <a:gd name="connsiteX10" fmla="*/ 10815 w 28276"/>
                <a:gd name="connsiteY10" fmla="*/ 58374 h 106215"/>
                <a:gd name="connsiteX11" fmla="*/ 8170 w 28276"/>
                <a:gd name="connsiteY11" fmla="*/ 60288 h 106215"/>
                <a:gd name="connsiteX12" fmla="*/ 6769 w 28276"/>
                <a:gd name="connsiteY12" fmla="*/ 60288 h 106215"/>
                <a:gd name="connsiteX13" fmla="*/ 6303 w 28276"/>
                <a:gd name="connsiteY13" fmla="*/ 56058 h 106215"/>
                <a:gd name="connsiteX14" fmla="*/ 6303 w 28276"/>
                <a:gd name="connsiteY14" fmla="*/ 53943 h 106215"/>
                <a:gd name="connsiteX15" fmla="*/ 6769 w 28276"/>
                <a:gd name="connsiteY15" fmla="*/ 49007 h 106215"/>
                <a:gd name="connsiteX16" fmla="*/ 8170 w 28276"/>
                <a:gd name="connsiteY16" fmla="*/ 46590 h 106215"/>
                <a:gd name="connsiteX17" fmla="*/ 10271 w 28276"/>
                <a:gd name="connsiteY17" fmla="*/ 44979 h 106215"/>
                <a:gd name="connsiteX18" fmla="*/ 15795 w 28276"/>
                <a:gd name="connsiteY18" fmla="*/ 36720 h 106215"/>
                <a:gd name="connsiteX19" fmla="*/ 17741 w 28276"/>
                <a:gd name="connsiteY19" fmla="*/ 25439 h 106215"/>
                <a:gd name="connsiteX20" fmla="*/ 16184 w 28276"/>
                <a:gd name="connsiteY20" fmla="*/ 17986 h 106215"/>
                <a:gd name="connsiteX21" fmla="*/ 11594 w 28276"/>
                <a:gd name="connsiteY21" fmla="*/ 17986 h 106215"/>
                <a:gd name="connsiteX22" fmla="*/ 8326 w 28276"/>
                <a:gd name="connsiteY22" fmla="*/ 21410 h 106215"/>
                <a:gd name="connsiteX23" fmla="*/ 5913 w 28276"/>
                <a:gd name="connsiteY23" fmla="*/ 25338 h 106215"/>
                <a:gd name="connsiteX24" fmla="*/ 4591 w 28276"/>
                <a:gd name="connsiteY24" fmla="*/ 27655 h 106215"/>
                <a:gd name="connsiteX25" fmla="*/ 2568 w 28276"/>
                <a:gd name="connsiteY25" fmla="*/ 25640 h 106215"/>
                <a:gd name="connsiteX26" fmla="*/ 1478 w 28276"/>
                <a:gd name="connsiteY26" fmla="*/ 20605 h 106215"/>
                <a:gd name="connsiteX27" fmla="*/ 5135 w 28276"/>
                <a:gd name="connsiteY27" fmla="*/ 11137 h 106215"/>
                <a:gd name="connsiteX28" fmla="*/ 13305 w 28276"/>
                <a:gd name="connsiteY28" fmla="*/ 2576 h 106215"/>
                <a:gd name="connsiteX29" fmla="*/ 23032 w 28276"/>
                <a:gd name="connsiteY29" fmla="*/ 1770 h 106215"/>
                <a:gd name="connsiteX30" fmla="*/ 26611 w 28276"/>
                <a:gd name="connsiteY30" fmla="*/ 16777 h 106215"/>
                <a:gd name="connsiteX31" fmla="*/ 24821 w 28276"/>
                <a:gd name="connsiteY31" fmla="*/ 30576 h 106215"/>
                <a:gd name="connsiteX32" fmla="*/ 19919 w 28276"/>
                <a:gd name="connsiteY32" fmla="*/ 42158 h 106215"/>
                <a:gd name="connsiteX33" fmla="*/ 19919 w 28276"/>
                <a:gd name="connsiteY33" fmla="*/ 42158 h 106215"/>
                <a:gd name="connsiteX34" fmla="*/ 25989 w 28276"/>
                <a:gd name="connsiteY34" fmla="*/ 46892 h 106215"/>
                <a:gd name="connsiteX35" fmla="*/ 28245 w 28276"/>
                <a:gd name="connsiteY35" fmla="*/ 61194 h 106215"/>
                <a:gd name="connsiteX36" fmla="*/ 26300 w 28276"/>
                <a:gd name="connsiteY36" fmla="*/ 78317 h 106215"/>
                <a:gd name="connsiteX37" fmla="*/ 21086 w 28276"/>
                <a:gd name="connsiteY37" fmla="*/ 92317 h 106215"/>
                <a:gd name="connsiteX38" fmla="*/ 13305 w 28276"/>
                <a:gd name="connsiteY38" fmla="*/ 101482 h 106215"/>
                <a:gd name="connsiteX39" fmla="*/ 4357 w 28276"/>
                <a:gd name="connsiteY39" fmla="*/ 106216 h 106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8276" h="106215">
                  <a:moveTo>
                    <a:pt x="4357" y="106216"/>
                  </a:moveTo>
                  <a:cubicBezTo>
                    <a:pt x="1478" y="106216"/>
                    <a:pt x="0" y="105209"/>
                    <a:pt x="0" y="101986"/>
                  </a:cubicBezTo>
                  <a:cubicBezTo>
                    <a:pt x="132" y="99750"/>
                    <a:pt x="498" y="97547"/>
                    <a:pt x="1089" y="95439"/>
                  </a:cubicBezTo>
                  <a:cubicBezTo>
                    <a:pt x="1789" y="92518"/>
                    <a:pt x="2490" y="90806"/>
                    <a:pt x="3112" y="90403"/>
                  </a:cubicBezTo>
                  <a:cubicBezTo>
                    <a:pt x="3610" y="90123"/>
                    <a:pt x="4170" y="90123"/>
                    <a:pt x="4668" y="90403"/>
                  </a:cubicBezTo>
                  <a:cubicBezTo>
                    <a:pt x="5836" y="90536"/>
                    <a:pt x="7003" y="90536"/>
                    <a:pt x="8170" y="90403"/>
                  </a:cubicBezTo>
                  <a:cubicBezTo>
                    <a:pt x="9423" y="90240"/>
                    <a:pt x="10621" y="89687"/>
                    <a:pt x="11672" y="88792"/>
                  </a:cubicBezTo>
                  <a:cubicBezTo>
                    <a:pt x="14053" y="86889"/>
                    <a:pt x="15943" y="84122"/>
                    <a:pt x="17118" y="80835"/>
                  </a:cubicBezTo>
                  <a:cubicBezTo>
                    <a:pt x="18628" y="76644"/>
                    <a:pt x="19375" y="72061"/>
                    <a:pt x="19297" y="67439"/>
                  </a:cubicBezTo>
                  <a:cubicBezTo>
                    <a:pt x="19662" y="63853"/>
                    <a:pt x="18900" y="60230"/>
                    <a:pt x="17196" y="57367"/>
                  </a:cubicBezTo>
                  <a:cubicBezTo>
                    <a:pt x="15795" y="55957"/>
                    <a:pt x="13617" y="56259"/>
                    <a:pt x="10815" y="58374"/>
                  </a:cubicBezTo>
                  <a:lnTo>
                    <a:pt x="8170" y="60288"/>
                  </a:lnTo>
                  <a:cubicBezTo>
                    <a:pt x="7548" y="60825"/>
                    <a:pt x="7081" y="60825"/>
                    <a:pt x="6769" y="60288"/>
                  </a:cubicBezTo>
                  <a:cubicBezTo>
                    <a:pt x="6380" y="58937"/>
                    <a:pt x="6225" y="57495"/>
                    <a:pt x="6303" y="56058"/>
                  </a:cubicBezTo>
                  <a:lnTo>
                    <a:pt x="6303" y="53943"/>
                  </a:lnTo>
                  <a:cubicBezTo>
                    <a:pt x="6256" y="52276"/>
                    <a:pt x="6412" y="50609"/>
                    <a:pt x="6769" y="49007"/>
                  </a:cubicBezTo>
                  <a:cubicBezTo>
                    <a:pt x="6987" y="48006"/>
                    <a:pt x="7493" y="47145"/>
                    <a:pt x="8170" y="46590"/>
                  </a:cubicBezTo>
                  <a:lnTo>
                    <a:pt x="10271" y="44979"/>
                  </a:lnTo>
                  <a:cubicBezTo>
                    <a:pt x="12745" y="43053"/>
                    <a:pt x="14675" y="40160"/>
                    <a:pt x="15795" y="36720"/>
                  </a:cubicBezTo>
                  <a:cubicBezTo>
                    <a:pt x="17025" y="33166"/>
                    <a:pt x="17686" y="29330"/>
                    <a:pt x="17741" y="25439"/>
                  </a:cubicBezTo>
                  <a:cubicBezTo>
                    <a:pt x="17935" y="22792"/>
                    <a:pt x="17383" y="20144"/>
                    <a:pt x="16184" y="17986"/>
                  </a:cubicBezTo>
                  <a:cubicBezTo>
                    <a:pt x="15251" y="16475"/>
                    <a:pt x="13694" y="16475"/>
                    <a:pt x="11594" y="17986"/>
                  </a:cubicBezTo>
                  <a:cubicBezTo>
                    <a:pt x="10380" y="18911"/>
                    <a:pt x="9275" y="20066"/>
                    <a:pt x="8326" y="21410"/>
                  </a:cubicBezTo>
                  <a:cubicBezTo>
                    <a:pt x="7454" y="22650"/>
                    <a:pt x="6653" y="23961"/>
                    <a:pt x="5913" y="25338"/>
                  </a:cubicBezTo>
                  <a:cubicBezTo>
                    <a:pt x="5524" y="26160"/>
                    <a:pt x="5081" y="26936"/>
                    <a:pt x="4591" y="27655"/>
                  </a:cubicBezTo>
                  <a:cubicBezTo>
                    <a:pt x="3968" y="27655"/>
                    <a:pt x="3346" y="27655"/>
                    <a:pt x="2568" y="25640"/>
                  </a:cubicBezTo>
                  <a:cubicBezTo>
                    <a:pt x="1891" y="24101"/>
                    <a:pt x="1517" y="22373"/>
                    <a:pt x="1478" y="20605"/>
                  </a:cubicBezTo>
                  <a:cubicBezTo>
                    <a:pt x="1782" y="16984"/>
                    <a:pt x="3081" y="13624"/>
                    <a:pt x="5135" y="11137"/>
                  </a:cubicBezTo>
                  <a:cubicBezTo>
                    <a:pt x="7493" y="7739"/>
                    <a:pt x="10247" y="4849"/>
                    <a:pt x="13305" y="2576"/>
                  </a:cubicBezTo>
                  <a:cubicBezTo>
                    <a:pt x="17429" y="-547"/>
                    <a:pt x="20698" y="-849"/>
                    <a:pt x="23032" y="1770"/>
                  </a:cubicBezTo>
                  <a:cubicBezTo>
                    <a:pt x="25856" y="5859"/>
                    <a:pt x="27164" y="11338"/>
                    <a:pt x="26611" y="16777"/>
                  </a:cubicBezTo>
                  <a:cubicBezTo>
                    <a:pt x="26611" y="21474"/>
                    <a:pt x="26004" y="26137"/>
                    <a:pt x="24821" y="30576"/>
                  </a:cubicBezTo>
                  <a:cubicBezTo>
                    <a:pt x="23678" y="34753"/>
                    <a:pt x="22020" y="38663"/>
                    <a:pt x="19919" y="42158"/>
                  </a:cubicBezTo>
                  <a:lnTo>
                    <a:pt x="19919" y="42158"/>
                  </a:lnTo>
                  <a:cubicBezTo>
                    <a:pt x="22487" y="42031"/>
                    <a:pt x="24876" y="43890"/>
                    <a:pt x="25989" y="46892"/>
                  </a:cubicBezTo>
                  <a:cubicBezTo>
                    <a:pt x="27677" y="51331"/>
                    <a:pt x="28447" y="56255"/>
                    <a:pt x="28245" y="61194"/>
                  </a:cubicBezTo>
                  <a:cubicBezTo>
                    <a:pt x="28284" y="66998"/>
                    <a:pt x="27630" y="72774"/>
                    <a:pt x="26300" y="78317"/>
                  </a:cubicBezTo>
                  <a:cubicBezTo>
                    <a:pt x="25203" y="83338"/>
                    <a:pt x="23436" y="88074"/>
                    <a:pt x="21086" y="92317"/>
                  </a:cubicBezTo>
                  <a:cubicBezTo>
                    <a:pt x="19048" y="96081"/>
                    <a:pt x="16395" y="99211"/>
                    <a:pt x="13305" y="101482"/>
                  </a:cubicBezTo>
                  <a:cubicBezTo>
                    <a:pt x="10621" y="103870"/>
                    <a:pt x="7571" y="105484"/>
                    <a:pt x="4357" y="106216"/>
                  </a:cubicBezTo>
                  <a:close/>
                </a:path>
              </a:pathLst>
            </a:custGeom>
            <a:solidFill>
              <a:srgbClr val="E0E0E0"/>
            </a:solidFill>
            <a:ln w="7772" cap="flat">
              <a:noFill/>
              <a:prstDash val="solid"/>
              <a:miter/>
            </a:ln>
          </p:spPr>
          <p:txBody>
            <a:bodyPr rtlCol="0" anchor="ctr"/>
            <a:lstStyle/>
            <a:p>
              <a:endParaRPr lang="en-IN"/>
            </a:p>
          </p:txBody>
        </p:sp>
        <p:sp>
          <p:nvSpPr>
            <p:cNvPr id="16" name="Freeform: Shape 15">
              <a:extLst>
                <a:ext uri="{FF2B5EF4-FFF2-40B4-BE49-F238E27FC236}">
                  <a16:creationId xmlns:a16="http://schemas.microsoft.com/office/drawing/2014/main" id="{38112682-A692-1AD2-8761-45D57C45E26F}"/>
                </a:ext>
              </a:extLst>
            </p:cNvPr>
            <p:cNvSpPr/>
            <p:nvPr/>
          </p:nvSpPr>
          <p:spPr>
            <a:xfrm>
              <a:off x="2356980" y="2235499"/>
              <a:ext cx="28376" cy="110410"/>
            </a:xfrm>
            <a:custGeom>
              <a:avLst/>
              <a:gdLst>
                <a:gd name="connsiteX0" fmla="*/ 661 w 28376"/>
                <a:gd name="connsiteY0" fmla="*/ 107809 h 110410"/>
                <a:gd name="connsiteX1" fmla="*/ 117 w 28376"/>
                <a:gd name="connsiteY1" fmla="*/ 101665 h 110410"/>
                <a:gd name="connsiteX2" fmla="*/ 117 w 28376"/>
                <a:gd name="connsiteY2" fmla="*/ 99349 h 110410"/>
                <a:gd name="connsiteX3" fmla="*/ 15679 w 28376"/>
                <a:gd name="connsiteY3" fmla="*/ 42543 h 110410"/>
                <a:gd name="connsiteX4" fmla="*/ 18247 w 28376"/>
                <a:gd name="connsiteY4" fmla="*/ 31766 h 110410"/>
                <a:gd name="connsiteX5" fmla="*/ 19024 w 28376"/>
                <a:gd name="connsiteY5" fmla="*/ 24313 h 110410"/>
                <a:gd name="connsiteX6" fmla="*/ 17313 w 28376"/>
                <a:gd name="connsiteY6" fmla="*/ 17263 h 110410"/>
                <a:gd name="connsiteX7" fmla="*/ 12644 w 28376"/>
                <a:gd name="connsiteY7" fmla="*/ 17867 h 110410"/>
                <a:gd name="connsiteX8" fmla="*/ 8909 w 28376"/>
                <a:gd name="connsiteY8" fmla="*/ 21896 h 110410"/>
                <a:gd name="connsiteX9" fmla="*/ 5719 w 28376"/>
                <a:gd name="connsiteY9" fmla="*/ 27737 h 110410"/>
                <a:gd name="connsiteX10" fmla="*/ 4007 w 28376"/>
                <a:gd name="connsiteY10" fmla="*/ 30658 h 110410"/>
                <a:gd name="connsiteX11" fmla="*/ 1751 w 28376"/>
                <a:gd name="connsiteY11" fmla="*/ 29349 h 110410"/>
                <a:gd name="connsiteX12" fmla="*/ 661 w 28376"/>
                <a:gd name="connsiteY12" fmla="*/ 24414 h 110410"/>
                <a:gd name="connsiteX13" fmla="*/ 2685 w 28376"/>
                <a:gd name="connsiteY13" fmla="*/ 16658 h 110410"/>
                <a:gd name="connsiteX14" fmla="*/ 7664 w 28376"/>
                <a:gd name="connsiteY14" fmla="*/ 8702 h 110410"/>
                <a:gd name="connsiteX15" fmla="*/ 13733 w 28376"/>
                <a:gd name="connsiteY15" fmla="*/ 2759 h 110410"/>
                <a:gd name="connsiteX16" fmla="*/ 24160 w 28376"/>
                <a:gd name="connsiteY16" fmla="*/ 1752 h 110410"/>
                <a:gd name="connsiteX17" fmla="*/ 27973 w 28376"/>
                <a:gd name="connsiteY17" fmla="*/ 16860 h 110410"/>
                <a:gd name="connsiteX18" fmla="*/ 26650 w 28376"/>
                <a:gd name="connsiteY18" fmla="*/ 30054 h 110410"/>
                <a:gd name="connsiteX19" fmla="*/ 22059 w 28376"/>
                <a:gd name="connsiteY19" fmla="*/ 48183 h 110410"/>
                <a:gd name="connsiteX20" fmla="*/ 10932 w 28376"/>
                <a:gd name="connsiteY20" fmla="*/ 89378 h 110410"/>
                <a:gd name="connsiteX21" fmla="*/ 26494 w 28376"/>
                <a:gd name="connsiteY21" fmla="*/ 77896 h 110410"/>
                <a:gd name="connsiteX22" fmla="*/ 27973 w 28376"/>
                <a:gd name="connsiteY22" fmla="*/ 77896 h 110410"/>
                <a:gd name="connsiteX23" fmla="*/ 28362 w 28376"/>
                <a:gd name="connsiteY23" fmla="*/ 82126 h 110410"/>
                <a:gd name="connsiteX24" fmla="*/ 28362 w 28376"/>
                <a:gd name="connsiteY24" fmla="*/ 84241 h 110410"/>
                <a:gd name="connsiteX25" fmla="*/ 27973 w 28376"/>
                <a:gd name="connsiteY25" fmla="*/ 89176 h 110410"/>
                <a:gd name="connsiteX26" fmla="*/ 26494 w 28376"/>
                <a:gd name="connsiteY26" fmla="*/ 91694 h 110410"/>
                <a:gd name="connsiteX27" fmla="*/ 1751 w 28376"/>
                <a:gd name="connsiteY27" fmla="*/ 110227 h 110410"/>
                <a:gd name="connsiteX28" fmla="*/ 661 w 28376"/>
                <a:gd name="connsiteY28" fmla="*/ 107809 h 110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8376" h="110410">
                  <a:moveTo>
                    <a:pt x="661" y="107809"/>
                  </a:moveTo>
                  <a:cubicBezTo>
                    <a:pt x="288" y="105797"/>
                    <a:pt x="109" y="103734"/>
                    <a:pt x="117" y="101665"/>
                  </a:cubicBezTo>
                  <a:cubicBezTo>
                    <a:pt x="-39" y="100906"/>
                    <a:pt x="-39" y="100108"/>
                    <a:pt x="117" y="99349"/>
                  </a:cubicBezTo>
                  <a:lnTo>
                    <a:pt x="15679" y="42543"/>
                  </a:lnTo>
                  <a:cubicBezTo>
                    <a:pt x="16698" y="39018"/>
                    <a:pt x="17554" y="35419"/>
                    <a:pt x="18247" y="31766"/>
                  </a:cubicBezTo>
                  <a:cubicBezTo>
                    <a:pt x="18721" y="29328"/>
                    <a:pt x="18986" y="26828"/>
                    <a:pt x="19024" y="24313"/>
                  </a:cubicBezTo>
                  <a:cubicBezTo>
                    <a:pt x="19281" y="21751"/>
                    <a:pt x="18659" y="19171"/>
                    <a:pt x="17313" y="17263"/>
                  </a:cubicBezTo>
                  <a:cubicBezTo>
                    <a:pt x="16169" y="16188"/>
                    <a:pt x="14613" y="16389"/>
                    <a:pt x="12644" y="17867"/>
                  </a:cubicBezTo>
                  <a:cubicBezTo>
                    <a:pt x="11212" y="18889"/>
                    <a:pt x="9944" y="20257"/>
                    <a:pt x="8909" y="21896"/>
                  </a:cubicBezTo>
                  <a:cubicBezTo>
                    <a:pt x="7765" y="23764"/>
                    <a:pt x="6699" y="25715"/>
                    <a:pt x="5719" y="27737"/>
                  </a:cubicBezTo>
                  <a:cubicBezTo>
                    <a:pt x="5275" y="28824"/>
                    <a:pt x="4700" y="29811"/>
                    <a:pt x="4007" y="30658"/>
                  </a:cubicBezTo>
                  <a:cubicBezTo>
                    <a:pt x="3229" y="31263"/>
                    <a:pt x="2451" y="30658"/>
                    <a:pt x="1751" y="29349"/>
                  </a:cubicBezTo>
                  <a:cubicBezTo>
                    <a:pt x="1012" y="27881"/>
                    <a:pt x="638" y="26162"/>
                    <a:pt x="661" y="24414"/>
                  </a:cubicBezTo>
                  <a:cubicBezTo>
                    <a:pt x="747" y="21631"/>
                    <a:pt x="1447" y="18939"/>
                    <a:pt x="2685" y="16658"/>
                  </a:cubicBezTo>
                  <a:cubicBezTo>
                    <a:pt x="4069" y="13735"/>
                    <a:pt x="5742" y="11060"/>
                    <a:pt x="7664" y="8702"/>
                  </a:cubicBezTo>
                  <a:cubicBezTo>
                    <a:pt x="9516" y="6438"/>
                    <a:pt x="11547" y="4445"/>
                    <a:pt x="13733" y="2759"/>
                  </a:cubicBezTo>
                  <a:cubicBezTo>
                    <a:pt x="18169" y="-565"/>
                    <a:pt x="21514" y="-867"/>
                    <a:pt x="24160" y="1752"/>
                  </a:cubicBezTo>
                  <a:cubicBezTo>
                    <a:pt x="27132" y="5784"/>
                    <a:pt x="28533" y="11336"/>
                    <a:pt x="27973" y="16860"/>
                  </a:cubicBezTo>
                  <a:cubicBezTo>
                    <a:pt x="27942" y="21311"/>
                    <a:pt x="27498" y="25740"/>
                    <a:pt x="26650" y="30054"/>
                  </a:cubicBezTo>
                  <a:cubicBezTo>
                    <a:pt x="25374" y="36201"/>
                    <a:pt x="23841" y="42253"/>
                    <a:pt x="22059" y="48183"/>
                  </a:cubicBezTo>
                  <a:lnTo>
                    <a:pt x="10932" y="89378"/>
                  </a:lnTo>
                  <a:lnTo>
                    <a:pt x="26494" y="77896"/>
                  </a:lnTo>
                  <a:cubicBezTo>
                    <a:pt x="27117" y="77896"/>
                    <a:pt x="27662" y="77896"/>
                    <a:pt x="27973" y="77896"/>
                  </a:cubicBezTo>
                  <a:cubicBezTo>
                    <a:pt x="28292" y="79265"/>
                    <a:pt x="28424" y="80698"/>
                    <a:pt x="28362" y="82126"/>
                  </a:cubicBezTo>
                  <a:lnTo>
                    <a:pt x="28362" y="84241"/>
                  </a:lnTo>
                  <a:cubicBezTo>
                    <a:pt x="28393" y="85901"/>
                    <a:pt x="28268" y="87560"/>
                    <a:pt x="27973" y="89176"/>
                  </a:cubicBezTo>
                  <a:cubicBezTo>
                    <a:pt x="27732" y="90218"/>
                    <a:pt x="27203" y="91112"/>
                    <a:pt x="26494" y="91694"/>
                  </a:cubicBezTo>
                  <a:lnTo>
                    <a:pt x="1751" y="110227"/>
                  </a:lnTo>
                  <a:cubicBezTo>
                    <a:pt x="1440" y="110831"/>
                    <a:pt x="973" y="109924"/>
                    <a:pt x="661" y="107809"/>
                  </a:cubicBezTo>
                  <a:close/>
                </a:path>
              </a:pathLst>
            </a:custGeom>
            <a:solidFill>
              <a:srgbClr val="E0E0E0"/>
            </a:solidFill>
            <a:ln w="7772" cap="flat">
              <a:noFill/>
              <a:prstDash val="solid"/>
              <a:miter/>
            </a:ln>
          </p:spPr>
          <p:txBody>
            <a:bodyPr rtlCol="0" anchor="ctr"/>
            <a:lstStyle/>
            <a:p>
              <a:endParaRPr lang="en-IN"/>
            </a:p>
          </p:txBody>
        </p:sp>
        <p:sp>
          <p:nvSpPr>
            <p:cNvPr id="17" name="Freeform: Shape 16">
              <a:extLst>
                <a:ext uri="{FF2B5EF4-FFF2-40B4-BE49-F238E27FC236}">
                  <a16:creationId xmlns:a16="http://schemas.microsoft.com/office/drawing/2014/main" id="{92A192BD-8B20-47BB-4D67-A95954EE96F9}"/>
                </a:ext>
              </a:extLst>
            </p:cNvPr>
            <p:cNvSpPr/>
            <p:nvPr/>
          </p:nvSpPr>
          <p:spPr>
            <a:xfrm>
              <a:off x="2408415" y="2232042"/>
              <a:ext cx="35750" cy="77022"/>
            </a:xfrm>
            <a:custGeom>
              <a:avLst/>
              <a:gdLst>
                <a:gd name="connsiteX0" fmla="*/ 27269 w 35750"/>
                <a:gd name="connsiteY0" fmla="*/ 979 h 77022"/>
                <a:gd name="connsiteX1" fmla="*/ 8284 w 35750"/>
                <a:gd name="connsiteY1" fmla="*/ 14979 h 77022"/>
                <a:gd name="connsiteX2" fmla="*/ 36 w 35750"/>
                <a:gd name="connsiteY2" fmla="*/ 40763 h 77022"/>
                <a:gd name="connsiteX3" fmla="*/ 36 w 35750"/>
                <a:gd name="connsiteY3" fmla="*/ 77022 h 77022"/>
                <a:gd name="connsiteX4" fmla="*/ 35751 w 35750"/>
                <a:gd name="connsiteY4" fmla="*/ 50231 h 77022"/>
                <a:gd name="connsiteX5" fmla="*/ 35751 w 35750"/>
                <a:gd name="connsiteY5" fmla="*/ 14073 h 77022"/>
                <a:gd name="connsiteX6" fmla="*/ 27269 w 35750"/>
                <a:gd name="connsiteY6" fmla="*/ 979 h 77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750" h="77022">
                  <a:moveTo>
                    <a:pt x="27269" y="979"/>
                  </a:moveTo>
                  <a:lnTo>
                    <a:pt x="8284" y="14979"/>
                  </a:lnTo>
                  <a:cubicBezTo>
                    <a:pt x="2666" y="21517"/>
                    <a:pt x="-369" y="30997"/>
                    <a:pt x="36" y="40763"/>
                  </a:cubicBezTo>
                  <a:lnTo>
                    <a:pt x="36" y="77022"/>
                  </a:lnTo>
                  <a:lnTo>
                    <a:pt x="35751" y="50231"/>
                  </a:lnTo>
                  <a:lnTo>
                    <a:pt x="35751" y="14073"/>
                  </a:lnTo>
                  <a:cubicBezTo>
                    <a:pt x="35673" y="3396"/>
                    <a:pt x="31938" y="-2445"/>
                    <a:pt x="27269" y="979"/>
                  </a:cubicBezTo>
                  <a:close/>
                </a:path>
              </a:pathLst>
            </a:custGeom>
            <a:solidFill>
              <a:srgbClr val="E0E0E0"/>
            </a:solidFill>
            <a:ln w="7772" cap="flat">
              <a:noFill/>
              <a:prstDash val="solid"/>
              <a:miter/>
            </a:ln>
          </p:spPr>
          <p:txBody>
            <a:bodyPr rtlCol="0" anchor="ctr"/>
            <a:lstStyle/>
            <a:p>
              <a:endParaRPr lang="en-IN"/>
            </a:p>
          </p:txBody>
        </p:sp>
        <p:sp>
          <p:nvSpPr>
            <p:cNvPr id="18" name="Freeform: Shape 17">
              <a:extLst>
                <a:ext uri="{FF2B5EF4-FFF2-40B4-BE49-F238E27FC236}">
                  <a16:creationId xmlns:a16="http://schemas.microsoft.com/office/drawing/2014/main" id="{5500A66E-B4CF-CCDC-6E0C-2CD8A3B9B67A}"/>
                </a:ext>
              </a:extLst>
            </p:cNvPr>
            <p:cNvSpPr/>
            <p:nvPr/>
          </p:nvSpPr>
          <p:spPr>
            <a:xfrm>
              <a:off x="2416307" y="2191519"/>
              <a:ext cx="19851" cy="42264"/>
            </a:xfrm>
            <a:custGeom>
              <a:avLst/>
              <a:gdLst>
                <a:gd name="connsiteX0" fmla="*/ 19845 w 19851"/>
                <a:gd name="connsiteY0" fmla="*/ 13703 h 42264"/>
                <a:gd name="connsiteX1" fmla="*/ 9885 w 19851"/>
                <a:gd name="connsiteY1" fmla="*/ 40897 h 42264"/>
                <a:gd name="connsiteX2" fmla="*/ 3 w 19851"/>
                <a:gd name="connsiteY2" fmla="*/ 28509 h 42264"/>
                <a:gd name="connsiteX3" fmla="*/ 9885 w 19851"/>
                <a:gd name="connsiteY3" fmla="*/ 1315 h 42264"/>
                <a:gd name="connsiteX4" fmla="*/ 19845 w 19851"/>
                <a:gd name="connsiteY4" fmla="*/ 13703 h 42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51" h="42264">
                  <a:moveTo>
                    <a:pt x="19845" y="13703"/>
                  </a:moveTo>
                  <a:cubicBezTo>
                    <a:pt x="20032" y="24296"/>
                    <a:pt x="16336" y="34378"/>
                    <a:pt x="9885" y="40897"/>
                  </a:cubicBezTo>
                  <a:cubicBezTo>
                    <a:pt x="4438" y="45027"/>
                    <a:pt x="3" y="39487"/>
                    <a:pt x="3" y="28509"/>
                  </a:cubicBezTo>
                  <a:cubicBezTo>
                    <a:pt x="-129" y="17955"/>
                    <a:pt x="3520" y="7915"/>
                    <a:pt x="9885" y="1315"/>
                  </a:cubicBezTo>
                  <a:cubicBezTo>
                    <a:pt x="15488" y="-2714"/>
                    <a:pt x="19845" y="2826"/>
                    <a:pt x="19845" y="13703"/>
                  </a:cubicBezTo>
                  <a:close/>
                </a:path>
              </a:pathLst>
            </a:custGeom>
            <a:solidFill>
              <a:srgbClr val="E0E0E0"/>
            </a:solidFill>
            <a:ln w="7772" cap="flat">
              <a:noFill/>
              <a:prstDash val="solid"/>
              <a:miter/>
            </a:ln>
          </p:spPr>
          <p:txBody>
            <a:bodyPr rtlCol="0" anchor="ctr"/>
            <a:lstStyle/>
            <a:p>
              <a:endParaRPr lang="en-IN"/>
            </a:p>
          </p:txBody>
        </p:sp>
        <p:sp>
          <p:nvSpPr>
            <p:cNvPr id="19" name="Freeform: Shape 18">
              <a:extLst>
                <a:ext uri="{FF2B5EF4-FFF2-40B4-BE49-F238E27FC236}">
                  <a16:creationId xmlns:a16="http://schemas.microsoft.com/office/drawing/2014/main" id="{16241C2F-0058-FA02-076F-A3B1070923E4}"/>
                </a:ext>
              </a:extLst>
            </p:cNvPr>
            <p:cNvSpPr/>
            <p:nvPr/>
          </p:nvSpPr>
          <p:spPr>
            <a:xfrm>
              <a:off x="2489967" y="2147699"/>
              <a:ext cx="24293" cy="88070"/>
            </a:xfrm>
            <a:custGeom>
              <a:avLst/>
              <a:gdLst>
                <a:gd name="connsiteX0" fmla="*/ 496 w 24293"/>
                <a:gd name="connsiteY0" fmla="*/ 87740 h 88070"/>
                <a:gd name="connsiteX1" fmla="*/ 29 w 24293"/>
                <a:gd name="connsiteY1" fmla="*/ 84920 h 88070"/>
                <a:gd name="connsiteX2" fmla="*/ 29 w 24293"/>
                <a:gd name="connsiteY2" fmla="*/ 15323 h 88070"/>
                <a:gd name="connsiteX3" fmla="*/ 496 w 24293"/>
                <a:gd name="connsiteY3" fmla="*/ 11999 h 88070"/>
                <a:gd name="connsiteX4" fmla="*/ 1897 w 24293"/>
                <a:gd name="connsiteY4" fmla="*/ 9984 h 88070"/>
                <a:gd name="connsiteX5" fmla="*/ 11778 w 24293"/>
                <a:gd name="connsiteY5" fmla="*/ 2531 h 88070"/>
                <a:gd name="connsiteX6" fmla="*/ 20338 w 24293"/>
                <a:gd name="connsiteY6" fmla="*/ 1222 h 88070"/>
                <a:gd name="connsiteX7" fmla="*/ 23061 w 24293"/>
                <a:gd name="connsiteY7" fmla="*/ 13207 h 88070"/>
                <a:gd name="connsiteX8" fmla="*/ 21660 w 24293"/>
                <a:gd name="connsiteY8" fmla="*/ 25092 h 88070"/>
                <a:gd name="connsiteX9" fmla="*/ 18081 w 24293"/>
                <a:gd name="connsiteY9" fmla="*/ 35164 h 88070"/>
                <a:gd name="connsiteX10" fmla="*/ 18081 w 24293"/>
                <a:gd name="connsiteY10" fmla="*/ 35164 h 88070"/>
                <a:gd name="connsiteX11" fmla="*/ 22438 w 24293"/>
                <a:gd name="connsiteY11" fmla="*/ 38085 h 88070"/>
                <a:gd name="connsiteX12" fmla="*/ 24228 w 24293"/>
                <a:gd name="connsiteY12" fmla="*/ 48963 h 88070"/>
                <a:gd name="connsiteX13" fmla="*/ 21116 w 24293"/>
                <a:gd name="connsiteY13" fmla="*/ 67495 h 88070"/>
                <a:gd name="connsiteX14" fmla="*/ 11856 w 24293"/>
                <a:gd name="connsiteY14" fmla="*/ 80186 h 88070"/>
                <a:gd name="connsiteX15" fmla="*/ 1897 w 24293"/>
                <a:gd name="connsiteY15" fmla="*/ 87639 h 88070"/>
                <a:gd name="connsiteX16" fmla="*/ 496 w 24293"/>
                <a:gd name="connsiteY16" fmla="*/ 87740 h 88070"/>
                <a:gd name="connsiteX17" fmla="*/ 11856 w 24293"/>
                <a:gd name="connsiteY17" fmla="*/ 34963 h 88070"/>
                <a:gd name="connsiteX18" fmla="*/ 14969 w 24293"/>
                <a:gd name="connsiteY18" fmla="*/ 29826 h 88070"/>
                <a:gd name="connsiteX19" fmla="*/ 16136 w 24293"/>
                <a:gd name="connsiteY19" fmla="*/ 21064 h 88070"/>
                <a:gd name="connsiteX20" fmla="*/ 15046 w 24293"/>
                <a:gd name="connsiteY20" fmla="*/ 14215 h 88070"/>
                <a:gd name="connsiteX21" fmla="*/ 11856 w 24293"/>
                <a:gd name="connsiteY21" fmla="*/ 14215 h 88070"/>
                <a:gd name="connsiteX22" fmla="*/ 7343 w 24293"/>
                <a:gd name="connsiteY22" fmla="*/ 17538 h 88070"/>
                <a:gd name="connsiteX23" fmla="*/ 7343 w 24293"/>
                <a:gd name="connsiteY23" fmla="*/ 37682 h 88070"/>
                <a:gd name="connsiteX24" fmla="*/ 12634 w 24293"/>
                <a:gd name="connsiteY24" fmla="*/ 68099 h 88070"/>
                <a:gd name="connsiteX25" fmla="*/ 17147 w 24293"/>
                <a:gd name="connsiteY25" fmla="*/ 53193 h 88070"/>
                <a:gd name="connsiteX26" fmla="*/ 15980 w 24293"/>
                <a:gd name="connsiteY26" fmla="*/ 46042 h 88070"/>
                <a:gd name="connsiteX27" fmla="*/ 12323 w 24293"/>
                <a:gd name="connsiteY27" fmla="*/ 46042 h 88070"/>
                <a:gd name="connsiteX28" fmla="*/ 7343 w 24293"/>
                <a:gd name="connsiteY28" fmla="*/ 49769 h 88070"/>
                <a:gd name="connsiteX29" fmla="*/ 7343 w 24293"/>
                <a:gd name="connsiteY29" fmla="*/ 71927 h 88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4293" h="88070">
                  <a:moveTo>
                    <a:pt x="496" y="87740"/>
                  </a:moveTo>
                  <a:cubicBezTo>
                    <a:pt x="91" y="86900"/>
                    <a:pt x="-72" y="85902"/>
                    <a:pt x="29" y="84920"/>
                  </a:cubicBezTo>
                  <a:lnTo>
                    <a:pt x="29" y="15323"/>
                  </a:lnTo>
                  <a:cubicBezTo>
                    <a:pt x="-10" y="14183"/>
                    <a:pt x="146" y="13047"/>
                    <a:pt x="496" y="11999"/>
                  </a:cubicBezTo>
                  <a:cubicBezTo>
                    <a:pt x="737" y="11112"/>
                    <a:pt x="1243" y="10387"/>
                    <a:pt x="1897" y="9984"/>
                  </a:cubicBezTo>
                  <a:lnTo>
                    <a:pt x="11778" y="2531"/>
                  </a:lnTo>
                  <a:cubicBezTo>
                    <a:pt x="15591" y="-289"/>
                    <a:pt x="18470" y="-793"/>
                    <a:pt x="20338" y="1222"/>
                  </a:cubicBezTo>
                  <a:cubicBezTo>
                    <a:pt x="22508" y="4541"/>
                    <a:pt x="23504" y="8894"/>
                    <a:pt x="23061" y="13207"/>
                  </a:cubicBezTo>
                  <a:cubicBezTo>
                    <a:pt x="23076" y="17239"/>
                    <a:pt x="22602" y="21250"/>
                    <a:pt x="21660" y="25092"/>
                  </a:cubicBezTo>
                  <a:cubicBezTo>
                    <a:pt x="20913" y="28685"/>
                    <a:pt x="19699" y="32090"/>
                    <a:pt x="18081" y="35164"/>
                  </a:cubicBezTo>
                  <a:lnTo>
                    <a:pt x="18081" y="35164"/>
                  </a:lnTo>
                  <a:cubicBezTo>
                    <a:pt x="19847" y="34942"/>
                    <a:pt x="21559" y="36085"/>
                    <a:pt x="22438" y="38085"/>
                  </a:cubicBezTo>
                  <a:cubicBezTo>
                    <a:pt x="23878" y="41389"/>
                    <a:pt x="24508" y="45185"/>
                    <a:pt x="24228" y="48963"/>
                  </a:cubicBezTo>
                  <a:cubicBezTo>
                    <a:pt x="24345" y="55373"/>
                    <a:pt x="23279" y="61726"/>
                    <a:pt x="21116" y="67495"/>
                  </a:cubicBezTo>
                  <a:cubicBezTo>
                    <a:pt x="19124" y="72871"/>
                    <a:pt x="15887" y="77308"/>
                    <a:pt x="11856" y="80186"/>
                  </a:cubicBezTo>
                  <a:lnTo>
                    <a:pt x="1897" y="87639"/>
                  </a:lnTo>
                  <a:cubicBezTo>
                    <a:pt x="1274" y="88143"/>
                    <a:pt x="729" y="88243"/>
                    <a:pt x="496" y="87740"/>
                  </a:cubicBezTo>
                  <a:close/>
                  <a:moveTo>
                    <a:pt x="11856" y="34963"/>
                  </a:moveTo>
                  <a:cubicBezTo>
                    <a:pt x="13304" y="33745"/>
                    <a:pt x="14401" y="31938"/>
                    <a:pt x="14969" y="29826"/>
                  </a:cubicBezTo>
                  <a:cubicBezTo>
                    <a:pt x="15801" y="27033"/>
                    <a:pt x="16198" y="24055"/>
                    <a:pt x="16136" y="21064"/>
                  </a:cubicBezTo>
                  <a:cubicBezTo>
                    <a:pt x="16346" y="18689"/>
                    <a:pt x="15957" y="16290"/>
                    <a:pt x="15046" y="14215"/>
                  </a:cubicBezTo>
                  <a:cubicBezTo>
                    <a:pt x="14424" y="13207"/>
                    <a:pt x="13335" y="13207"/>
                    <a:pt x="11856" y="14215"/>
                  </a:cubicBezTo>
                  <a:lnTo>
                    <a:pt x="7343" y="17538"/>
                  </a:lnTo>
                  <a:lnTo>
                    <a:pt x="7343" y="37682"/>
                  </a:lnTo>
                  <a:close/>
                  <a:moveTo>
                    <a:pt x="12634" y="68099"/>
                  </a:moveTo>
                  <a:cubicBezTo>
                    <a:pt x="15669" y="65884"/>
                    <a:pt x="17147" y="60848"/>
                    <a:pt x="17147" y="53193"/>
                  </a:cubicBezTo>
                  <a:cubicBezTo>
                    <a:pt x="17373" y="50708"/>
                    <a:pt x="16961" y="48197"/>
                    <a:pt x="15980" y="46042"/>
                  </a:cubicBezTo>
                  <a:cubicBezTo>
                    <a:pt x="15202" y="44833"/>
                    <a:pt x="13957" y="44934"/>
                    <a:pt x="12323" y="46042"/>
                  </a:cubicBezTo>
                  <a:lnTo>
                    <a:pt x="7343" y="49769"/>
                  </a:lnTo>
                  <a:lnTo>
                    <a:pt x="7343" y="71927"/>
                  </a:lnTo>
                  <a:close/>
                </a:path>
              </a:pathLst>
            </a:custGeom>
            <a:solidFill>
              <a:srgbClr val="E0E0E0"/>
            </a:solidFill>
            <a:ln w="7772" cap="flat">
              <a:noFill/>
              <a:prstDash val="solid"/>
              <a:miter/>
            </a:ln>
          </p:spPr>
          <p:txBody>
            <a:bodyPr rtlCol="0" anchor="ctr"/>
            <a:lstStyle/>
            <a:p>
              <a:endParaRPr lang="en-IN"/>
            </a:p>
          </p:txBody>
        </p:sp>
        <p:sp>
          <p:nvSpPr>
            <p:cNvPr id="20" name="Freeform: Shape 19">
              <a:extLst>
                <a:ext uri="{FF2B5EF4-FFF2-40B4-BE49-F238E27FC236}">
                  <a16:creationId xmlns:a16="http://schemas.microsoft.com/office/drawing/2014/main" id="{058ECACC-8A1D-5DCF-3DD8-3A6FB181DEF5}"/>
                </a:ext>
              </a:extLst>
            </p:cNvPr>
            <p:cNvSpPr/>
            <p:nvPr/>
          </p:nvSpPr>
          <p:spPr>
            <a:xfrm>
              <a:off x="2470229" y="2110692"/>
              <a:ext cx="62414" cy="155367"/>
            </a:xfrm>
            <a:custGeom>
              <a:avLst/>
              <a:gdLst>
                <a:gd name="connsiteX0" fmla="*/ 49490 w 62414"/>
                <a:gd name="connsiteY0" fmla="*/ 126257 h 155367"/>
                <a:gd name="connsiteX1" fmla="*/ 12920 w 62414"/>
                <a:gd name="connsiteY1" fmla="*/ 153653 h 155367"/>
                <a:gd name="connsiteX2" fmla="*/ 3 w 62414"/>
                <a:gd name="connsiteY2" fmla="*/ 137538 h 155367"/>
                <a:gd name="connsiteX3" fmla="*/ 3 w 62414"/>
                <a:gd name="connsiteY3" fmla="*/ 64315 h 155367"/>
                <a:gd name="connsiteX4" fmla="*/ 12920 w 62414"/>
                <a:gd name="connsiteY4" fmla="*/ 29063 h 155367"/>
                <a:gd name="connsiteX5" fmla="*/ 49490 w 62414"/>
                <a:gd name="connsiteY5" fmla="*/ 1768 h 155367"/>
                <a:gd name="connsiteX6" fmla="*/ 62407 w 62414"/>
                <a:gd name="connsiteY6" fmla="*/ 17783 h 155367"/>
                <a:gd name="connsiteX7" fmla="*/ 62407 w 62414"/>
                <a:gd name="connsiteY7" fmla="*/ 90704 h 155367"/>
                <a:gd name="connsiteX8" fmla="*/ 49490 w 62414"/>
                <a:gd name="connsiteY8" fmla="*/ 126257 h 155367"/>
                <a:gd name="connsiteX9" fmla="*/ 12920 w 62414"/>
                <a:gd name="connsiteY9" fmla="*/ 38833 h 155367"/>
                <a:gd name="connsiteX10" fmla="*/ 4750 w 62414"/>
                <a:gd name="connsiteY10" fmla="*/ 61092 h 155367"/>
                <a:gd name="connsiteX11" fmla="*/ 4750 w 62414"/>
                <a:gd name="connsiteY11" fmla="*/ 134013 h 155367"/>
                <a:gd name="connsiteX12" fmla="*/ 12920 w 62414"/>
                <a:gd name="connsiteY12" fmla="*/ 144085 h 155367"/>
                <a:gd name="connsiteX13" fmla="*/ 49490 w 62414"/>
                <a:gd name="connsiteY13" fmla="*/ 116186 h 155367"/>
                <a:gd name="connsiteX14" fmla="*/ 57661 w 62414"/>
                <a:gd name="connsiteY14" fmla="*/ 93826 h 155367"/>
                <a:gd name="connsiteX15" fmla="*/ 57661 w 62414"/>
                <a:gd name="connsiteY15" fmla="*/ 21308 h 155367"/>
                <a:gd name="connsiteX16" fmla="*/ 49490 w 62414"/>
                <a:gd name="connsiteY16" fmla="*/ 11236 h 155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2414" h="155367">
                  <a:moveTo>
                    <a:pt x="49490" y="126257"/>
                  </a:moveTo>
                  <a:lnTo>
                    <a:pt x="12920" y="153653"/>
                  </a:lnTo>
                  <a:cubicBezTo>
                    <a:pt x="5839" y="158890"/>
                    <a:pt x="3" y="151739"/>
                    <a:pt x="3" y="137538"/>
                  </a:cubicBezTo>
                  <a:lnTo>
                    <a:pt x="3" y="64315"/>
                  </a:lnTo>
                  <a:cubicBezTo>
                    <a:pt x="-145" y="50608"/>
                    <a:pt x="4625" y="37587"/>
                    <a:pt x="12920" y="29063"/>
                  </a:cubicBezTo>
                  <a:lnTo>
                    <a:pt x="49490" y="1768"/>
                  </a:lnTo>
                  <a:cubicBezTo>
                    <a:pt x="56571" y="-3570"/>
                    <a:pt x="62407" y="3581"/>
                    <a:pt x="62407" y="17783"/>
                  </a:cubicBezTo>
                  <a:lnTo>
                    <a:pt x="62407" y="90704"/>
                  </a:lnTo>
                  <a:cubicBezTo>
                    <a:pt x="62633" y="104516"/>
                    <a:pt x="57847" y="117669"/>
                    <a:pt x="49490" y="126257"/>
                  </a:cubicBezTo>
                  <a:close/>
                  <a:moveTo>
                    <a:pt x="12920" y="38833"/>
                  </a:moveTo>
                  <a:cubicBezTo>
                    <a:pt x="7644" y="44179"/>
                    <a:pt x="4617" y="52423"/>
                    <a:pt x="4750" y="61092"/>
                  </a:cubicBezTo>
                  <a:lnTo>
                    <a:pt x="4750" y="134013"/>
                  </a:lnTo>
                  <a:cubicBezTo>
                    <a:pt x="4750" y="142977"/>
                    <a:pt x="8407" y="147509"/>
                    <a:pt x="12920" y="144085"/>
                  </a:cubicBezTo>
                  <a:lnTo>
                    <a:pt x="49490" y="116186"/>
                  </a:lnTo>
                  <a:cubicBezTo>
                    <a:pt x="54751" y="110778"/>
                    <a:pt x="57770" y="102517"/>
                    <a:pt x="57661" y="93826"/>
                  </a:cubicBezTo>
                  <a:lnTo>
                    <a:pt x="57661" y="21308"/>
                  </a:lnTo>
                  <a:cubicBezTo>
                    <a:pt x="57661" y="12344"/>
                    <a:pt x="54004" y="7812"/>
                    <a:pt x="49490" y="11236"/>
                  </a:cubicBezTo>
                  <a:close/>
                </a:path>
              </a:pathLst>
            </a:custGeom>
            <a:solidFill>
              <a:srgbClr val="E0E0E0"/>
            </a:solidFill>
            <a:ln w="7772" cap="flat">
              <a:noFill/>
              <a:prstDash val="solid"/>
              <a:miter/>
            </a:ln>
          </p:spPr>
          <p:txBody>
            <a:bodyPr rtlCol="0" anchor="ctr"/>
            <a:lstStyle/>
            <a:p>
              <a:endParaRPr lang="en-IN"/>
            </a:p>
          </p:txBody>
        </p:sp>
        <p:sp>
          <p:nvSpPr>
            <p:cNvPr id="21" name="Freeform: Shape 20">
              <a:extLst>
                <a:ext uri="{FF2B5EF4-FFF2-40B4-BE49-F238E27FC236}">
                  <a16:creationId xmlns:a16="http://schemas.microsoft.com/office/drawing/2014/main" id="{0863EC80-41D5-FC78-82B1-C5A7AF866FD1}"/>
                </a:ext>
              </a:extLst>
            </p:cNvPr>
            <p:cNvSpPr/>
            <p:nvPr/>
          </p:nvSpPr>
          <p:spPr>
            <a:xfrm>
              <a:off x="2558936" y="2095034"/>
              <a:ext cx="27233" cy="89416"/>
            </a:xfrm>
            <a:custGeom>
              <a:avLst/>
              <a:gdLst>
                <a:gd name="connsiteX0" fmla="*/ 0 w 27233"/>
                <a:gd name="connsiteY0" fmla="*/ 88232 h 89416"/>
                <a:gd name="connsiteX1" fmla="*/ 0 w 27233"/>
                <a:gd name="connsiteY1" fmla="*/ 86217 h 89416"/>
                <a:gd name="connsiteX2" fmla="*/ 9182 w 27233"/>
                <a:gd name="connsiteY2" fmla="*/ 8160 h 89416"/>
                <a:gd name="connsiteX3" fmla="*/ 12138 w 27233"/>
                <a:gd name="connsiteY3" fmla="*/ 3124 h 89416"/>
                <a:gd name="connsiteX4" fmla="*/ 15095 w 27233"/>
                <a:gd name="connsiteY4" fmla="*/ 908 h 89416"/>
                <a:gd name="connsiteX5" fmla="*/ 18208 w 27233"/>
                <a:gd name="connsiteY5" fmla="*/ 908 h 89416"/>
                <a:gd name="connsiteX6" fmla="*/ 27234 w 27233"/>
                <a:gd name="connsiteY6" fmla="*/ 65368 h 89416"/>
                <a:gd name="connsiteX7" fmla="*/ 27234 w 27233"/>
                <a:gd name="connsiteY7" fmla="*/ 67181 h 89416"/>
                <a:gd name="connsiteX8" fmla="*/ 24899 w 27233"/>
                <a:gd name="connsiteY8" fmla="*/ 71109 h 89416"/>
                <a:gd name="connsiteX9" fmla="*/ 22721 w 27233"/>
                <a:gd name="connsiteY9" fmla="*/ 72822 h 89416"/>
                <a:gd name="connsiteX10" fmla="*/ 20075 w 27233"/>
                <a:gd name="connsiteY10" fmla="*/ 72822 h 89416"/>
                <a:gd name="connsiteX11" fmla="*/ 18285 w 27233"/>
                <a:gd name="connsiteY11" fmla="*/ 58922 h 89416"/>
                <a:gd name="connsiteX12" fmla="*/ 8637 w 27233"/>
                <a:gd name="connsiteY12" fmla="*/ 66174 h 89416"/>
                <a:gd name="connsiteX13" fmla="*/ 6847 w 27233"/>
                <a:gd name="connsiteY13" fmla="*/ 82793 h 89416"/>
                <a:gd name="connsiteX14" fmla="*/ 4435 w 27233"/>
                <a:gd name="connsiteY14" fmla="*/ 86620 h 89416"/>
                <a:gd name="connsiteX15" fmla="*/ 2179 w 27233"/>
                <a:gd name="connsiteY15" fmla="*/ 88332 h 89416"/>
                <a:gd name="connsiteX16" fmla="*/ 0 w 27233"/>
                <a:gd name="connsiteY16" fmla="*/ 88232 h 89416"/>
                <a:gd name="connsiteX17" fmla="*/ 17507 w 27233"/>
                <a:gd name="connsiteY17" fmla="*/ 47944 h 89416"/>
                <a:gd name="connsiteX18" fmla="*/ 14473 w 27233"/>
                <a:gd name="connsiteY18" fmla="*/ 24376 h 89416"/>
                <a:gd name="connsiteX19" fmla="*/ 13772 w 27233"/>
                <a:gd name="connsiteY19" fmla="*/ 17023 h 89416"/>
                <a:gd name="connsiteX20" fmla="*/ 13772 w 27233"/>
                <a:gd name="connsiteY20" fmla="*/ 17023 h 89416"/>
                <a:gd name="connsiteX21" fmla="*/ 13072 w 27233"/>
                <a:gd name="connsiteY21" fmla="*/ 25383 h 89416"/>
                <a:gd name="connsiteX22" fmla="*/ 10115 w 27233"/>
                <a:gd name="connsiteY22" fmla="*/ 53484 h 89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7233" h="89416">
                  <a:moveTo>
                    <a:pt x="0" y="88232"/>
                  </a:moveTo>
                  <a:cubicBezTo>
                    <a:pt x="0" y="88232"/>
                    <a:pt x="0" y="87325"/>
                    <a:pt x="0" y="86217"/>
                  </a:cubicBezTo>
                  <a:lnTo>
                    <a:pt x="9182" y="8160"/>
                  </a:lnTo>
                  <a:cubicBezTo>
                    <a:pt x="9446" y="5943"/>
                    <a:pt x="10559" y="4049"/>
                    <a:pt x="12138" y="3124"/>
                  </a:cubicBezTo>
                  <a:lnTo>
                    <a:pt x="15095" y="908"/>
                  </a:lnTo>
                  <a:cubicBezTo>
                    <a:pt x="16885" y="-401"/>
                    <a:pt x="17896" y="-200"/>
                    <a:pt x="18208" y="908"/>
                  </a:cubicBezTo>
                  <a:lnTo>
                    <a:pt x="27234" y="65368"/>
                  </a:lnTo>
                  <a:cubicBezTo>
                    <a:pt x="27234" y="66376"/>
                    <a:pt x="27234" y="66980"/>
                    <a:pt x="27234" y="67181"/>
                  </a:cubicBezTo>
                  <a:cubicBezTo>
                    <a:pt x="27234" y="67383"/>
                    <a:pt x="26455" y="70001"/>
                    <a:pt x="24899" y="71109"/>
                  </a:cubicBezTo>
                  <a:lnTo>
                    <a:pt x="22721" y="72822"/>
                  </a:lnTo>
                  <a:cubicBezTo>
                    <a:pt x="21086" y="74030"/>
                    <a:pt x="20231" y="73930"/>
                    <a:pt x="20075" y="72822"/>
                  </a:cubicBezTo>
                  <a:lnTo>
                    <a:pt x="18285" y="58922"/>
                  </a:lnTo>
                  <a:lnTo>
                    <a:pt x="8637" y="66174"/>
                  </a:lnTo>
                  <a:lnTo>
                    <a:pt x="6847" y="82793"/>
                  </a:lnTo>
                  <a:cubicBezTo>
                    <a:pt x="6575" y="84502"/>
                    <a:pt x="5672" y="85931"/>
                    <a:pt x="4435" y="86620"/>
                  </a:cubicBezTo>
                  <a:lnTo>
                    <a:pt x="2179" y="88332"/>
                  </a:lnTo>
                  <a:cubicBezTo>
                    <a:pt x="778" y="89843"/>
                    <a:pt x="0" y="89742"/>
                    <a:pt x="0" y="88232"/>
                  </a:cubicBezTo>
                  <a:close/>
                  <a:moveTo>
                    <a:pt x="17507" y="47944"/>
                  </a:moveTo>
                  <a:lnTo>
                    <a:pt x="14473" y="24376"/>
                  </a:lnTo>
                  <a:cubicBezTo>
                    <a:pt x="14473" y="22160"/>
                    <a:pt x="14006" y="19743"/>
                    <a:pt x="13772" y="17023"/>
                  </a:cubicBezTo>
                  <a:lnTo>
                    <a:pt x="13772" y="17023"/>
                  </a:lnTo>
                  <a:cubicBezTo>
                    <a:pt x="13772" y="20045"/>
                    <a:pt x="13383" y="22865"/>
                    <a:pt x="13072" y="25383"/>
                  </a:cubicBezTo>
                  <a:lnTo>
                    <a:pt x="10115" y="53484"/>
                  </a:lnTo>
                  <a:close/>
                </a:path>
              </a:pathLst>
            </a:custGeom>
            <a:solidFill>
              <a:srgbClr val="E0E0E0"/>
            </a:solidFill>
            <a:ln w="7772" cap="flat">
              <a:noFill/>
              <a:prstDash val="solid"/>
              <a:miter/>
            </a:ln>
          </p:spPr>
          <p:txBody>
            <a:bodyPr rtlCol="0" anchor="ctr"/>
            <a:lstStyle/>
            <a:p>
              <a:endParaRPr lang="en-IN"/>
            </a:p>
          </p:txBody>
        </p:sp>
        <p:sp>
          <p:nvSpPr>
            <p:cNvPr id="22" name="Freeform: Shape 21">
              <a:extLst>
                <a:ext uri="{FF2B5EF4-FFF2-40B4-BE49-F238E27FC236}">
                  <a16:creationId xmlns:a16="http://schemas.microsoft.com/office/drawing/2014/main" id="{F19D2C81-EC30-F96E-B69B-D7C7FD952CF0}"/>
                </a:ext>
              </a:extLst>
            </p:cNvPr>
            <p:cNvSpPr/>
            <p:nvPr/>
          </p:nvSpPr>
          <p:spPr>
            <a:xfrm>
              <a:off x="2541501" y="2057464"/>
              <a:ext cx="62338" cy="155055"/>
            </a:xfrm>
            <a:custGeom>
              <a:avLst/>
              <a:gdLst>
                <a:gd name="connsiteX0" fmla="*/ 49415 w 62338"/>
                <a:gd name="connsiteY0" fmla="*/ 126004 h 155055"/>
                <a:gd name="connsiteX1" fmla="*/ 12844 w 62338"/>
                <a:gd name="connsiteY1" fmla="*/ 153299 h 155055"/>
                <a:gd name="connsiteX2" fmla="*/ 6 w 62338"/>
                <a:gd name="connsiteY2" fmla="*/ 137284 h 155055"/>
                <a:gd name="connsiteX3" fmla="*/ 6 w 62338"/>
                <a:gd name="connsiteY3" fmla="*/ 64363 h 155055"/>
                <a:gd name="connsiteX4" fmla="*/ 12844 w 62338"/>
                <a:gd name="connsiteY4" fmla="*/ 29112 h 155055"/>
                <a:gd name="connsiteX5" fmla="*/ 49415 w 62338"/>
                <a:gd name="connsiteY5" fmla="*/ 1716 h 155055"/>
                <a:gd name="connsiteX6" fmla="*/ 62332 w 62338"/>
                <a:gd name="connsiteY6" fmla="*/ 17730 h 155055"/>
                <a:gd name="connsiteX7" fmla="*/ 62332 w 62338"/>
                <a:gd name="connsiteY7" fmla="*/ 90651 h 155055"/>
                <a:gd name="connsiteX8" fmla="*/ 49415 w 62338"/>
                <a:gd name="connsiteY8" fmla="*/ 126004 h 155055"/>
                <a:gd name="connsiteX9" fmla="*/ 12844 w 62338"/>
                <a:gd name="connsiteY9" fmla="*/ 38479 h 155055"/>
                <a:gd name="connsiteX10" fmla="*/ 4674 w 62338"/>
                <a:gd name="connsiteY10" fmla="*/ 60838 h 155055"/>
                <a:gd name="connsiteX11" fmla="*/ 4674 w 62338"/>
                <a:gd name="connsiteY11" fmla="*/ 133759 h 155055"/>
                <a:gd name="connsiteX12" fmla="*/ 12844 w 62338"/>
                <a:gd name="connsiteY12" fmla="*/ 143831 h 155055"/>
                <a:gd name="connsiteX13" fmla="*/ 49415 w 62338"/>
                <a:gd name="connsiteY13" fmla="*/ 116435 h 155055"/>
                <a:gd name="connsiteX14" fmla="*/ 57585 w 62338"/>
                <a:gd name="connsiteY14" fmla="*/ 94076 h 155055"/>
                <a:gd name="connsiteX15" fmla="*/ 57585 w 62338"/>
                <a:gd name="connsiteY15" fmla="*/ 21356 h 155055"/>
                <a:gd name="connsiteX16" fmla="*/ 49415 w 62338"/>
                <a:gd name="connsiteY16" fmla="*/ 11284 h 155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2338" h="155055">
                  <a:moveTo>
                    <a:pt x="49415" y="126004"/>
                  </a:moveTo>
                  <a:lnTo>
                    <a:pt x="12844" y="153299"/>
                  </a:lnTo>
                  <a:cubicBezTo>
                    <a:pt x="5764" y="158637"/>
                    <a:pt x="6" y="151385"/>
                    <a:pt x="6" y="137284"/>
                  </a:cubicBezTo>
                  <a:lnTo>
                    <a:pt x="6" y="64363"/>
                  </a:lnTo>
                  <a:cubicBezTo>
                    <a:pt x="-189" y="50667"/>
                    <a:pt x="4558" y="37636"/>
                    <a:pt x="12844" y="29112"/>
                  </a:cubicBezTo>
                  <a:lnTo>
                    <a:pt x="49415" y="1716"/>
                  </a:lnTo>
                  <a:cubicBezTo>
                    <a:pt x="56574" y="-3521"/>
                    <a:pt x="62332" y="3630"/>
                    <a:pt x="62332" y="17730"/>
                  </a:cubicBezTo>
                  <a:lnTo>
                    <a:pt x="62332" y="90651"/>
                  </a:lnTo>
                  <a:cubicBezTo>
                    <a:pt x="62542" y="104403"/>
                    <a:pt x="57756" y="117489"/>
                    <a:pt x="49415" y="126004"/>
                  </a:cubicBezTo>
                  <a:close/>
                  <a:moveTo>
                    <a:pt x="12844" y="38479"/>
                  </a:moveTo>
                  <a:cubicBezTo>
                    <a:pt x="7584" y="43886"/>
                    <a:pt x="4565" y="52147"/>
                    <a:pt x="4674" y="60838"/>
                  </a:cubicBezTo>
                  <a:lnTo>
                    <a:pt x="4674" y="133759"/>
                  </a:lnTo>
                  <a:cubicBezTo>
                    <a:pt x="4674" y="142723"/>
                    <a:pt x="8331" y="147255"/>
                    <a:pt x="12844" y="143831"/>
                  </a:cubicBezTo>
                  <a:lnTo>
                    <a:pt x="49415" y="116435"/>
                  </a:lnTo>
                  <a:cubicBezTo>
                    <a:pt x="54691" y="111048"/>
                    <a:pt x="57717" y="102773"/>
                    <a:pt x="57585" y="94076"/>
                  </a:cubicBezTo>
                  <a:lnTo>
                    <a:pt x="57585" y="21356"/>
                  </a:lnTo>
                  <a:cubicBezTo>
                    <a:pt x="57585" y="12392"/>
                    <a:pt x="53928" y="7759"/>
                    <a:pt x="49415" y="11284"/>
                  </a:cubicBezTo>
                  <a:close/>
                </a:path>
              </a:pathLst>
            </a:custGeom>
            <a:solidFill>
              <a:srgbClr val="E0E0E0"/>
            </a:solidFill>
            <a:ln w="7772" cap="flat">
              <a:noFill/>
              <a:prstDash val="solid"/>
              <a:miter/>
            </a:ln>
          </p:spPr>
          <p:txBody>
            <a:bodyPr rtlCol="0" anchor="ctr"/>
            <a:lstStyle/>
            <a:p>
              <a:endParaRPr lang="en-IN"/>
            </a:p>
          </p:txBody>
        </p:sp>
        <p:sp>
          <p:nvSpPr>
            <p:cNvPr id="23" name="Freeform: Shape 22">
              <a:extLst>
                <a:ext uri="{FF2B5EF4-FFF2-40B4-BE49-F238E27FC236}">
                  <a16:creationId xmlns:a16="http://schemas.microsoft.com/office/drawing/2014/main" id="{E3395BEC-7C93-53C9-3E86-80916561314D}"/>
                </a:ext>
              </a:extLst>
            </p:cNvPr>
            <p:cNvSpPr/>
            <p:nvPr/>
          </p:nvSpPr>
          <p:spPr>
            <a:xfrm>
              <a:off x="2617370" y="2037401"/>
              <a:ext cx="36263" cy="98711"/>
            </a:xfrm>
            <a:custGeom>
              <a:avLst/>
              <a:gdLst>
                <a:gd name="connsiteX0" fmla="*/ 28013 w 36263"/>
                <a:gd name="connsiteY0" fmla="*/ 82815 h 98711"/>
                <a:gd name="connsiteX1" fmla="*/ 8250 w 36263"/>
                <a:gd name="connsiteY1" fmla="*/ 97620 h 98711"/>
                <a:gd name="connsiteX2" fmla="*/ 2 w 36263"/>
                <a:gd name="connsiteY2" fmla="*/ 87549 h 98711"/>
                <a:gd name="connsiteX3" fmla="*/ 2 w 36263"/>
                <a:gd name="connsiteY3" fmla="*/ 38398 h 98711"/>
                <a:gd name="connsiteX4" fmla="*/ 8250 w 36263"/>
                <a:gd name="connsiteY4" fmla="*/ 15836 h 98711"/>
                <a:gd name="connsiteX5" fmla="*/ 28013 w 36263"/>
                <a:gd name="connsiteY5" fmla="*/ 1131 h 98711"/>
                <a:gd name="connsiteX6" fmla="*/ 36261 w 36263"/>
                <a:gd name="connsiteY6" fmla="*/ 11203 h 98711"/>
                <a:gd name="connsiteX7" fmla="*/ 36261 w 36263"/>
                <a:gd name="connsiteY7" fmla="*/ 60354 h 98711"/>
                <a:gd name="connsiteX8" fmla="*/ 28013 w 36263"/>
                <a:gd name="connsiteY8" fmla="*/ 82815 h 98711"/>
                <a:gd name="connsiteX9" fmla="*/ 8250 w 36263"/>
                <a:gd name="connsiteY9" fmla="*/ 25707 h 98711"/>
                <a:gd name="connsiteX10" fmla="*/ 5137 w 36263"/>
                <a:gd name="connsiteY10" fmla="*/ 34369 h 98711"/>
                <a:gd name="connsiteX11" fmla="*/ 5137 w 36263"/>
                <a:gd name="connsiteY11" fmla="*/ 83520 h 98711"/>
                <a:gd name="connsiteX12" fmla="*/ 8250 w 36263"/>
                <a:gd name="connsiteY12" fmla="*/ 87549 h 98711"/>
                <a:gd name="connsiteX13" fmla="*/ 28013 w 36263"/>
                <a:gd name="connsiteY13" fmla="*/ 72743 h 98711"/>
                <a:gd name="connsiteX14" fmla="*/ 31203 w 36263"/>
                <a:gd name="connsiteY14" fmla="*/ 64081 h 98711"/>
                <a:gd name="connsiteX15" fmla="*/ 31203 w 36263"/>
                <a:gd name="connsiteY15" fmla="*/ 14829 h 98711"/>
                <a:gd name="connsiteX16" fmla="*/ 28013 w 36263"/>
                <a:gd name="connsiteY16" fmla="*/ 10901 h 98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6263" h="98711">
                  <a:moveTo>
                    <a:pt x="28013" y="82815"/>
                  </a:moveTo>
                  <a:lnTo>
                    <a:pt x="8250" y="97620"/>
                  </a:lnTo>
                  <a:cubicBezTo>
                    <a:pt x="3736" y="100944"/>
                    <a:pt x="79" y="96412"/>
                    <a:pt x="2" y="87549"/>
                  </a:cubicBezTo>
                  <a:lnTo>
                    <a:pt x="2" y="38398"/>
                  </a:lnTo>
                  <a:cubicBezTo>
                    <a:pt x="-84" y="29633"/>
                    <a:pt x="2959" y="21306"/>
                    <a:pt x="8250" y="15836"/>
                  </a:cubicBezTo>
                  <a:lnTo>
                    <a:pt x="28013" y="1131"/>
                  </a:lnTo>
                  <a:cubicBezTo>
                    <a:pt x="32526" y="-2293"/>
                    <a:pt x="36261" y="2340"/>
                    <a:pt x="36261" y="11203"/>
                  </a:cubicBezTo>
                  <a:lnTo>
                    <a:pt x="36261" y="60354"/>
                  </a:lnTo>
                  <a:cubicBezTo>
                    <a:pt x="36362" y="69094"/>
                    <a:pt x="33312" y="77396"/>
                    <a:pt x="28013" y="82815"/>
                  </a:cubicBezTo>
                  <a:close/>
                  <a:moveTo>
                    <a:pt x="8250" y="25707"/>
                  </a:moveTo>
                  <a:cubicBezTo>
                    <a:pt x="6219" y="27799"/>
                    <a:pt x="5059" y="31008"/>
                    <a:pt x="5137" y="34369"/>
                  </a:cubicBezTo>
                  <a:lnTo>
                    <a:pt x="5137" y="83520"/>
                  </a:lnTo>
                  <a:cubicBezTo>
                    <a:pt x="5137" y="87045"/>
                    <a:pt x="6538" y="88757"/>
                    <a:pt x="8250" y="87549"/>
                  </a:cubicBezTo>
                  <a:lnTo>
                    <a:pt x="28013" y="72743"/>
                  </a:lnTo>
                  <a:cubicBezTo>
                    <a:pt x="30036" y="70633"/>
                    <a:pt x="31211" y="67446"/>
                    <a:pt x="31203" y="64081"/>
                  </a:cubicBezTo>
                  <a:lnTo>
                    <a:pt x="31203" y="14829"/>
                  </a:lnTo>
                  <a:cubicBezTo>
                    <a:pt x="31203" y="11405"/>
                    <a:pt x="29725" y="9592"/>
                    <a:pt x="28013" y="10901"/>
                  </a:cubicBezTo>
                  <a:close/>
                </a:path>
              </a:pathLst>
            </a:custGeom>
            <a:solidFill>
              <a:srgbClr val="E0E0E0"/>
            </a:solidFill>
            <a:ln w="7772" cap="flat">
              <a:noFill/>
              <a:prstDash val="solid"/>
              <a:miter/>
            </a:ln>
          </p:spPr>
          <p:txBody>
            <a:bodyPr rtlCol="0" anchor="ctr"/>
            <a:lstStyle/>
            <a:p>
              <a:endParaRPr lang="en-IN"/>
            </a:p>
          </p:txBody>
        </p:sp>
        <p:sp>
          <p:nvSpPr>
            <p:cNvPr id="24" name="Freeform: Shape 23">
              <a:extLst>
                <a:ext uri="{FF2B5EF4-FFF2-40B4-BE49-F238E27FC236}">
                  <a16:creationId xmlns:a16="http://schemas.microsoft.com/office/drawing/2014/main" id="{DA5C9AA9-CE70-9DC5-7067-F9EEF4685ADC}"/>
                </a:ext>
              </a:extLst>
            </p:cNvPr>
            <p:cNvSpPr/>
            <p:nvPr/>
          </p:nvSpPr>
          <p:spPr>
            <a:xfrm>
              <a:off x="2622507" y="2061268"/>
              <a:ext cx="19374" cy="55914"/>
            </a:xfrm>
            <a:custGeom>
              <a:avLst/>
              <a:gdLst>
                <a:gd name="connsiteX0" fmla="*/ 19375 w 19374"/>
                <a:gd name="connsiteY0" fmla="*/ 36990 h 55914"/>
                <a:gd name="connsiteX1" fmla="*/ 19375 w 19374"/>
                <a:gd name="connsiteY1" fmla="*/ 4458 h 55914"/>
                <a:gd name="connsiteX2" fmla="*/ 14161 w 19374"/>
                <a:gd name="connsiteY2" fmla="*/ 933 h 55914"/>
                <a:gd name="connsiteX3" fmla="*/ 5213 w 19374"/>
                <a:gd name="connsiteY3" fmla="*/ 7681 h 55914"/>
                <a:gd name="connsiteX4" fmla="*/ 0 w 19374"/>
                <a:gd name="connsiteY4" fmla="*/ 19062 h 55914"/>
                <a:gd name="connsiteX5" fmla="*/ 0 w 19374"/>
                <a:gd name="connsiteY5" fmla="*/ 51393 h 55914"/>
                <a:gd name="connsiteX6" fmla="*/ 5213 w 19374"/>
                <a:gd name="connsiteY6" fmla="*/ 54918 h 55914"/>
                <a:gd name="connsiteX7" fmla="*/ 14161 w 19374"/>
                <a:gd name="connsiteY7" fmla="*/ 48271 h 55914"/>
                <a:gd name="connsiteX8" fmla="*/ 19375 w 19374"/>
                <a:gd name="connsiteY8" fmla="*/ 36990 h 55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374" h="55914">
                  <a:moveTo>
                    <a:pt x="19375" y="36990"/>
                  </a:moveTo>
                  <a:lnTo>
                    <a:pt x="19375" y="4458"/>
                  </a:lnTo>
                  <a:cubicBezTo>
                    <a:pt x="19375" y="429"/>
                    <a:pt x="17040" y="-1182"/>
                    <a:pt x="14161" y="933"/>
                  </a:cubicBezTo>
                  <a:lnTo>
                    <a:pt x="5213" y="7681"/>
                  </a:lnTo>
                  <a:cubicBezTo>
                    <a:pt x="2171" y="10180"/>
                    <a:pt x="233" y="14409"/>
                    <a:pt x="0" y="19062"/>
                  </a:cubicBezTo>
                  <a:lnTo>
                    <a:pt x="0" y="51393"/>
                  </a:lnTo>
                  <a:cubicBezTo>
                    <a:pt x="0" y="55523"/>
                    <a:pt x="2334" y="57134"/>
                    <a:pt x="5213" y="54918"/>
                  </a:cubicBezTo>
                  <a:lnTo>
                    <a:pt x="14161" y="48271"/>
                  </a:lnTo>
                  <a:cubicBezTo>
                    <a:pt x="17173" y="45781"/>
                    <a:pt x="19102" y="41602"/>
                    <a:pt x="19375" y="36990"/>
                  </a:cubicBezTo>
                  <a:close/>
                </a:path>
              </a:pathLst>
            </a:custGeom>
            <a:solidFill>
              <a:srgbClr val="E0E0E0"/>
            </a:solidFill>
            <a:ln w="7772" cap="flat">
              <a:noFill/>
              <a:prstDash val="solid"/>
              <a:miter/>
            </a:ln>
          </p:spPr>
          <p:txBody>
            <a:bodyPr rtlCol="0" anchor="ctr"/>
            <a:lstStyle/>
            <a:p>
              <a:endParaRPr lang="en-IN"/>
            </a:p>
          </p:txBody>
        </p:sp>
      </p:grpSp>
      <p:grpSp>
        <p:nvGrpSpPr>
          <p:cNvPr id="25" name="Graphic 2">
            <a:extLst>
              <a:ext uri="{FF2B5EF4-FFF2-40B4-BE49-F238E27FC236}">
                <a16:creationId xmlns:a16="http://schemas.microsoft.com/office/drawing/2014/main" id="{1198F2EB-859A-5422-574A-74C8BEB325B8}"/>
              </a:ext>
            </a:extLst>
          </p:cNvPr>
          <p:cNvGrpSpPr/>
          <p:nvPr/>
        </p:nvGrpSpPr>
        <p:grpSpPr>
          <a:xfrm>
            <a:off x="3426646" y="2050657"/>
            <a:ext cx="478454" cy="1258737"/>
            <a:chOff x="3303113" y="2116952"/>
            <a:chExt cx="478454" cy="1258737"/>
          </a:xfrm>
        </p:grpSpPr>
        <p:sp>
          <p:nvSpPr>
            <p:cNvPr id="26" name="Freeform: Shape 25">
              <a:extLst>
                <a:ext uri="{FF2B5EF4-FFF2-40B4-BE49-F238E27FC236}">
                  <a16:creationId xmlns:a16="http://schemas.microsoft.com/office/drawing/2014/main" id="{67988EE0-B95D-201E-04A9-97EC41AC8188}"/>
                </a:ext>
              </a:extLst>
            </p:cNvPr>
            <p:cNvSpPr/>
            <p:nvPr/>
          </p:nvSpPr>
          <p:spPr>
            <a:xfrm>
              <a:off x="3303113" y="2116952"/>
              <a:ext cx="478454" cy="1258737"/>
            </a:xfrm>
            <a:custGeom>
              <a:avLst/>
              <a:gdLst>
                <a:gd name="connsiteX0" fmla="*/ 338708 w 478454"/>
                <a:gd name="connsiteY0" fmla="*/ 1258729 h 1258737"/>
                <a:gd name="connsiteX1" fmla="*/ 236854 w 478454"/>
                <a:gd name="connsiteY1" fmla="*/ 1218442 h 1258737"/>
                <a:gd name="connsiteX2" fmla="*/ 236854 w 478454"/>
                <a:gd name="connsiteY2" fmla="*/ 1218442 h 1258737"/>
                <a:gd name="connsiteX3" fmla="*/ 0 w 478454"/>
                <a:gd name="connsiteY3" fmla="*/ 664485 h 1258737"/>
                <a:gd name="connsiteX4" fmla="*/ 0 w 478454"/>
                <a:gd name="connsiteY4" fmla="*/ 243680 h 1258737"/>
                <a:gd name="connsiteX5" fmla="*/ 76487 w 478454"/>
                <a:gd name="connsiteY5" fmla="*/ 21191 h 1258737"/>
                <a:gd name="connsiteX6" fmla="*/ 241678 w 478454"/>
                <a:gd name="connsiteY6" fmla="*/ 40026 h 1258737"/>
                <a:gd name="connsiteX7" fmla="*/ 478455 w 478454"/>
                <a:gd name="connsiteY7" fmla="*/ 593982 h 1258737"/>
                <a:gd name="connsiteX8" fmla="*/ 478455 w 478454"/>
                <a:gd name="connsiteY8" fmla="*/ 1014888 h 1258737"/>
                <a:gd name="connsiteX9" fmla="*/ 401967 w 478454"/>
                <a:gd name="connsiteY9" fmla="*/ 1237478 h 1258737"/>
                <a:gd name="connsiteX10" fmla="*/ 338708 w 478454"/>
                <a:gd name="connsiteY10" fmla="*/ 1258729 h 1258737"/>
                <a:gd name="connsiteX11" fmla="*/ 241367 w 478454"/>
                <a:gd name="connsiteY11" fmla="*/ 1207765 h 1258737"/>
                <a:gd name="connsiteX12" fmla="*/ 396987 w 478454"/>
                <a:gd name="connsiteY12" fmla="*/ 1226499 h 1258737"/>
                <a:gd name="connsiteX13" fmla="*/ 468650 w 478454"/>
                <a:gd name="connsiteY13" fmla="*/ 1014989 h 1258737"/>
                <a:gd name="connsiteX14" fmla="*/ 468650 w 478454"/>
                <a:gd name="connsiteY14" fmla="*/ 594083 h 1258737"/>
                <a:gd name="connsiteX15" fmla="*/ 236621 w 478454"/>
                <a:gd name="connsiteY15" fmla="*/ 50803 h 1258737"/>
                <a:gd name="connsiteX16" fmla="*/ 81000 w 478454"/>
                <a:gd name="connsiteY16" fmla="*/ 31968 h 1258737"/>
                <a:gd name="connsiteX17" fmla="*/ 9337 w 478454"/>
                <a:gd name="connsiteY17" fmla="*/ 243479 h 1258737"/>
                <a:gd name="connsiteX18" fmla="*/ 9337 w 478454"/>
                <a:gd name="connsiteY18" fmla="*/ 664485 h 1258737"/>
                <a:gd name="connsiteX19" fmla="*/ 241367 w 478454"/>
                <a:gd name="connsiteY19" fmla="*/ 1207765 h 1258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78454" h="1258737">
                  <a:moveTo>
                    <a:pt x="338708" y="1258729"/>
                  </a:moveTo>
                  <a:cubicBezTo>
                    <a:pt x="302619" y="1257057"/>
                    <a:pt x="267504" y="1243158"/>
                    <a:pt x="236854" y="1218442"/>
                  </a:cubicBezTo>
                  <a:lnTo>
                    <a:pt x="236854" y="1218442"/>
                  </a:lnTo>
                  <a:cubicBezTo>
                    <a:pt x="106211" y="1120845"/>
                    <a:pt x="0" y="872269"/>
                    <a:pt x="0" y="664485"/>
                  </a:cubicBezTo>
                  <a:lnTo>
                    <a:pt x="0" y="243680"/>
                  </a:lnTo>
                  <a:cubicBezTo>
                    <a:pt x="0" y="137119"/>
                    <a:pt x="27156" y="58054"/>
                    <a:pt x="76487" y="21191"/>
                  </a:cubicBezTo>
                  <a:cubicBezTo>
                    <a:pt x="121617" y="-12550"/>
                    <a:pt x="180286" y="-5802"/>
                    <a:pt x="241678" y="40026"/>
                  </a:cubicBezTo>
                  <a:cubicBezTo>
                    <a:pt x="372244" y="137623"/>
                    <a:pt x="478455" y="386198"/>
                    <a:pt x="478455" y="593982"/>
                  </a:cubicBezTo>
                  <a:lnTo>
                    <a:pt x="478455" y="1014888"/>
                  </a:lnTo>
                  <a:cubicBezTo>
                    <a:pt x="478455" y="1121550"/>
                    <a:pt x="451299" y="1200614"/>
                    <a:pt x="401967" y="1237478"/>
                  </a:cubicBezTo>
                  <a:cubicBezTo>
                    <a:pt x="382701" y="1251679"/>
                    <a:pt x="360876" y="1259011"/>
                    <a:pt x="338708" y="1258729"/>
                  </a:cubicBezTo>
                  <a:close/>
                  <a:moveTo>
                    <a:pt x="241367" y="1207765"/>
                  </a:moveTo>
                  <a:cubicBezTo>
                    <a:pt x="299569" y="1251276"/>
                    <a:pt x="354814" y="1258125"/>
                    <a:pt x="396987" y="1226499"/>
                  </a:cubicBezTo>
                  <a:cubicBezTo>
                    <a:pt x="442506" y="1192557"/>
                    <a:pt x="468650" y="1115708"/>
                    <a:pt x="468650" y="1014989"/>
                  </a:cubicBezTo>
                  <a:lnTo>
                    <a:pt x="468650" y="594083"/>
                  </a:lnTo>
                  <a:cubicBezTo>
                    <a:pt x="468650" y="390126"/>
                    <a:pt x="364540" y="146385"/>
                    <a:pt x="236621" y="50803"/>
                  </a:cubicBezTo>
                  <a:cubicBezTo>
                    <a:pt x="178341" y="7292"/>
                    <a:pt x="123095" y="443"/>
                    <a:pt x="81000" y="31968"/>
                  </a:cubicBezTo>
                  <a:cubicBezTo>
                    <a:pt x="35404" y="66011"/>
                    <a:pt x="9337" y="143263"/>
                    <a:pt x="9337" y="243479"/>
                  </a:cubicBezTo>
                  <a:lnTo>
                    <a:pt x="9337" y="664485"/>
                  </a:lnTo>
                  <a:cubicBezTo>
                    <a:pt x="9648" y="868643"/>
                    <a:pt x="113681" y="1112384"/>
                    <a:pt x="241367" y="1207765"/>
                  </a:cubicBezTo>
                  <a:close/>
                </a:path>
              </a:pathLst>
            </a:custGeom>
            <a:solidFill>
              <a:srgbClr val="E0E0E0"/>
            </a:solidFill>
            <a:ln w="7772" cap="flat">
              <a:noFill/>
              <a:prstDash val="solid"/>
              <a:miter/>
            </a:ln>
          </p:spPr>
          <p:txBody>
            <a:bodyPr rtlCol="0" anchor="ctr"/>
            <a:lstStyle/>
            <a:p>
              <a:endParaRPr lang="en-IN"/>
            </a:p>
          </p:txBody>
        </p:sp>
        <p:sp>
          <p:nvSpPr>
            <p:cNvPr id="27" name="Freeform: Shape 26">
              <a:extLst>
                <a:ext uri="{FF2B5EF4-FFF2-40B4-BE49-F238E27FC236}">
                  <a16:creationId xmlns:a16="http://schemas.microsoft.com/office/drawing/2014/main" id="{CD95BD27-C409-4693-120C-B6C6BFA32988}"/>
                </a:ext>
              </a:extLst>
            </p:cNvPr>
            <p:cNvSpPr/>
            <p:nvPr/>
          </p:nvSpPr>
          <p:spPr>
            <a:xfrm>
              <a:off x="3347776" y="2227433"/>
              <a:ext cx="390295" cy="1038062"/>
            </a:xfrm>
            <a:custGeom>
              <a:avLst/>
              <a:gdLst>
                <a:gd name="connsiteX0" fmla="*/ 194525 w 390295"/>
                <a:gd name="connsiteY0" fmla="*/ 32581 h 1038062"/>
                <a:gd name="connsiteX1" fmla="*/ 82168 w 390295"/>
                <a:gd name="connsiteY1" fmla="*/ 5186 h 1038062"/>
                <a:gd name="connsiteX2" fmla="*/ 82168 w 390295"/>
                <a:gd name="connsiteY2" fmla="*/ 5186 h 1038062"/>
                <a:gd name="connsiteX3" fmla="*/ 82168 w 390295"/>
                <a:gd name="connsiteY3" fmla="*/ 5186 h 1038062"/>
                <a:gd name="connsiteX4" fmla="*/ 73064 w 390295"/>
                <a:gd name="connsiteY4" fmla="*/ 9315 h 1038062"/>
                <a:gd name="connsiteX5" fmla="*/ 64271 w 390295"/>
                <a:gd name="connsiteY5" fmla="*/ 14653 h 1038062"/>
                <a:gd name="connsiteX6" fmla="*/ 40928 w 390295"/>
                <a:gd name="connsiteY6" fmla="*/ 37013 h 1038062"/>
                <a:gd name="connsiteX7" fmla="*/ 30969 w 390295"/>
                <a:gd name="connsiteY7" fmla="*/ 51718 h 1038062"/>
                <a:gd name="connsiteX8" fmla="*/ 8326 w 390295"/>
                <a:gd name="connsiteY8" fmla="*/ 112150 h 1038062"/>
                <a:gd name="connsiteX9" fmla="*/ 7081 w 390295"/>
                <a:gd name="connsiteY9" fmla="*/ 118293 h 1038062"/>
                <a:gd name="connsiteX10" fmla="*/ 1245 w 390295"/>
                <a:gd name="connsiteY10" fmla="*/ 160193 h 1038062"/>
                <a:gd name="connsiteX11" fmla="*/ 622 w 390295"/>
                <a:gd name="connsiteY11" fmla="*/ 168452 h 1038062"/>
                <a:gd name="connsiteX12" fmla="*/ 0 w 390295"/>
                <a:gd name="connsiteY12" fmla="*/ 181444 h 1038062"/>
                <a:gd name="connsiteX13" fmla="*/ 0 w 390295"/>
                <a:gd name="connsiteY13" fmla="*/ 187991 h 1038062"/>
                <a:gd name="connsiteX14" fmla="*/ 0 w 390295"/>
                <a:gd name="connsiteY14" fmla="*/ 198063 h 1038062"/>
                <a:gd name="connsiteX15" fmla="*/ 0 w 390295"/>
                <a:gd name="connsiteY15" fmla="*/ 548667 h 1038062"/>
                <a:gd name="connsiteX16" fmla="*/ 195148 w 390295"/>
                <a:gd name="connsiteY16" fmla="*/ 1005530 h 1038062"/>
                <a:gd name="connsiteX17" fmla="*/ 277938 w 390295"/>
                <a:gd name="connsiteY17" fmla="*/ 1038062 h 1038062"/>
                <a:gd name="connsiteX18" fmla="*/ 284163 w 390295"/>
                <a:gd name="connsiteY18" fmla="*/ 1038062 h 1038062"/>
                <a:gd name="connsiteX19" fmla="*/ 290154 w 390295"/>
                <a:gd name="connsiteY19" fmla="*/ 1037458 h 1038062"/>
                <a:gd name="connsiteX20" fmla="*/ 307973 w 390295"/>
                <a:gd name="connsiteY20" fmla="*/ 1032925 h 1038062"/>
                <a:gd name="connsiteX21" fmla="*/ 312952 w 390295"/>
                <a:gd name="connsiteY21" fmla="*/ 1030710 h 1038062"/>
                <a:gd name="connsiteX22" fmla="*/ 318633 w 390295"/>
                <a:gd name="connsiteY22" fmla="*/ 1027990 h 1038062"/>
                <a:gd name="connsiteX23" fmla="*/ 323301 w 390295"/>
                <a:gd name="connsiteY23" fmla="*/ 1025069 h 1038062"/>
                <a:gd name="connsiteX24" fmla="*/ 328592 w 390295"/>
                <a:gd name="connsiteY24" fmla="*/ 1021544 h 1038062"/>
                <a:gd name="connsiteX25" fmla="*/ 333494 w 390295"/>
                <a:gd name="connsiteY25" fmla="*/ 1017515 h 1038062"/>
                <a:gd name="connsiteX26" fmla="*/ 338163 w 390295"/>
                <a:gd name="connsiteY26" fmla="*/ 1013285 h 1038062"/>
                <a:gd name="connsiteX27" fmla="*/ 342676 w 390295"/>
                <a:gd name="connsiteY27" fmla="*/ 1008551 h 1038062"/>
                <a:gd name="connsiteX28" fmla="*/ 390296 w 390295"/>
                <a:gd name="connsiteY28" fmla="*/ 840551 h 1038062"/>
                <a:gd name="connsiteX29" fmla="*/ 390296 w 390295"/>
                <a:gd name="connsiteY29" fmla="*/ 489545 h 1038062"/>
                <a:gd name="connsiteX30" fmla="*/ 194525 w 390295"/>
                <a:gd name="connsiteY30" fmla="*/ 32581 h 1038062"/>
                <a:gd name="connsiteX31" fmla="*/ 351235 w 390295"/>
                <a:gd name="connsiteY31" fmla="*/ 839947 h 1038062"/>
                <a:gd name="connsiteX32" fmla="*/ 327892 w 390295"/>
                <a:gd name="connsiteY32" fmla="*/ 955573 h 1038062"/>
                <a:gd name="connsiteX33" fmla="*/ 326569 w 390295"/>
                <a:gd name="connsiteY33" fmla="*/ 957789 h 1038062"/>
                <a:gd name="connsiteX34" fmla="*/ 316687 w 390295"/>
                <a:gd name="connsiteY34" fmla="*/ 958796 h 1038062"/>
                <a:gd name="connsiteX35" fmla="*/ 253039 w 390295"/>
                <a:gd name="connsiteY35" fmla="*/ 932911 h 1038062"/>
                <a:gd name="connsiteX36" fmla="*/ 77032 w 390295"/>
                <a:gd name="connsiteY36" fmla="*/ 519156 h 1038062"/>
                <a:gd name="connsiteX37" fmla="*/ 77032 w 390295"/>
                <a:gd name="connsiteY37" fmla="*/ 168552 h 1038062"/>
                <a:gd name="connsiteX38" fmla="*/ 101620 w 390295"/>
                <a:gd name="connsiteY38" fmla="*/ 51114 h 1038062"/>
                <a:gd name="connsiteX39" fmla="*/ 106678 w 390295"/>
                <a:gd name="connsiteY39" fmla="*/ 50106 h 1038062"/>
                <a:gd name="connsiteX40" fmla="*/ 111891 w 390295"/>
                <a:gd name="connsiteY40" fmla="*/ 50106 h 1038062"/>
                <a:gd name="connsiteX41" fmla="*/ 175462 w 390295"/>
                <a:gd name="connsiteY41" fmla="*/ 75991 h 1038062"/>
                <a:gd name="connsiteX42" fmla="*/ 351391 w 390295"/>
                <a:gd name="connsiteY42" fmla="*/ 489847 h 1038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390295" h="1038062">
                  <a:moveTo>
                    <a:pt x="194525" y="32581"/>
                  </a:moveTo>
                  <a:cubicBezTo>
                    <a:pt x="152664" y="1358"/>
                    <a:pt x="113914" y="-6599"/>
                    <a:pt x="82168" y="5186"/>
                  </a:cubicBezTo>
                  <a:lnTo>
                    <a:pt x="82168" y="5186"/>
                  </a:lnTo>
                  <a:lnTo>
                    <a:pt x="82168" y="5186"/>
                  </a:lnTo>
                  <a:cubicBezTo>
                    <a:pt x="79133" y="6394"/>
                    <a:pt x="76020" y="7804"/>
                    <a:pt x="73064" y="9315"/>
                  </a:cubicBezTo>
                  <a:cubicBezTo>
                    <a:pt x="70107" y="10826"/>
                    <a:pt x="67228" y="12639"/>
                    <a:pt x="64271" y="14653"/>
                  </a:cubicBezTo>
                  <a:cubicBezTo>
                    <a:pt x="55696" y="20615"/>
                    <a:pt x="47838" y="28146"/>
                    <a:pt x="40928" y="37013"/>
                  </a:cubicBezTo>
                  <a:cubicBezTo>
                    <a:pt x="37403" y="41680"/>
                    <a:pt x="34081" y="46588"/>
                    <a:pt x="30969" y="51718"/>
                  </a:cubicBezTo>
                  <a:cubicBezTo>
                    <a:pt x="20627" y="69898"/>
                    <a:pt x="12955" y="90381"/>
                    <a:pt x="8326" y="112150"/>
                  </a:cubicBezTo>
                  <a:lnTo>
                    <a:pt x="7081" y="118293"/>
                  </a:lnTo>
                  <a:cubicBezTo>
                    <a:pt x="4287" y="132039"/>
                    <a:pt x="2334" y="146049"/>
                    <a:pt x="1245" y="160193"/>
                  </a:cubicBezTo>
                  <a:cubicBezTo>
                    <a:pt x="1245" y="162912"/>
                    <a:pt x="778" y="165631"/>
                    <a:pt x="622" y="168452"/>
                  </a:cubicBezTo>
                  <a:cubicBezTo>
                    <a:pt x="467" y="171272"/>
                    <a:pt x="78" y="177013"/>
                    <a:pt x="0" y="181444"/>
                  </a:cubicBezTo>
                  <a:cubicBezTo>
                    <a:pt x="0" y="183560"/>
                    <a:pt x="0" y="185876"/>
                    <a:pt x="0" y="187991"/>
                  </a:cubicBezTo>
                  <a:cubicBezTo>
                    <a:pt x="0" y="190106"/>
                    <a:pt x="0" y="194437"/>
                    <a:pt x="0" y="198063"/>
                  </a:cubicBezTo>
                  <a:lnTo>
                    <a:pt x="0" y="548667"/>
                  </a:lnTo>
                  <a:cubicBezTo>
                    <a:pt x="0" y="719890"/>
                    <a:pt x="87303" y="924954"/>
                    <a:pt x="195148" y="1005530"/>
                  </a:cubicBezTo>
                  <a:cubicBezTo>
                    <a:pt x="220070" y="1025563"/>
                    <a:pt x="248619" y="1036783"/>
                    <a:pt x="277938" y="1038062"/>
                  </a:cubicBezTo>
                  <a:lnTo>
                    <a:pt x="284163" y="1038062"/>
                  </a:lnTo>
                  <a:lnTo>
                    <a:pt x="290154" y="1037458"/>
                  </a:lnTo>
                  <a:cubicBezTo>
                    <a:pt x="296184" y="1036602"/>
                    <a:pt x="302145" y="1035081"/>
                    <a:pt x="307973" y="1032925"/>
                  </a:cubicBezTo>
                  <a:lnTo>
                    <a:pt x="312952" y="1030710"/>
                  </a:lnTo>
                  <a:cubicBezTo>
                    <a:pt x="314898" y="1029803"/>
                    <a:pt x="316843" y="1028997"/>
                    <a:pt x="318633" y="1027990"/>
                  </a:cubicBezTo>
                  <a:lnTo>
                    <a:pt x="323301" y="1025069"/>
                  </a:lnTo>
                  <a:lnTo>
                    <a:pt x="328592" y="1021544"/>
                  </a:lnTo>
                  <a:lnTo>
                    <a:pt x="333494" y="1017515"/>
                  </a:lnTo>
                  <a:cubicBezTo>
                    <a:pt x="335113" y="1016236"/>
                    <a:pt x="336677" y="1014816"/>
                    <a:pt x="338163" y="1013285"/>
                  </a:cubicBezTo>
                  <a:cubicBezTo>
                    <a:pt x="339719" y="1011774"/>
                    <a:pt x="341198" y="1010163"/>
                    <a:pt x="342676" y="1008551"/>
                  </a:cubicBezTo>
                  <a:cubicBezTo>
                    <a:pt x="372322" y="976321"/>
                    <a:pt x="390296" y="918508"/>
                    <a:pt x="390296" y="840551"/>
                  </a:cubicBezTo>
                  <a:lnTo>
                    <a:pt x="390296" y="489545"/>
                  </a:lnTo>
                  <a:cubicBezTo>
                    <a:pt x="389673" y="317718"/>
                    <a:pt x="302370" y="113157"/>
                    <a:pt x="194525" y="32581"/>
                  </a:cubicBezTo>
                  <a:close/>
                  <a:moveTo>
                    <a:pt x="351235" y="839947"/>
                  </a:moveTo>
                  <a:cubicBezTo>
                    <a:pt x="351235" y="889300"/>
                    <a:pt x="343454" y="929285"/>
                    <a:pt x="327892" y="955573"/>
                  </a:cubicBezTo>
                  <a:lnTo>
                    <a:pt x="326569" y="957789"/>
                  </a:lnTo>
                  <a:cubicBezTo>
                    <a:pt x="323294" y="958383"/>
                    <a:pt x="319994" y="958715"/>
                    <a:pt x="316687" y="958796"/>
                  </a:cubicBezTo>
                  <a:cubicBezTo>
                    <a:pt x="294115" y="957346"/>
                    <a:pt x="272195" y="948442"/>
                    <a:pt x="253039" y="932911"/>
                  </a:cubicBezTo>
                  <a:cubicBezTo>
                    <a:pt x="157643" y="861602"/>
                    <a:pt x="77188" y="672149"/>
                    <a:pt x="77032" y="519156"/>
                  </a:cubicBezTo>
                  <a:lnTo>
                    <a:pt x="77032" y="168552"/>
                  </a:lnTo>
                  <a:cubicBezTo>
                    <a:pt x="77032" y="145387"/>
                    <a:pt x="79522" y="87272"/>
                    <a:pt x="101620" y="51114"/>
                  </a:cubicBezTo>
                  <a:cubicBezTo>
                    <a:pt x="103254" y="51114"/>
                    <a:pt x="104888" y="50308"/>
                    <a:pt x="106678" y="50106"/>
                  </a:cubicBezTo>
                  <a:cubicBezTo>
                    <a:pt x="108467" y="49905"/>
                    <a:pt x="110023" y="50106"/>
                    <a:pt x="111891" y="50106"/>
                  </a:cubicBezTo>
                  <a:cubicBezTo>
                    <a:pt x="134440" y="51571"/>
                    <a:pt x="156328" y="60482"/>
                    <a:pt x="175462" y="75991"/>
                  </a:cubicBezTo>
                  <a:cubicBezTo>
                    <a:pt x="270857" y="147301"/>
                    <a:pt x="351391" y="336754"/>
                    <a:pt x="351391" y="489847"/>
                  </a:cubicBezTo>
                  <a:close/>
                </a:path>
              </a:pathLst>
            </a:custGeom>
            <a:solidFill>
              <a:srgbClr val="37474F"/>
            </a:solidFill>
            <a:ln w="7772" cap="flat">
              <a:noFill/>
              <a:prstDash val="solid"/>
              <a:miter/>
            </a:ln>
          </p:spPr>
          <p:txBody>
            <a:bodyPr rtlCol="0" anchor="ctr"/>
            <a:lstStyle/>
            <a:p>
              <a:endParaRPr lang="en-IN"/>
            </a:p>
          </p:txBody>
        </p:sp>
        <p:sp>
          <p:nvSpPr>
            <p:cNvPr id="28" name="Freeform: Shape 27">
              <a:extLst>
                <a:ext uri="{FF2B5EF4-FFF2-40B4-BE49-F238E27FC236}">
                  <a16:creationId xmlns:a16="http://schemas.microsoft.com/office/drawing/2014/main" id="{7812C3E7-783B-77E1-DF3D-36CB6FCFBCF4}"/>
                </a:ext>
              </a:extLst>
            </p:cNvPr>
            <p:cNvSpPr/>
            <p:nvPr/>
          </p:nvSpPr>
          <p:spPr>
            <a:xfrm>
              <a:off x="3424808" y="2277450"/>
              <a:ext cx="274202" cy="908779"/>
            </a:xfrm>
            <a:custGeom>
              <a:avLst/>
              <a:gdLst>
                <a:gd name="connsiteX0" fmla="*/ 274203 w 274202"/>
                <a:gd name="connsiteY0" fmla="*/ 439528 h 908779"/>
                <a:gd name="connsiteX1" fmla="*/ 274203 w 274202"/>
                <a:gd name="connsiteY1" fmla="*/ 789930 h 908779"/>
                <a:gd name="connsiteX2" fmla="*/ 250860 w 274202"/>
                <a:gd name="connsiteY2" fmla="*/ 905556 h 908779"/>
                <a:gd name="connsiteX3" fmla="*/ 249537 w 274202"/>
                <a:gd name="connsiteY3" fmla="*/ 907772 h 908779"/>
                <a:gd name="connsiteX4" fmla="*/ 239655 w 274202"/>
                <a:gd name="connsiteY4" fmla="*/ 908779 h 908779"/>
                <a:gd name="connsiteX5" fmla="*/ 176007 w 274202"/>
                <a:gd name="connsiteY5" fmla="*/ 882894 h 908779"/>
                <a:gd name="connsiteX6" fmla="*/ 0 w 274202"/>
                <a:gd name="connsiteY6" fmla="*/ 469139 h 908779"/>
                <a:gd name="connsiteX7" fmla="*/ 0 w 274202"/>
                <a:gd name="connsiteY7" fmla="*/ 118535 h 908779"/>
                <a:gd name="connsiteX8" fmla="*/ 24588 w 274202"/>
                <a:gd name="connsiteY8" fmla="*/ 1097 h 908779"/>
                <a:gd name="connsiteX9" fmla="*/ 29646 w 274202"/>
                <a:gd name="connsiteY9" fmla="*/ 90 h 908779"/>
                <a:gd name="connsiteX10" fmla="*/ 34859 w 274202"/>
                <a:gd name="connsiteY10" fmla="*/ 90 h 908779"/>
                <a:gd name="connsiteX11" fmla="*/ 98430 w 274202"/>
                <a:gd name="connsiteY11" fmla="*/ 25974 h 908779"/>
                <a:gd name="connsiteX12" fmla="*/ 274203 w 274202"/>
                <a:gd name="connsiteY12" fmla="*/ 439528 h 908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4202" h="908779">
                  <a:moveTo>
                    <a:pt x="274203" y="439528"/>
                  </a:moveTo>
                  <a:lnTo>
                    <a:pt x="274203" y="789930"/>
                  </a:lnTo>
                  <a:cubicBezTo>
                    <a:pt x="274203" y="839283"/>
                    <a:pt x="266422" y="879268"/>
                    <a:pt x="250860" y="905556"/>
                  </a:cubicBezTo>
                  <a:lnTo>
                    <a:pt x="249537" y="907772"/>
                  </a:lnTo>
                  <a:cubicBezTo>
                    <a:pt x="246262" y="908366"/>
                    <a:pt x="242962" y="908699"/>
                    <a:pt x="239655" y="908779"/>
                  </a:cubicBezTo>
                  <a:cubicBezTo>
                    <a:pt x="217083" y="907329"/>
                    <a:pt x="195163" y="898425"/>
                    <a:pt x="176007" y="882894"/>
                  </a:cubicBezTo>
                  <a:cubicBezTo>
                    <a:pt x="80611" y="811585"/>
                    <a:pt x="156" y="622132"/>
                    <a:pt x="0" y="469139"/>
                  </a:cubicBezTo>
                  <a:lnTo>
                    <a:pt x="0" y="118535"/>
                  </a:lnTo>
                  <a:cubicBezTo>
                    <a:pt x="0" y="95370"/>
                    <a:pt x="2490" y="37255"/>
                    <a:pt x="24588" y="1097"/>
                  </a:cubicBezTo>
                  <a:cubicBezTo>
                    <a:pt x="26222" y="1097"/>
                    <a:pt x="27856" y="291"/>
                    <a:pt x="29646" y="90"/>
                  </a:cubicBezTo>
                  <a:cubicBezTo>
                    <a:pt x="31435" y="-112"/>
                    <a:pt x="32991" y="90"/>
                    <a:pt x="34859" y="90"/>
                  </a:cubicBezTo>
                  <a:cubicBezTo>
                    <a:pt x="57408" y="1554"/>
                    <a:pt x="79296" y="10465"/>
                    <a:pt x="98430" y="25974"/>
                  </a:cubicBezTo>
                  <a:cubicBezTo>
                    <a:pt x="193670" y="96982"/>
                    <a:pt x="274203" y="286435"/>
                    <a:pt x="274203" y="439528"/>
                  </a:cubicBezTo>
                  <a:close/>
                </a:path>
              </a:pathLst>
            </a:custGeom>
            <a:solidFill>
              <a:srgbClr val="FF725E"/>
            </a:solidFill>
            <a:ln w="7772" cap="flat">
              <a:noFill/>
              <a:prstDash val="solid"/>
              <a:miter/>
            </a:ln>
          </p:spPr>
          <p:txBody>
            <a:bodyPr rtlCol="0" anchor="ctr"/>
            <a:lstStyle/>
            <a:p>
              <a:endParaRPr lang="en-IN"/>
            </a:p>
          </p:txBody>
        </p:sp>
        <p:sp>
          <p:nvSpPr>
            <p:cNvPr id="29" name="Freeform: Shape 28">
              <a:extLst>
                <a:ext uri="{FF2B5EF4-FFF2-40B4-BE49-F238E27FC236}">
                  <a16:creationId xmlns:a16="http://schemas.microsoft.com/office/drawing/2014/main" id="{AA67A323-7086-A1DF-7C02-99423A4DE19E}"/>
                </a:ext>
              </a:extLst>
            </p:cNvPr>
            <p:cNvSpPr/>
            <p:nvPr/>
          </p:nvSpPr>
          <p:spPr>
            <a:xfrm>
              <a:off x="3424808" y="2277450"/>
              <a:ext cx="274202" cy="908779"/>
            </a:xfrm>
            <a:custGeom>
              <a:avLst/>
              <a:gdLst>
                <a:gd name="connsiteX0" fmla="*/ 274203 w 274202"/>
                <a:gd name="connsiteY0" fmla="*/ 439528 h 908779"/>
                <a:gd name="connsiteX1" fmla="*/ 274203 w 274202"/>
                <a:gd name="connsiteY1" fmla="*/ 789930 h 908779"/>
                <a:gd name="connsiteX2" fmla="*/ 250860 w 274202"/>
                <a:gd name="connsiteY2" fmla="*/ 905556 h 908779"/>
                <a:gd name="connsiteX3" fmla="*/ 249537 w 274202"/>
                <a:gd name="connsiteY3" fmla="*/ 907772 h 908779"/>
                <a:gd name="connsiteX4" fmla="*/ 239655 w 274202"/>
                <a:gd name="connsiteY4" fmla="*/ 908779 h 908779"/>
                <a:gd name="connsiteX5" fmla="*/ 176007 w 274202"/>
                <a:gd name="connsiteY5" fmla="*/ 882894 h 908779"/>
                <a:gd name="connsiteX6" fmla="*/ 0 w 274202"/>
                <a:gd name="connsiteY6" fmla="*/ 469139 h 908779"/>
                <a:gd name="connsiteX7" fmla="*/ 0 w 274202"/>
                <a:gd name="connsiteY7" fmla="*/ 118535 h 908779"/>
                <a:gd name="connsiteX8" fmla="*/ 24588 w 274202"/>
                <a:gd name="connsiteY8" fmla="*/ 1097 h 908779"/>
                <a:gd name="connsiteX9" fmla="*/ 29646 w 274202"/>
                <a:gd name="connsiteY9" fmla="*/ 90 h 908779"/>
                <a:gd name="connsiteX10" fmla="*/ 34859 w 274202"/>
                <a:gd name="connsiteY10" fmla="*/ 90 h 908779"/>
                <a:gd name="connsiteX11" fmla="*/ 98430 w 274202"/>
                <a:gd name="connsiteY11" fmla="*/ 25974 h 908779"/>
                <a:gd name="connsiteX12" fmla="*/ 274203 w 274202"/>
                <a:gd name="connsiteY12" fmla="*/ 439528 h 908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4202" h="908779">
                  <a:moveTo>
                    <a:pt x="274203" y="439528"/>
                  </a:moveTo>
                  <a:lnTo>
                    <a:pt x="274203" y="789930"/>
                  </a:lnTo>
                  <a:cubicBezTo>
                    <a:pt x="274203" y="839283"/>
                    <a:pt x="266422" y="879268"/>
                    <a:pt x="250860" y="905556"/>
                  </a:cubicBezTo>
                  <a:lnTo>
                    <a:pt x="249537" y="907772"/>
                  </a:lnTo>
                  <a:cubicBezTo>
                    <a:pt x="246262" y="908366"/>
                    <a:pt x="242962" y="908699"/>
                    <a:pt x="239655" y="908779"/>
                  </a:cubicBezTo>
                  <a:cubicBezTo>
                    <a:pt x="217083" y="907329"/>
                    <a:pt x="195163" y="898425"/>
                    <a:pt x="176007" y="882894"/>
                  </a:cubicBezTo>
                  <a:cubicBezTo>
                    <a:pt x="80611" y="811585"/>
                    <a:pt x="156" y="622132"/>
                    <a:pt x="0" y="469139"/>
                  </a:cubicBezTo>
                  <a:lnTo>
                    <a:pt x="0" y="118535"/>
                  </a:lnTo>
                  <a:cubicBezTo>
                    <a:pt x="0" y="95370"/>
                    <a:pt x="2490" y="37255"/>
                    <a:pt x="24588" y="1097"/>
                  </a:cubicBezTo>
                  <a:cubicBezTo>
                    <a:pt x="26222" y="1097"/>
                    <a:pt x="27856" y="291"/>
                    <a:pt x="29646" y="90"/>
                  </a:cubicBezTo>
                  <a:cubicBezTo>
                    <a:pt x="31435" y="-112"/>
                    <a:pt x="32991" y="90"/>
                    <a:pt x="34859" y="90"/>
                  </a:cubicBezTo>
                  <a:cubicBezTo>
                    <a:pt x="57408" y="1554"/>
                    <a:pt x="79296" y="10465"/>
                    <a:pt x="98430" y="25974"/>
                  </a:cubicBezTo>
                  <a:cubicBezTo>
                    <a:pt x="193670" y="96982"/>
                    <a:pt x="274203" y="286435"/>
                    <a:pt x="274203" y="439528"/>
                  </a:cubicBezTo>
                  <a:close/>
                </a:path>
              </a:pathLst>
            </a:custGeom>
            <a:solidFill>
              <a:srgbClr val="FFFFFF">
                <a:alpha val="60000"/>
              </a:srgbClr>
            </a:solidFill>
            <a:ln w="7772" cap="flat">
              <a:noFill/>
              <a:prstDash val="solid"/>
              <a:miter/>
            </a:ln>
          </p:spPr>
          <p:txBody>
            <a:bodyPr rtlCol="0" anchor="ctr"/>
            <a:lstStyle/>
            <a:p>
              <a:endParaRPr lang="en-IN"/>
            </a:p>
          </p:txBody>
        </p:sp>
        <p:sp>
          <p:nvSpPr>
            <p:cNvPr id="30" name="Freeform: Shape 29">
              <a:extLst>
                <a:ext uri="{FF2B5EF4-FFF2-40B4-BE49-F238E27FC236}">
                  <a16:creationId xmlns:a16="http://schemas.microsoft.com/office/drawing/2014/main" id="{A1B1C1A0-CC20-488B-D30C-5FDF51D4D0B4}"/>
                </a:ext>
              </a:extLst>
            </p:cNvPr>
            <p:cNvSpPr/>
            <p:nvPr/>
          </p:nvSpPr>
          <p:spPr>
            <a:xfrm>
              <a:off x="3488612" y="2631769"/>
              <a:ext cx="146438" cy="328546"/>
            </a:xfrm>
            <a:custGeom>
              <a:avLst/>
              <a:gdLst>
                <a:gd name="connsiteX0" fmla="*/ 0 w 146438"/>
                <a:gd name="connsiteY0" fmla="*/ 0 h 328546"/>
                <a:gd name="connsiteX1" fmla="*/ 38905 w 146438"/>
                <a:gd name="connsiteY1" fmla="*/ 80575 h 328546"/>
                <a:gd name="connsiteX2" fmla="*/ 76254 w 146438"/>
                <a:gd name="connsiteY2" fmla="*/ 162158 h 328546"/>
                <a:gd name="connsiteX3" fmla="*/ 112124 w 146438"/>
                <a:gd name="connsiteY3" fmla="*/ 244748 h 328546"/>
                <a:gd name="connsiteX4" fmla="*/ 146439 w 146438"/>
                <a:gd name="connsiteY4" fmla="*/ 328546 h 328546"/>
                <a:gd name="connsiteX5" fmla="*/ 107534 w 146438"/>
                <a:gd name="connsiteY5" fmla="*/ 247971 h 328546"/>
                <a:gd name="connsiteX6" fmla="*/ 70185 w 146438"/>
                <a:gd name="connsiteY6" fmla="*/ 166388 h 328546"/>
                <a:gd name="connsiteX7" fmla="*/ 34314 w 146438"/>
                <a:gd name="connsiteY7" fmla="*/ 83798 h 328546"/>
                <a:gd name="connsiteX8" fmla="*/ 0 w 146438"/>
                <a:gd name="connsiteY8" fmla="*/ 0 h 328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6438" h="328546">
                  <a:moveTo>
                    <a:pt x="0" y="0"/>
                  </a:moveTo>
                  <a:cubicBezTo>
                    <a:pt x="13461" y="26489"/>
                    <a:pt x="26222" y="53381"/>
                    <a:pt x="38905" y="80575"/>
                  </a:cubicBezTo>
                  <a:cubicBezTo>
                    <a:pt x="51588" y="107770"/>
                    <a:pt x="63804" y="134964"/>
                    <a:pt x="76254" y="162158"/>
                  </a:cubicBezTo>
                  <a:cubicBezTo>
                    <a:pt x="88704" y="189352"/>
                    <a:pt x="100453" y="217050"/>
                    <a:pt x="112124" y="244748"/>
                  </a:cubicBezTo>
                  <a:cubicBezTo>
                    <a:pt x="123796" y="272446"/>
                    <a:pt x="135468" y="300244"/>
                    <a:pt x="146439" y="328546"/>
                  </a:cubicBezTo>
                  <a:cubicBezTo>
                    <a:pt x="132978" y="302158"/>
                    <a:pt x="120217" y="275165"/>
                    <a:pt x="107534" y="247971"/>
                  </a:cubicBezTo>
                  <a:cubicBezTo>
                    <a:pt x="94851" y="220777"/>
                    <a:pt x="82634" y="193583"/>
                    <a:pt x="70185" y="166388"/>
                  </a:cubicBezTo>
                  <a:cubicBezTo>
                    <a:pt x="57735" y="139194"/>
                    <a:pt x="45986" y="111496"/>
                    <a:pt x="34314" y="83798"/>
                  </a:cubicBezTo>
                  <a:cubicBezTo>
                    <a:pt x="22643" y="56101"/>
                    <a:pt x="10971" y="28201"/>
                    <a:pt x="0" y="0"/>
                  </a:cubicBezTo>
                  <a:close/>
                </a:path>
              </a:pathLst>
            </a:custGeom>
            <a:solidFill>
              <a:srgbClr val="FFFFFF"/>
            </a:solidFill>
            <a:ln w="7772" cap="flat">
              <a:noFill/>
              <a:prstDash val="solid"/>
              <a:miter/>
            </a:ln>
          </p:spPr>
          <p:txBody>
            <a:bodyPr rtlCol="0" anchor="ctr"/>
            <a:lstStyle/>
            <a:p>
              <a:endParaRPr lang="en-IN"/>
            </a:p>
          </p:txBody>
        </p:sp>
        <p:sp>
          <p:nvSpPr>
            <p:cNvPr id="31" name="Freeform: Shape 30">
              <a:extLst>
                <a:ext uri="{FF2B5EF4-FFF2-40B4-BE49-F238E27FC236}">
                  <a16:creationId xmlns:a16="http://schemas.microsoft.com/office/drawing/2014/main" id="{332BD006-0FC6-9173-7C52-B5FD70401D55}"/>
                </a:ext>
              </a:extLst>
            </p:cNvPr>
            <p:cNvSpPr/>
            <p:nvPr/>
          </p:nvSpPr>
          <p:spPr>
            <a:xfrm>
              <a:off x="3562065" y="2674977"/>
              <a:ext cx="80922" cy="181294"/>
            </a:xfrm>
            <a:custGeom>
              <a:avLst/>
              <a:gdLst>
                <a:gd name="connsiteX0" fmla="*/ 0 w 80922"/>
                <a:gd name="connsiteY0" fmla="*/ 0 h 181294"/>
                <a:gd name="connsiteX1" fmla="*/ 21942 w 80922"/>
                <a:gd name="connsiteY1" fmla="*/ 44014 h 181294"/>
                <a:gd name="connsiteX2" fmla="*/ 42718 w 80922"/>
                <a:gd name="connsiteY2" fmla="*/ 88935 h 181294"/>
                <a:gd name="connsiteX3" fmla="*/ 62404 w 80922"/>
                <a:gd name="connsiteY3" fmla="*/ 134662 h 181294"/>
                <a:gd name="connsiteX4" fmla="*/ 80923 w 80922"/>
                <a:gd name="connsiteY4" fmla="*/ 181295 h 181294"/>
                <a:gd name="connsiteX5" fmla="*/ 58980 w 80922"/>
                <a:gd name="connsiteY5" fmla="*/ 137280 h 181294"/>
                <a:gd name="connsiteX6" fmla="*/ 38205 w 80922"/>
                <a:gd name="connsiteY6" fmla="*/ 92259 h 181294"/>
                <a:gd name="connsiteX7" fmla="*/ 18519 w 80922"/>
                <a:gd name="connsiteY7" fmla="*/ 46633 h 181294"/>
                <a:gd name="connsiteX8" fmla="*/ 0 w 80922"/>
                <a:gd name="connsiteY8" fmla="*/ 0 h 181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0922" h="181294">
                  <a:moveTo>
                    <a:pt x="0" y="0"/>
                  </a:moveTo>
                  <a:cubicBezTo>
                    <a:pt x="7781" y="14403"/>
                    <a:pt x="14862" y="29209"/>
                    <a:pt x="21942" y="44014"/>
                  </a:cubicBezTo>
                  <a:cubicBezTo>
                    <a:pt x="29023" y="58820"/>
                    <a:pt x="35792" y="74230"/>
                    <a:pt x="42718" y="88935"/>
                  </a:cubicBezTo>
                  <a:cubicBezTo>
                    <a:pt x="49643" y="103640"/>
                    <a:pt x="56023" y="119151"/>
                    <a:pt x="62404" y="134662"/>
                  </a:cubicBezTo>
                  <a:cubicBezTo>
                    <a:pt x="68784" y="150173"/>
                    <a:pt x="75087" y="165482"/>
                    <a:pt x="80923" y="181295"/>
                  </a:cubicBezTo>
                  <a:cubicBezTo>
                    <a:pt x="73142" y="166892"/>
                    <a:pt x="66061" y="152086"/>
                    <a:pt x="58980" y="137280"/>
                  </a:cubicBezTo>
                  <a:cubicBezTo>
                    <a:pt x="51899" y="122475"/>
                    <a:pt x="45130" y="107065"/>
                    <a:pt x="38205" y="92259"/>
                  </a:cubicBezTo>
                  <a:cubicBezTo>
                    <a:pt x="31280" y="77453"/>
                    <a:pt x="24899" y="62043"/>
                    <a:pt x="18519" y="46633"/>
                  </a:cubicBezTo>
                  <a:cubicBezTo>
                    <a:pt x="12138" y="31223"/>
                    <a:pt x="5758" y="15813"/>
                    <a:pt x="0" y="0"/>
                  </a:cubicBezTo>
                  <a:close/>
                </a:path>
              </a:pathLst>
            </a:custGeom>
            <a:solidFill>
              <a:srgbClr val="FFFFFF"/>
            </a:solidFill>
            <a:ln w="7772" cap="flat">
              <a:noFill/>
              <a:prstDash val="solid"/>
              <a:miter/>
            </a:ln>
          </p:spPr>
          <p:txBody>
            <a:bodyPr rtlCol="0" anchor="ctr"/>
            <a:lstStyle/>
            <a:p>
              <a:endParaRPr lang="en-IN"/>
            </a:p>
          </p:txBody>
        </p:sp>
        <p:sp>
          <p:nvSpPr>
            <p:cNvPr id="32" name="Freeform: Shape 31">
              <a:extLst>
                <a:ext uri="{FF2B5EF4-FFF2-40B4-BE49-F238E27FC236}">
                  <a16:creationId xmlns:a16="http://schemas.microsoft.com/office/drawing/2014/main" id="{5B94ECAF-5D4B-44E0-DBED-DAD7C2EFB4E3}"/>
                </a:ext>
              </a:extLst>
            </p:cNvPr>
            <p:cNvSpPr/>
            <p:nvPr/>
          </p:nvSpPr>
          <p:spPr>
            <a:xfrm>
              <a:off x="3480675" y="2735711"/>
              <a:ext cx="80922" cy="181395"/>
            </a:xfrm>
            <a:custGeom>
              <a:avLst/>
              <a:gdLst>
                <a:gd name="connsiteX0" fmla="*/ 0 w 80922"/>
                <a:gd name="connsiteY0" fmla="*/ 0 h 181395"/>
                <a:gd name="connsiteX1" fmla="*/ 21943 w 80922"/>
                <a:gd name="connsiteY1" fmla="*/ 44115 h 181395"/>
                <a:gd name="connsiteX2" fmla="*/ 42718 w 80922"/>
                <a:gd name="connsiteY2" fmla="*/ 89036 h 181395"/>
                <a:gd name="connsiteX3" fmla="*/ 62404 w 80922"/>
                <a:gd name="connsiteY3" fmla="*/ 134762 h 181395"/>
                <a:gd name="connsiteX4" fmla="*/ 80923 w 80922"/>
                <a:gd name="connsiteY4" fmla="*/ 181395 h 181395"/>
                <a:gd name="connsiteX5" fmla="*/ 58980 w 80922"/>
                <a:gd name="connsiteY5" fmla="*/ 137381 h 181395"/>
                <a:gd name="connsiteX6" fmla="*/ 38205 w 80922"/>
                <a:gd name="connsiteY6" fmla="*/ 92360 h 181395"/>
                <a:gd name="connsiteX7" fmla="*/ 18519 w 80922"/>
                <a:gd name="connsiteY7" fmla="*/ 46633 h 181395"/>
                <a:gd name="connsiteX8" fmla="*/ 0 w 80922"/>
                <a:gd name="connsiteY8" fmla="*/ 0 h 181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0922" h="181395">
                  <a:moveTo>
                    <a:pt x="0" y="0"/>
                  </a:moveTo>
                  <a:cubicBezTo>
                    <a:pt x="7781" y="14504"/>
                    <a:pt x="14862" y="29309"/>
                    <a:pt x="21943" y="44115"/>
                  </a:cubicBezTo>
                  <a:cubicBezTo>
                    <a:pt x="29023" y="58921"/>
                    <a:pt x="35793" y="74331"/>
                    <a:pt x="42718" y="89036"/>
                  </a:cubicBezTo>
                  <a:cubicBezTo>
                    <a:pt x="49643" y="103741"/>
                    <a:pt x="56023" y="119252"/>
                    <a:pt x="62404" y="134762"/>
                  </a:cubicBezTo>
                  <a:cubicBezTo>
                    <a:pt x="68784" y="150273"/>
                    <a:pt x="75087" y="165583"/>
                    <a:pt x="80923" y="181395"/>
                  </a:cubicBezTo>
                  <a:cubicBezTo>
                    <a:pt x="73142" y="166993"/>
                    <a:pt x="66061" y="152187"/>
                    <a:pt x="58980" y="137381"/>
                  </a:cubicBezTo>
                  <a:cubicBezTo>
                    <a:pt x="51899" y="122575"/>
                    <a:pt x="45130" y="107165"/>
                    <a:pt x="38205" y="92360"/>
                  </a:cubicBezTo>
                  <a:cubicBezTo>
                    <a:pt x="31280" y="77554"/>
                    <a:pt x="24899" y="62144"/>
                    <a:pt x="18519" y="46633"/>
                  </a:cubicBezTo>
                  <a:cubicBezTo>
                    <a:pt x="12138" y="31122"/>
                    <a:pt x="5836" y="15813"/>
                    <a:pt x="0" y="0"/>
                  </a:cubicBezTo>
                  <a:close/>
                </a:path>
              </a:pathLst>
            </a:custGeom>
            <a:solidFill>
              <a:srgbClr val="FFFFFF"/>
            </a:solidFill>
            <a:ln w="7772" cap="flat">
              <a:noFill/>
              <a:prstDash val="solid"/>
              <a:miter/>
            </a:ln>
          </p:spPr>
          <p:txBody>
            <a:bodyPr rtlCol="0" anchor="ctr"/>
            <a:lstStyle/>
            <a:p>
              <a:endParaRPr lang="en-IN"/>
            </a:p>
          </p:txBody>
        </p:sp>
        <p:sp>
          <p:nvSpPr>
            <p:cNvPr id="33" name="Freeform: Shape 32">
              <a:extLst>
                <a:ext uri="{FF2B5EF4-FFF2-40B4-BE49-F238E27FC236}">
                  <a16:creationId xmlns:a16="http://schemas.microsoft.com/office/drawing/2014/main" id="{8B8A7897-B64D-DB58-6E4F-F56F306EE336}"/>
                </a:ext>
              </a:extLst>
            </p:cNvPr>
            <p:cNvSpPr/>
            <p:nvPr/>
          </p:nvSpPr>
          <p:spPr>
            <a:xfrm>
              <a:off x="3347231" y="2227431"/>
              <a:ext cx="390295" cy="1037745"/>
            </a:xfrm>
            <a:custGeom>
              <a:avLst/>
              <a:gdLst>
                <a:gd name="connsiteX0" fmla="*/ 195148 w 390295"/>
                <a:gd name="connsiteY0" fmla="*/ 32583 h 1037745"/>
                <a:gd name="connsiteX1" fmla="*/ 0 w 390295"/>
                <a:gd name="connsiteY1" fmla="*/ 197762 h 1037745"/>
                <a:gd name="connsiteX2" fmla="*/ 0 w 390295"/>
                <a:gd name="connsiteY2" fmla="*/ 548265 h 1037745"/>
                <a:gd name="connsiteX3" fmla="*/ 195148 w 390295"/>
                <a:gd name="connsiteY3" fmla="*/ 1005128 h 1037745"/>
                <a:gd name="connsiteX4" fmla="*/ 390296 w 390295"/>
                <a:gd name="connsiteY4" fmla="*/ 840049 h 1037745"/>
                <a:gd name="connsiteX5" fmla="*/ 390296 w 390295"/>
                <a:gd name="connsiteY5" fmla="*/ 489546 h 1037745"/>
                <a:gd name="connsiteX6" fmla="*/ 195148 w 390295"/>
                <a:gd name="connsiteY6" fmla="*/ 32583 h 1037745"/>
                <a:gd name="connsiteX7" fmla="*/ 351780 w 390295"/>
                <a:gd name="connsiteY7" fmla="*/ 840049 h 1037745"/>
                <a:gd name="connsiteX8" fmla="*/ 328437 w 390295"/>
                <a:gd name="connsiteY8" fmla="*/ 955574 h 1037745"/>
                <a:gd name="connsiteX9" fmla="*/ 278016 w 390295"/>
                <a:gd name="connsiteY9" fmla="*/ 987905 h 1037745"/>
                <a:gd name="connsiteX10" fmla="*/ 214445 w 390295"/>
                <a:gd name="connsiteY10" fmla="*/ 962020 h 1037745"/>
                <a:gd name="connsiteX11" fmla="*/ 38438 w 390295"/>
                <a:gd name="connsiteY11" fmla="*/ 548265 h 1037745"/>
                <a:gd name="connsiteX12" fmla="*/ 38438 w 390295"/>
                <a:gd name="connsiteY12" fmla="*/ 197762 h 1037745"/>
                <a:gd name="connsiteX13" fmla="*/ 112358 w 390295"/>
                <a:gd name="connsiteY13" fmla="*/ 49806 h 1037745"/>
                <a:gd name="connsiteX14" fmla="*/ 175929 w 390295"/>
                <a:gd name="connsiteY14" fmla="*/ 75690 h 1037745"/>
                <a:gd name="connsiteX15" fmla="*/ 351858 w 390295"/>
                <a:gd name="connsiteY15" fmla="*/ 489546 h 1037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90295" h="1037745">
                  <a:moveTo>
                    <a:pt x="195148" y="32583"/>
                  </a:moveTo>
                  <a:cubicBezTo>
                    <a:pt x="87303" y="-47993"/>
                    <a:pt x="0" y="26036"/>
                    <a:pt x="0" y="197762"/>
                  </a:cubicBezTo>
                  <a:lnTo>
                    <a:pt x="0" y="548265"/>
                  </a:lnTo>
                  <a:cubicBezTo>
                    <a:pt x="0" y="719488"/>
                    <a:pt x="87303" y="924553"/>
                    <a:pt x="195148" y="1005128"/>
                  </a:cubicBezTo>
                  <a:cubicBezTo>
                    <a:pt x="302993" y="1085704"/>
                    <a:pt x="390296" y="1011876"/>
                    <a:pt x="390296" y="840049"/>
                  </a:cubicBezTo>
                  <a:lnTo>
                    <a:pt x="390296" y="489546"/>
                  </a:lnTo>
                  <a:cubicBezTo>
                    <a:pt x="390296" y="317719"/>
                    <a:pt x="302915" y="113158"/>
                    <a:pt x="195148" y="32583"/>
                  </a:cubicBezTo>
                  <a:close/>
                  <a:moveTo>
                    <a:pt x="351780" y="840049"/>
                  </a:moveTo>
                  <a:cubicBezTo>
                    <a:pt x="351780" y="889301"/>
                    <a:pt x="343999" y="929287"/>
                    <a:pt x="328437" y="955574"/>
                  </a:cubicBezTo>
                  <a:cubicBezTo>
                    <a:pt x="316781" y="976463"/>
                    <a:pt x="297912" y="988560"/>
                    <a:pt x="278016" y="987905"/>
                  </a:cubicBezTo>
                  <a:cubicBezTo>
                    <a:pt x="255466" y="986445"/>
                    <a:pt x="233578" y="977531"/>
                    <a:pt x="214445" y="962020"/>
                  </a:cubicBezTo>
                  <a:cubicBezTo>
                    <a:pt x="119050" y="890812"/>
                    <a:pt x="38516" y="701359"/>
                    <a:pt x="38438" y="548265"/>
                  </a:cubicBezTo>
                  <a:lnTo>
                    <a:pt x="38438" y="197762"/>
                  </a:lnTo>
                  <a:cubicBezTo>
                    <a:pt x="38438" y="163115"/>
                    <a:pt x="43807" y="49806"/>
                    <a:pt x="112358" y="49806"/>
                  </a:cubicBezTo>
                  <a:cubicBezTo>
                    <a:pt x="134915" y="51221"/>
                    <a:pt x="156811" y="60135"/>
                    <a:pt x="175929" y="75690"/>
                  </a:cubicBezTo>
                  <a:cubicBezTo>
                    <a:pt x="271402" y="147000"/>
                    <a:pt x="351858" y="336553"/>
                    <a:pt x="351858" y="489546"/>
                  </a:cubicBezTo>
                  <a:close/>
                </a:path>
              </a:pathLst>
            </a:custGeom>
            <a:solidFill>
              <a:srgbClr val="455A64"/>
            </a:solidFill>
            <a:ln w="7772" cap="flat">
              <a:noFill/>
              <a:prstDash val="solid"/>
              <a:miter/>
            </a:ln>
          </p:spPr>
          <p:txBody>
            <a:bodyPr rtlCol="0" anchor="ctr"/>
            <a:lstStyle/>
            <a:p>
              <a:endParaRPr lang="en-IN"/>
            </a:p>
          </p:txBody>
        </p:sp>
        <p:sp>
          <p:nvSpPr>
            <p:cNvPr id="34" name="Freeform: Shape 33">
              <a:extLst>
                <a:ext uri="{FF2B5EF4-FFF2-40B4-BE49-F238E27FC236}">
                  <a16:creationId xmlns:a16="http://schemas.microsoft.com/office/drawing/2014/main" id="{EA233254-D09E-64CA-B700-59809DC9E4EB}"/>
                </a:ext>
              </a:extLst>
            </p:cNvPr>
            <p:cNvSpPr/>
            <p:nvPr/>
          </p:nvSpPr>
          <p:spPr>
            <a:xfrm>
              <a:off x="3386758" y="2277237"/>
              <a:ext cx="302914" cy="343956"/>
            </a:xfrm>
            <a:custGeom>
              <a:avLst/>
              <a:gdLst>
                <a:gd name="connsiteX0" fmla="*/ 302915 w 302914"/>
                <a:gd name="connsiteY0" fmla="*/ 343956 h 343956"/>
                <a:gd name="connsiteX1" fmla="*/ 0 w 302914"/>
                <a:gd name="connsiteY1" fmla="*/ 117640 h 343956"/>
                <a:gd name="connsiteX2" fmla="*/ 72752 w 302914"/>
                <a:gd name="connsiteY2" fmla="*/ 0 h 343956"/>
                <a:gd name="connsiteX3" fmla="*/ 136323 w 302914"/>
                <a:gd name="connsiteY3" fmla="*/ 25885 h 343956"/>
                <a:gd name="connsiteX4" fmla="*/ 302915 w 302914"/>
                <a:gd name="connsiteY4" fmla="*/ 343956 h 343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2914" h="343956">
                  <a:moveTo>
                    <a:pt x="302915" y="343956"/>
                  </a:moveTo>
                  <a:lnTo>
                    <a:pt x="0" y="117640"/>
                  </a:lnTo>
                  <a:cubicBezTo>
                    <a:pt x="3735" y="70504"/>
                    <a:pt x="18519" y="0"/>
                    <a:pt x="72752" y="0"/>
                  </a:cubicBezTo>
                  <a:cubicBezTo>
                    <a:pt x="95302" y="1464"/>
                    <a:pt x="117190" y="10375"/>
                    <a:pt x="136323" y="25885"/>
                  </a:cubicBezTo>
                  <a:cubicBezTo>
                    <a:pt x="212188" y="82791"/>
                    <a:pt x="279183" y="215136"/>
                    <a:pt x="302915" y="343956"/>
                  </a:cubicBezTo>
                  <a:close/>
                </a:path>
              </a:pathLst>
            </a:custGeom>
            <a:solidFill>
              <a:srgbClr val="E0E0E0"/>
            </a:solidFill>
            <a:ln w="7772" cap="flat">
              <a:noFill/>
              <a:prstDash val="solid"/>
              <a:miter/>
            </a:ln>
          </p:spPr>
          <p:txBody>
            <a:bodyPr rtlCol="0" anchor="ctr"/>
            <a:lstStyle/>
            <a:p>
              <a:endParaRPr lang="en-IN"/>
            </a:p>
          </p:txBody>
        </p:sp>
        <p:sp>
          <p:nvSpPr>
            <p:cNvPr id="35" name="Freeform: Shape 34">
              <a:extLst>
                <a:ext uri="{FF2B5EF4-FFF2-40B4-BE49-F238E27FC236}">
                  <a16:creationId xmlns:a16="http://schemas.microsoft.com/office/drawing/2014/main" id="{9F143838-6702-9CA3-1AC6-C7661CB83D23}"/>
                </a:ext>
              </a:extLst>
            </p:cNvPr>
            <p:cNvSpPr/>
            <p:nvPr/>
          </p:nvSpPr>
          <p:spPr>
            <a:xfrm>
              <a:off x="3503551" y="2426402"/>
              <a:ext cx="47853" cy="59525"/>
            </a:xfrm>
            <a:custGeom>
              <a:avLst/>
              <a:gdLst>
                <a:gd name="connsiteX0" fmla="*/ 0 w 47853"/>
                <a:gd name="connsiteY0" fmla="*/ 23770 h 59525"/>
                <a:gd name="connsiteX1" fmla="*/ 0 w 47853"/>
                <a:gd name="connsiteY1" fmla="*/ 0 h 59525"/>
                <a:gd name="connsiteX2" fmla="*/ 47853 w 47853"/>
                <a:gd name="connsiteY2" fmla="*/ 35755 h 59525"/>
                <a:gd name="connsiteX3" fmla="*/ 47853 w 47853"/>
                <a:gd name="connsiteY3" fmla="*/ 59525 h 59525"/>
                <a:gd name="connsiteX4" fmla="*/ 0 w 47853"/>
                <a:gd name="connsiteY4" fmla="*/ 23770 h 59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853" h="59525">
                  <a:moveTo>
                    <a:pt x="0" y="23770"/>
                  </a:moveTo>
                  <a:lnTo>
                    <a:pt x="0" y="0"/>
                  </a:lnTo>
                  <a:lnTo>
                    <a:pt x="47853" y="35755"/>
                  </a:lnTo>
                  <a:lnTo>
                    <a:pt x="47853" y="59525"/>
                  </a:lnTo>
                  <a:lnTo>
                    <a:pt x="0" y="23770"/>
                  </a:lnTo>
                  <a:close/>
                </a:path>
              </a:pathLst>
            </a:custGeom>
            <a:solidFill>
              <a:srgbClr val="455A64"/>
            </a:solidFill>
            <a:ln w="7772" cap="flat">
              <a:noFill/>
              <a:prstDash val="solid"/>
              <a:miter/>
            </a:ln>
          </p:spPr>
          <p:txBody>
            <a:bodyPr rtlCol="0" anchor="ctr"/>
            <a:lstStyle/>
            <a:p>
              <a:endParaRPr lang="en-IN"/>
            </a:p>
          </p:txBody>
        </p:sp>
      </p:grpSp>
      <p:grpSp>
        <p:nvGrpSpPr>
          <p:cNvPr id="36" name="Graphic 2">
            <a:extLst>
              <a:ext uri="{FF2B5EF4-FFF2-40B4-BE49-F238E27FC236}">
                <a16:creationId xmlns:a16="http://schemas.microsoft.com/office/drawing/2014/main" id="{11CB09B4-DD5F-DF4F-992C-F28D09F10224}"/>
              </a:ext>
            </a:extLst>
          </p:cNvPr>
          <p:cNvGrpSpPr/>
          <p:nvPr/>
        </p:nvGrpSpPr>
        <p:grpSpPr>
          <a:xfrm>
            <a:off x="213242" y="1546195"/>
            <a:ext cx="3478658" cy="3608098"/>
            <a:chOff x="89709" y="1612490"/>
            <a:chExt cx="3478658" cy="3608098"/>
          </a:xfrm>
        </p:grpSpPr>
        <p:grpSp>
          <p:nvGrpSpPr>
            <p:cNvPr id="37" name="Graphic 2">
              <a:extLst>
                <a:ext uri="{FF2B5EF4-FFF2-40B4-BE49-F238E27FC236}">
                  <a16:creationId xmlns:a16="http://schemas.microsoft.com/office/drawing/2014/main" id="{1A157F1C-A661-638C-7F78-4E2BDAE751D9}"/>
                </a:ext>
              </a:extLst>
            </p:cNvPr>
            <p:cNvGrpSpPr/>
            <p:nvPr/>
          </p:nvGrpSpPr>
          <p:grpSpPr>
            <a:xfrm>
              <a:off x="2183502" y="2249338"/>
              <a:ext cx="1384865" cy="2971250"/>
              <a:chOff x="2183502" y="2249338"/>
              <a:chExt cx="1384865" cy="2971250"/>
            </a:xfrm>
          </p:grpSpPr>
          <p:sp>
            <p:nvSpPr>
              <p:cNvPr id="38" name="Freeform: Shape 37">
                <a:extLst>
                  <a:ext uri="{FF2B5EF4-FFF2-40B4-BE49-F238E27FC236}">
                    <a16:creationId xmlns:a16="http://schemas.microsoft.com/office/drawing/2014/main" id="{D29F9F30-6D1A-A844-C0B6-92E62B10854C}"/>
                  </a:ext>
                </a:extLst>
              </p:cNvPr>
              <p:cNvSpPr/>
              <p:nvPr/>
            </p:nvSpPr>
            <p:spPr>
              <a:xfrm>
                <a:off x="2910949" y="3285890"/>
                <a:ext cx="657029" cy="521625"/>
              </a:xfrm>
              <a:custGeom>
                <a:avLst/>
                <a:gdLst>
                  <a:gd name="connsiteX0" fmla="*/ 156 w 657029"/>
                  <a:gd name="connsiteY0" fmla="*/ 82842 h 521625"/>
                  <a:gd name="connsiteX1" fmla="*/ 9259 w 657029"/>
                  <a:gd name="connsiteY1" fmla="*/ 66424 h 521625"/>
                  <a:gd name="connsiteX2" fmla="*/ 88859 w 657029"/>
                  <a:gd name="connsiteY2" fmla="*/ 6799 h 521625"/>
                  <a:gd name="connsiteX3" fmla="*/ 132822 w 657029"/>
                  <a:gd name="connsiteY3" fmla="*/ 6799 h 521625"/>
                  <a:gd name="connsiteX4" fmla="*/ 647925 w 657029"/>
                  <a:gd name="connsiteY4" fmla="*/ 391546 h 521625"/>
                  <a:gd name="connsiteX5" fmla="*/ 657029 w 657029"/>
                  <a:gd name="connsiteY5" fmla="*/ 407963 h 521625"/>
                  <a:gd name="connsiteX6" fmla="*/ 657029 w 657029"/>
                  <a:gd name="connsiteY6" fmla="*/ 438784 h 521625"/>
                  <a:gd name="connsiteX7" fmla="*/ 647925 w 657029"/>
                  <a:gd name="connsiteY7" fmla="*/ 455201 h 521625"/>
                  <a:gd name="connsiteX8" fmla="*/ 568170 w 657029"/>
                  <a:gd name="connsiteY8" fmla="*/ 514827 h 521625"/>
                  <a:gd name="connsiteX9" fmla="*/ 524207 w 657029"/>
                  <a:gd name="connsiteY9" fmla="*/ 514827 h 521625"/>
                  <a:gd name="connsiteX10" fmla="*/ 9104 w 657029"/>
                  <a:gd name="connsiteY10" fmla="*/ 130079 h 521625"/>
                  <a:gd name="connsiteX11" fmla="*/ 0 w 657029"/>
                  <a:gd name="connsiteY11" fmla="*/ 113662 h 521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57029" h="521625">
                    <a:moveTo>
                      <a:pt x="156" y="82842"/>
                    </a:moveTo>
                    <a:cubicBezTo>
                      <a:pt x="701" y="75650"/>
                      <a:pt x="4171" y="69385"/>
                      <a:pt x="9259" y="66424"/>
                    </a:cubicBezTo>
                    <a:lnTo>
                      <a:pt x="88859" y="6799"/>
                    </a:lnTo>
                    <a:cubicBezTo>
                      <a:pt x="102678" y="-2266"/>
                      <a:pt x="119003" y="-2266"/>
                      <a:pt x="132822" y="6799"/>
                    </a:cubicBezTo>
                    <a:lnTo>
                      <a:pt x="647925" y="391546"/>
                    </a:lnTo>
                    <a:cubicBezTo>
                      <a:pt x="653014" y="394507"/>
                      <a:pt x="656485" y="400772"/>
                      <a:pt x="657029" y="407963"/>
                    </a:cubicBezTo>
                    <a:lnTo>
                      <a:pt x="657029" y="438784"/>
                    </a:lnTo>
                    <a:cubicBezTo>
                      <a:pt x="656485" y="445975"/>
                      <a:pt x="653014" y="452240"/>
                      <a:pt x="647925" y="455201"/>
                    </a:cubicBezTo>
                    <a:lnTo>
                      <a:pt x="568170" y="514827"/>
                    </a:lnTo>
                    <a:cubicBezTo>
                      <a:pt x="554351" y="523891"/>
                      <a:pt x="538026" y="523891"/>
                      <a:pt x="524207" y="514827"/>
                    </a:cubicBezTo>
                    <a:lnTo>
                      <a:pt x="9104" y="130079"/>
                    </a:lnTo>
                    <a:cubicBezTo>
                      <a:pt x="4015" y="127118"/>
                      <a:pt x="545" y="120853"/>
                      <a:pt x="0" y="113662"/>
                    </a:cubicBezTo>
                    <a:close/>
                  </a:path>
                </a:pathLst>
              </a:custGeom>
              <a:solidFill>
                <a:srgbClr val="FF725E"/>
              </a:solidFill>
              <a:ln w="7772" cap="flat">
                <a:noFill/>
                <a:prstDash val="solid"/>
                <a:miter/>
              </a:ln>
            </p:spPr>
            <p:txBody>
              <a:bodyPr rtlCol="0" anchor="ctr"/>
              <a:lstStyle/>
              <a:p>
                <a:endParaRPr lang="en-IN"/>
              </a:p>
            </p:txBody>
          </p:sp>
          <p:sp>
            <p:nvSpPr>
              <p:cNvPr id="39" name="Freeform: Shape 38">
                <a:extLst>
                  <a:ext uri="{FF2B5EF4-FFF2-40B4-BE49-F238E27FC236}">
                    <a16:creationId xmlns:a16="http://schemas.microsoft.com/office/drawing/2014/main" id="{D1C2B131-5F33-14A2-07F3-8578FA2D2C5B}"/>
                  </a:ext>
                </a:extLst>
              </p:cNvPr>
              <p:cNvSpPr/>
              <p:nvPr/>
            </p:nvSpPr>
            <p:spPr>
              <a:xfrm>
                <a:off x="2910949" y="3285890"/>
                <a:ext cx="657029" cy="521625"/>
              </a:xfrm>
              <a:custGeom>
                <a:avLst/>
                <a:gdLst>
                  <a:gd name="connsiteX0" fmla="*/ 156 w 657029"/>
                  <a:gd name="connsiteY0" fmla="*/ 82842 h 521625"/>
                  <a:gd name="connsiteX1" fmla="*/ 9259 w 657029"/>
                  <a:gd name="connsiteY1" fmla="*/ 66424 h 521625"/>
                  <a:gd name="connsiteX2" fmla="*/ 88859 w 657029"/>
                  <a:gd name="connsiteY2" fmla="*/ 6799 h 521625"/>
                  <a:gd name="connsiteX3" fmla="*/ 132822 w 657029"/>
                  <a:gd name="connsiteY3" fmla="*/ 6799 h 521625"/>
                  <a:gd name="connsiteX4" fmla="*/ 647925 w 657029"/>
                  <a:gd name="connsiteY4" fmla="*/ 391546 h 521625"/>
                  <a:gd name="connsiteX5" fmla="*/ 657029 w 657029"/>
                  <a:gd name="connsiteY5" fmla="*/ 407963 h 521625"/>
                  <a:gd name="connsiteX6" fmla="*/ 657029 w 657029"/>
                  <a:gd name="connsiteY6" fmla="*/ 438784 h 521625"/>
                  <a:gd name="connsiteX7" fmla="*/ 647925 w 657029"/>
                  <a:gd name="connsiteY7" fmla="*/ 455201 h 521625"/>
                  <a:gd name="connsiteX8" fmla="*/ 568170 w 657029"/>
                  <a:gd name="connsiteY8" fmla="*/ 514827 h 521625"/>
                  <a:gd name="connsiteX9" fmla="*/ 524207 w 657029"/>
                  <a:gd name="connsiteY9" fmla="*/ 514827 h 521625"/>
                  <a:gd name="connsiteX10" fmla="*/ 9104 w 657029"/>
                  <a:gd name="connsiteY10" fmla="*/ 130079 h 521625"/>
                  <a:gd name="connsiteX11" fmla="*/ 0 w 657029"/>
                  <a:gd name="connsiteY11" fmla="*/ 113662 h 521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57029" h="521625">
                    <a:moveTo>
                      <a:pt x="156" y="82842"/>
                    </a:moveTo>
                    <a:cubicBezTo>
                      <a:pt x="701" y="75650"/>
                      <a:pt x="4171" y="69385"/>
                      <a:pt x="9259" y="66424"/>
                    </a:cubicBezTo>
                    <a:lnTo>
                      <a:pt x="88859" y="6799"/>
                    </a:lnTo>
                    <a:cubicBezTo>
                      <a:pt x="102678" y="-2266"/>
                      <a:pt x="119003" y="-2266"/>
                      <a:pt x="132822" y="6799"/>
                    </a:cubicBezTo>
                    <a:lnTo>
                      <a:pt x="647925" y="391546"/>
                    </a:lnTo>
                    <a:cubicBezTo>
                      <a:pt x="653014" y="394507"/>
                      <a:pt x="656485" y="400772"/>
                      <a:pt x="657029" y="407963"/>
                    </a:cubicBezTo>
                    <a:lnTo>
                      <a:pt x="657029" y="438784"/>
                    </a:lnTo>
                    <a:cubicBezTo>
                      <a:pt x="656485" y="445975"/>
                      <a:pt x="653014" y="452240"/>
                      <a:pt x="647925" y="455201"/>
                    </a:cubicBezTo>
                    <a:lnTo>
                      <a:pt x="568170" y="514827"/>
                    </a:lnTo>
                    <a:cubicBezTo>
                      <a:pt x="554351" y="523891"/>
                      <a:pt x="538026" y="523891"/>
                      <a:pt x="524207" y="514827"/>
                    </a:cubicBezTo>
                    <a:lnTo>
                      <a:pt x="9104" y="130079"/>
                    </a:lnTo>
                    <a:cubicBezTo>
                      <a:pt x="4015" y="127118"/>
                      <a:pt x="545" y="120853"/>
                      <a:pt x="0" y="113662"/>
                    </a:cubicBezTo>
                    <a:close/>
                  </a:path>
                </a:pathLst>
              </a:custGeom>
              <a:solidFill>
                <a:srgbClr val="000000"/>
              </a:solidFill>
              <a:ln w="7772" cap="flat">
                <a:noFill/>
                <a:prstDash val="solid"/>
                <a:miter/>
              </a:ln>
            </p:spPr>
            <p:txBody>
              <a:bodyPr rtlCol="0" anchor="ctr"/>
              <a:lstStyle/>
              <a:p>
                <a:endParaRPr lang="en-IN"/>
              </a:p>
            </p:txBody>
          </p:sp>
          <p:sp>
            <p:nvSpPr>
              <p:cNvPr id="40" name="Freeform: Shape 39">
                <a:extLst>
                  <a:ext uri="{FF2B5EF4-FFF2-40B4-BE49-F238E27FC236}">
                    <a16:creationId xmlns:a16="http://schemas.microsoft.com/office/drawing/2014/main" id="{6BE8B61A-3873-0213-55DB-2EBD76A465F6}"/>
                  </a:ext>
                </a:extLst>
              </p:cNvPr>
              <p:cNvSpPr/>
              <p:nvPr/>
            </p:nvSpPr>
            <p:spPr>
              <a:xfrm>
                <a:off x="2910949" y="3285890"/>
                <a:ext cx="546149" cy="521588"/>
              </a:xfrm>
              <a:custGeom>
                <a:avLst/>
                <a:gdLst>
                  <a:gd name="connsiteX0" fmla="*/ 9259 w 546149"/>
                  <a:gd name="connsiteY0" fmla="*/ 66424 h 521588"/>
                  <a:gd name="connsiteX1" fmla="*/ 88859 w 546149"/>
                  <a:gd name="connsiteY1" fmla="*/ 6799 h 521588"/>
                  <a:gd name="connsiteX2" fmla="*/ 132822 w 546149"/>
                  <a:gd name="connsiteY2" fmla="*/ 6799 h 521588"/>
                  <a:gd name="connsiteX3" fmla="*/ 546150 w 546149"/>
                  <a:gd name="connsiteY3" fmla="*/ 315503 h 521588"/>
                  <a:gd name="connsiteX4" fmla="*/ 546150 w 546149"/>
                  <a:gd name="connsiteY4" fmla="*/ 521575 h 521588"/>
                  <a:gd name="connsiteX5" fmla="*/ 524207 w 546149"/>
                  <a:gd name="connsiteY5" fmla="*/ 514827 h 521588"/>
                  <a:gd name="connsiteX6" fmla="*/ 9104 w 546149"/>
                  <a:gd name="connsiteY6" fmla="*/ 130079 h 521588"/>
                  <a:gd name="connsiteX7" fmla="*/ 0 w 546149"/>
                  <a:gd name="connsiteY7" fmla="*/ 113662 h 521588"/>
                  <a:gd name="connsiteX8" fmla="*/ 0 w 546149"/>
                  <a:gd name="connsiteY8" fmla="*/ 82842 h 521588"/>
                  <a:gd name="connsiteX9" fmla="*/ 9259 w 546149"/>
                  <a:gd name="connsiteY9" fmla="*/ 66424 h 521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46149" h="521588">
                    <a:moveTo>
                      <a:pt x="9259" y="66424"/>
                    </a:moveTo>
                    <a:lnTo>
                      <a:pt x="88859" y="6799"/>
                    </a:lnTo>
                    <a:cubicBezTo>
                      <a:pt x="102678" y="-2266"/>
                      <a:pt x="119003" y="-2266"/>
                      <a:pt x="132822" y="6799"/>
                    </a:cubicBezTo>
                    <a:lnTo>
                      <a:pt x="546150" y="315503"/>
                    </a:lnTo>
                    <a:lnTo>
                      <a:pt x="546150" y="521575"/>
                    </a:lnTo>
                    <a:cubicBezTo>
                      <a:pt x="538509" y="521786"/>
                      <a:pt x="530961" y="519460"/>
                      <a:pt x="524207" y="514827"/>
                    </a:cubicBezTo>
                    <a:lnTo>
                      <a:pt x="9104" y="130079"/>
                    </a:lnTo>
                    <a:cubicBezTo>
                      <a:pt x="4015" y="127118"/>
                      <a:pt x="545" y="120853"/>
                      <a:pt x="0" y="113662"/>
                    </a:cubicBezTo>
                    <a:lnTo>
                      <a:pt x="0" y="82842"/>
                    </a:lnTo>
                    <a:cubicBezTo>
                      <a:pt x="568" y="75610"/>
                      <a:pt x="4108" y="69335"/>
                      <a:pt x="9259" y="66424"/>
                    </a:cubicBezTo>
                    <a:close/>
                  </a:path>
                </a:pathLst>
              </a:custGeom>
              <a:solidFill>
                <a:srgbClr val="FF725E"/>
              </a:solidFill>
              <a:ln w="7772" cap="flat">
                <a:noFill/>
                <a:prstDash val="solid"/>
                <a:miter/>
              </a:ln>
            </p:spPr>
            <p:txBody>
              <a:bodyPr rtlCol="0" anchor="ctr"/>
              <a:lstStyle/>
              <a:p>
                <a:endParaRPr lang="en-IN"/>
              </a:p>
            </p:txBody>
          </p:sp>
          <p:sp>
            <p:nvSpPr>
              <p:cNvPr id="41" name="Freeform: Shape 40">
                <a:extLst>
                  <a:ext uri="{FF2B5EF4-FFF2-40B4-BE49-F238E27FC236}">
                    <a16:creationId xmlns:a16="http://schemas.microsoft.com/office/drawing/2014/main" id="{B4714A10-FA5E-E343-093C-7F6184274225}"/>
                  </a:ext>
                </a:extLst>
              </p:cNvPr>
              <p:cNvSpPr/>
              <p:nvPr/>
            </p:nvSpPr>
            <p:spPr>
              <a:xfrm>
                <a:off x="2910949" y="3285890"/>
                <a:ext cx="546149" cy="521588"/>
              </a:xfrm>
              <a:custGeom>
                <a:avLst/>
                <a:gdLst>
                  <a:gd name="connsiteX0" fmla="*/ 9259 w 546149"/>
                  <a:gd name="connsiteY0" fmla="*/ 66424 h 521588"/>
                  <a:gd name="connsiteX1" fmla="*/ 88859 w 546149"/>
                  <a:gd name="connsiteY1" fmla="*/ 6799 h 521588"/>
                  <a:gd name="connsiteX2" fmla="*/ 132822 w 546149"/>
                  <a:gd name="connsiteY2" fmla="*/ 6799 h 521588"/>
                  <a:gd name="connsiteX3" fmla="*/ 546150 w 546149"/>
                  <a:gd name="connsiteY3" fmla="*/ 315503 h 521588"/>
                  <a:gd name="connsiteX4" fmla="*/ 546150 w 546149"/>
                  <a:gd name="connsiteY4" fmla="*/ 521575 h 521588"/>
                  <a:gd name="connsiteX5" fmla="*/ 524207 w 546149"/>
                  <a:gd name="connsiteY5" fmla="*/ 514827 h 521588"/>
                  <a:gd name="connsiteX6" fmla="*/ 9104 w 546149"/>
                  <a:gd name="connsiteY6" fmla="*/ 130079 h 521588"/>
                  <a:gd name="connsiteX7" fmla="*/ 0 w 546149"/>
                  <a:gd name="connsiteY7" fmla="*/ 113662 h 521588"/>
                  <a:gd name="connsiteX8" fmla="*/ 0 w 546149"/>
                  <a:gd name="connsiteY8" fmla="*/ 82842 h 521588"/>
                  <a:gd name="connsiteX9" fmla="*/ 9259 w 546149"/>
                  <a:gd name="connsiteY9" fmla="*/ 66424 h 521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46149" h="521588">
                    <a:moveTo>
                      <a:pt x="9259" y="66424"/>
                    </a:moveTo>
                    <a:lnTo>
                      <a:pt x="88859" y="6799"/>
                    </a:lnTo>
                    <a:cubicBezTo>
                      <a:pt x="102678" y="-2266"/>
                      <a:pt x="119003" y="-2266"/>
                      <a:pt x="132822" y="6799"/>
                    </a:cubicBezTo>
                    <a:lnTo>
                      <a:pt x="546150" y="315503"/>
                    </a:lnTo>
                    <a:lnTo>
                      <a:pt x="546150" y="521575"/>
                    </a:lnTo>
                    <a:cubicBezTo>
                      <a:pt x="538509" y="521786"/>
                      <a:pt x="530961" y="519460"/>
                      <a:pt x="524207" y="514827"/>
                    </a:cubicBezTo>
                    <a:lnTo>
                      <a:pt x="9104" y="130079"/>
                    </a:lnTo>
                    <a:cubicBezTo>
                      <a:pt x="4015" y="127118"/>
                      <a:pt x="545" y="120853"/>
                      <a:pt x="0" y="113662"/>
                    </a:cubicBezTo>
                    <a:lnTo>
                      <a:pt x="0" y="82842"/>
                    </a:lnTo>
                    <a:cubicBezTo>
                      <a:pt x="568" y="75610"/>
                      <a:pt x="4108" y="69335"/>
                      <a:pt x="9259" y="66424"/>
                    </a:cubicBezTo>
                    <a:close/>
                  </a:path>
                </a:pathLst>
              </a:custGeom>
              <a:solidFill>
                <a:srgbClr val="000000"/>
              </a:solidFill>
              <a:ln w="7772" cap="flat">
                <a:noFill/>
                <a:prstDash val="solid"/>
                <a:miter/>
              </a:ln>
            </p:spPr>
            <p:txBody>
              <a:bodyPr rtlCol="0" anchor="ctr"/>
              <a:lstStyle/>
              <a:p>
                <a:endParaRPr lang="en-IN"/>
              </a:p>
            </p:txBody>
          </p:sp>
          <p:sp>
            <p:nvSpPr>
              <p:cNvPr id="42" name="Freeform: Shape 41">
                <a:extLst>
                  <a:ext uri="{FF2B5EF4-FFF2-40B4-BE49-F238E27FC236}">
                    <a16:creationId xmlns:a16="http://schemas.microsoft.com/office/drawing/2014/main" id="{E925FFAF-D79F-DEA0-8F3B-EB6ACA782888}"/>
                  </a:ext>
                </a:extLst>
              </p:cNvPr>
              <p:cNvSpPr/>
              <p:nvPr/>
            </p:nvSpPr>
            <p:spPr>
              <a:xfrm>
                <a:off x="2910872" y="3230804"/>
                <a:ext cx="657495" cy="545891"/>
              </a:xfrm>
              <a:custGeom>
                <a:avLst/>
                <a:gdLst>
                  <a:gd name="connsiteX0" fmla="*/ 634464 w 657495"/>
                  <a:gd name="connsiteY0" fmla="*/ 374618 h 545891"/>
                  <a:gd name="connsiteX1" fmla="*/ 145194 w 657495"/>
                  <a:gd name="connsiteY1" fmla="*/ 9208 h 545891"/>
                  <a:gd name="connsiteX2" fmla="*/ 92439 w 657495"/>
                  <a:gd name="connsiteY2" fmla="*/ 9208 h 545891"/>
                  <a:gd name="connsiteX3" fmla="*/ 47231 w 657495"/>
                  <a:gd name="connsiteY3" fmla="*/ 42848 h 545891"/>
                  <a:gd name="connsiteX4" fmla="*/ 545 w 657495"/>
                  <a:gd name="connsiteY4" fmla="*/ 94014 h 545891"/>
                  <a:gd name="connsiteX5" fmla="*/ 0 w 657495"/>
                  <a:gd name="connsiteY5" fmla="*/ 137927 h 545891"/>
                  <a:gd name="connsiteX6" fmla="*/ 9104 w 657495"/>
                  <a:gd name="connsiteY6" fmla="*/ 154345 h 545891"/>
                  <a:gd name="connsiteX7" fmla="*/ 524674 w 657495"/>
                  <a:gd name="connsiteY7" fmla="*/ 539092 h 545891"/>
                  <a:gd name="connsiteX8" fmla="*/ 568637 w 657495"/>
                  <a:gd name="connsiteY8" fmla="*/ 539092 h 545891"/>
                  <a:gd name="connsiteX9" fmla="*/ 648392 w 657495"/>
                  <a:gd name="connsiteY9" fmla="*/ 479467 h 545891"/>
                  <a:gd name="connsiteX10" fmla="*/ 657496 w 657495"/>
                  <a:gd name="connsiteY10" fmla="*/ 463049 h 545891"/>
                  <a:gd name="connsiteX11" fmla="*/ 657496 w 657495"/>
                  <a:gd name="connsiteY11" fmla="*/ 419237 h 545891"/>
                  <a:gd name="connsiteX12" fmla="*/ 634464 w 657495"/>
                  <a:gd name="connsiteY12" fmla="*/ 374618 h 545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7495" h="545891">
                    <a:moveTo>
                      <a:pt x="634464" y="374618"/>
                    </a:moveTo>
                    <a:lnTo>
                      <a:pt x="145194" y="9208"/>
                    </a:lnTo>
                    <a:cubicBezTo>
                      <a:pt x="128893" y="-3069"/>
                      <a:pt x="108747" y="-3069"/>
                      <a:pt x="92439" y="9208"/>
                    </a:cubicBezTo>
                    <a:lnTo>
                      <a:pt x="47231" y="42848"/>
                    </a:lnTo>
                    <a:cubicBezTo>
                      <a:pt x="15640" y="66417"/>
                      <a:pt x="3424" y="72561"/>
                      <a:pt x="545" y="94014"/>
                    </a:cubicBezTo>
                    <a:cubicBezTo>
                      <a:pt x="156" y="97237"/>
                      <a:pt x="0" y="134302"/>
                      <a:pt x="0" y="137927"/>
                    </a:cubicBezTo>
                    <a:cubicBezTo>
                      <a:pt x="545" y="145119"/>
                      <a:pt x="4015" y="151384"/>
                      <a:pt x="9104" y="154345"/>
                    </a:cubicBezTo>
                    <a:lnTo>
                      <a:pt x="524674" y="539092"/>
                    </a:lnTo>
                    <a:cubicBezTo>
                      <a:pt x="538493" y="548157"/>
                      <a:pt x="554817" y="548157"/>
                      <a:pt x="568637" y="539092"/>
                    </a:cubicBezTo>
                    <a:lnTo>
                      <a:pt x="648392" y="479467"/>
                    </a:lnTo>
                    <a:cubicBezTo>
                      <a:pt x="653481" y="476505"/>
                      <a:pt x="656951" y="470241"/>
                      <a:pt x="657496" y="463049"/>
                    </a:cubicBezTo>
                    <a:cubicBezTo>
                      <a:pt x="657496" y="459121"/>
                      <a:pt x="657496" y="422762"/>
                      <a:pt x="657496" y="419237"/>
                    </a:cubicBezTo>
                    <a:cubicBezTo>
                      <a:pt x="656251" y="396071"/>
                      <a:pt x="651816" y="387611"/>
                      <a:pt x="634464" y="374618"/>
                    </a:cubicBezTo>
                    <a:close/>
                  </a:path>
                </a:pathLst>
              </a:custGeom>
              <a:solidFill>
                <a:srgbClr val="37474F"/>
              </a:solidFill>
              <a:ln w="7772" cap="flat">
                <a:noFill/>
                <a:prstDash val="solid"/>
                <a:miter/>
              </a:ln>
            </p:spPr>
            <p:txBody>
              <a:bodyPr rtlCol="0" anchor="ctr"/>
              <a:lstStyle/>
              <a:p>
                <a:endParaRPr lang="en-IN"/>
              </a:p>
            </p:txBody>
          </p:sp>
          <p:sp>
            <p:nvSpPr>
              <p:cNvPr id="43" name="Freeform: Shape 42">
                <a:extLst>
                  <a:ext uri="{FF2B5EF4-FFF2-40B4-BE49-F238E27FC236}">
                    <a16:creationId xmlns:a16="http://schemas.microsoft.com/office/drawing/2014/main" id="{574898F1-D183-148F-7FCC-D9F0811A0505}"/>
                  </a:ext>
                </a:extLst>
              </p:cNvPr>
              <p:cNvSpPr/>
              <p:nvPr/>
            </p:nvSpPr>
            <p:spPr>
              <a:xfrm>
                <a:off x="2923340" y="3238499"/>
                <a:ext cx="632520" cy="470439"/>
              </a:xfrm>
              <a:custGeom>
                <a:avLst/>
                <a:gdLst>
                  <a:gd name="connsiteX0" fmla="*/ 129535 w 632520"/>
                  <a:gd name="connsiteY0" fmla="*/ 7154 h 470439"/>
                  <a:gd name="connsiteX1" fmla="*/ 623863 w 632520"/>
                  <a:gd name="connsiteY1" fmla="*/ 376391 h 470439"/>
                  <a:gd name="connsiteX2" fmla="*/ 631815 w 632520"/>
                  <a:gd name="connsiteY2" fmla="*/ 397511 h 470439"/>
                  <a:gd name="connsiteX3" fmla="*/ 623863 w 632520"/>
                  <a:gd name="connsiteY3" fmla="*/ 407815 h 470439"/>
                  <a:gd name="connsiteX4" fmla="*/ 549710 w 632520"/>
                  <a:gd name="connsiteY4" fmla="*/ 463211 h 470439"/>
                  <a:gd name="connsiteX5" fmla="*/ 503024 w 632520"/>
                  <a:gd name="connsiteY5" fmla="*/ 463211 h 470439"/>
                  <a:gd name="connsiteX6" fmla="*/ 8773 w 632520"/>
                  <a:gd name="connsiteY6" fmla="*/ 94074 h 470439"/>
                  <a:gd name="connsiteX7" fmla="*/ 666 w 632520"/>
                  <a:gd name="connsiteY7" fmla="*/ 73044 h 470439"/>
                  <a:gd name="connsiteX8" fmla="*/ 8773 w 632520"/>
                  <a:gd name="connsiteY8" fmla="*/ 62549 h 470439"/>
                  <a:gd name="connsiteX9" fmla="*/ 82849 w 632520"/>
                  <a:gd name="connsiteY9" fmla="*/ 7154 h 470439"/>
                  <a:gd name="connsiteX10" fmla="*/ 129535 w 632520"/>
                  <a:gd name="connsiteY10" fmla="*/ 7154 h 470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32520" h="470439">
                    <a:moveTo>
                      <a:pt x="129535" y="7154"/>
                    </a:moveTo>
                    <a:lnTo>
                      <a:pt x="623863" y="376391"/>
                    </a:lnTo>
                    <a:cubicBezTo>
                      <a:pt x="630570" y="379382"/>
                      <a:pt x="634126" y="388840"/>
                      <a:pt x="631815" y="397511"/>
                    </a:cubicBezTo>
                    <a:cubicBezTo>
                      <a:pt x="630531" y="402346"/>
                      <a:pt x="627598" y="406153"/>
                      <a:pt x="623863" y="407815"/>
                    </a:cubicBezTo>
                    <a:lnTo>
                      <a:pt x="549710" y="463211"/>
                    </a:lnTo>
                    <a:cubicBezTo>
                      <a:pt x="535035" y="472849"/>
                      <a:pt x="517699" y="472849"/>
                      <a:pt x="503024" y="463211"/>
                    </a:cubicBezTo>
                    <a:lnTo>
                      <a:pt x="8773" y="94074"/>
                    </a:lnTo>
                    <a:cubicBezTo>
                      <a:pt x="2051" y="91164"/>
                      <a:pt x="-1583" y="81756"/>
                      <a:pt x="666" y="73044"/>
                    </a:cubicBezTo>
                    <a:cubicBezTo>
                      <a:pt x="1942" y="68089"/>
                      <a:pt x="4945" y="64201"/>
                      <a:pt x="8773" y="62549"/>
                    </a:cubicBezTo>
                    <a:lnTo>
                      <a:pt x="82849" y="7154"/>
                    </a:lnTo>
                    <a:cubicBezTo>
                      <a:pt x="97539" y="-2385"/>
                      <a:pt x="114844" y="-2385"/>
                      <a:pt x="129535" y="7154"/>
                    </a:cubicBezTo>
                    <a:close/>
                  </a:path>
                </a:pathLst>
              </a:custGeom>
              <a:solidFill>
                <a:srgbClr val="455A64"/>
              </a:solidFill>
              <a:ln w="7772" cap="flat">
                <a:noFill/>
                <a:prstDash val="solid"/>
                <a:miter/>
              </a:ln>
            </p:spPr>
            <p:txBody>
              <a:bodyPr rtlCol="0" anchor="ctr"/>
              <a:lstStyle/>
              <a:p>
                <a:endParaRPr lang="en-IN"/>
              </a:p>
            </p:txBody>
          </p:sp>
          <p:sp>
            <p:nvSpPr>
              <p:cNvPr id="44" name="Freeform: Shape 43">
                <a:extLst>
                  <a:ext uri="{FF2B5EF4-FFF2-40B4-BE49-F238E27FC236}">
                    <a16:creationId xmlns:a16="http://schemas.microsoft.com/office/drawing/2014/main" id="{E9213ECD-063C-459C-80AC-83E54CE87AEF}"/>
                  </a:ext>
                </a:extLst>
              </p:cNvPr>
              <p:cNvSpPr/>
              <p:nvPr/>
            </p:nvSpPr>
            <p:spPr>
              <a:xfrm>
                <a:off x="2327140" y="4507263"/>
                <a:ext cx="595247" cy="713231"/>
              </a:xfrm>
              <a:custGeom>
                <a:avLst/>
                <a:gdLst>
                  <a:gd name="connsiteX0" fmla="*/ 55401 w 595247"/>
                  <a:gd name="connsiteY0" fmla="*/ 0 h 713231"/>
                  <a:gd name="connsiteX1" fmla="*/ 0 w 595247"/>
                  <a:gd name="connsiteY1" fmla="*/ 41295 h 713231"/>
                  <a:gd name="connsiteX2" fmla="*/ 22332 w 595247"/>
                  <a:gd name="connsiteY2" fmla="*/ 324921 h 713231"/>
                  <a:gd name="connsiteX3" fmla="*/ 64894 w 595247"/>
                  <a:gd name="connsiteY3" fmla="*/ 410129 h 713231"/>
                  <a:gd name="connsiteX4" fmla="*/ 461726 w 595247"/>
                  <a:gd name="connsiteY4" fmla="*/ 706445 h 713231"/>
                  <a:gd name="connsiteX5" fmla="*/ 492850 w 595247"/>
                  <a:gd name="connsiteY5" fmla="*/ 708863 h 713231"/>
                  <a:gd name="connsiteX6" fmla="*/ 548095 w 595247"/>
                  <a:gd name="connsiteY6" fmla="*/ 667467 h 713231"/>
                  <a:gd name="connsiteX7" fmla="*/ 562801 w 595247"/>
                  <a:gd name="connsiteY7" fmla="*/ 637251 h 713231"/>
                  <a:gd name="connsiteX8" fmla="*/ 595248 w 595247"/>
                  <a:gd name="connsiteY8" fmla="*/ 403179 h 713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5247" h="713231">
                    <a:moveTo>
                      <a:pt x="55401" y="0"/>
                    </a:moveTo>
                    <a:lnTo>
                      <a:pt x="0" y="41295"/>
                    </a:lnTo>
                    <a:lnTo>
                      <a:pt x="22332" y="324921"/>
                    </a:lnTo>
                    <a:cubicBezTo>
                      <a:pt x="26627" y="359810"/>
                      <a:pt x="42080" y="390740"/>
                      <a:pt x="64894" y="410129"/>
                    </a:cubicBezTo>
                    <a:lnTo>
                      <a:pt x="461726" y="706445"/>
                    </a:lnTo>
                    <a:cubicBezTo>
                      <a:pt x="470985" y="714533"/>
                      <a:pt x="482913" y="715460"/>
                      <a:pt x="492850" y="708863"/>
                    </a:cubicBezTo>
                    <a:cubicBezTo>
                      <a:pt x="500086" y="703323"/>
                      <a:pt x="539536" y="673913"/>
                      <a:pt x="548095" y="667467"/>
                    </a:cubicBezTo>
                    <a:cubicBezTo>
                      <a:pt x="556273" y="660789"/>
                      <a:pt x="561680" y="649680"/>
                      <a:pt x="562801" y="637251"/>
                    </a:cubicBezTo>
                    <a:lnTo>
                      <a:pt x="595248" y="403179"/>
                    </a:lnTo>
                    <a:close/>
                  </a:path>
                </a:pathLst>
              </a:custGeom>
              <a:solidFill>
                <a:srgbClr val="EBEBEB"/>
              </a:solidFill>
              <a:ln w="7772" cap="flat">
                <a:noFill/>
                <a:prstDash val="solid"/>
                <a:miter/>
              </a:ln>
            </p:spPr>
            <p:txBody>
              <a:bodyPr rtlCol="0" anchor="ctr"/>
              <a:lstStyle/>
              <a:p>
                <a:endParaRPr lang="en-IN"/>
              </a:p>
            </p:txBody>
          </p:sp>
          <p:sp>
            <p:nvSpPr>
              <p:cNvPr id="45" name="Freeform: Shape 44">
                <a:extLst>
                  <a:ext uri="{FF2B5EF4-FFF2-40B4-BE49-F238E27FC236}">
                    <a16:creationId xmlns:a16="http://schemas.microsoft.com/office/drawing/2014/main" id="{CAA0A244-BC19-D821-1A2E-5A93A06D35F8}"/>
                  </a:ext>
                </a:extLst>
              </p:cNvPr>
              <p:cNvSpPr/>
              <p:nvPr/>
            </p:nvSpPr>
            <p:spPr>
              <a:xfrm>
                <a:off x="2327295" y="4548558"/>
                <a:ext cx="540235" cy="672030"/>
              </a:xfrm>
              <a:custGeom>
                <a:avLst/>
                <a:gdLst>
                  <a:gd name="connsiteX0" fmla="*/ 22176 w 540235"/>
                  <a:gd name="connsiteY0" fmla="*/ 283626 h 672030"/>
                  <a:gd name="connsiteX1" fmla="*/ 64738 w 540235"/>
                  <a:gd name="connsiteY1" fmla="*/ 368834 h 672030"/>
                  <a:gd name="connsiteX2" fmla="*/ 461570 w 540235"/>
                  <a:gd name="connsiteY2" fmla="*/ 665150 h 672030"/>
                  <a:gd name="connsiteX3" fmla="*/ 507400 w 540235"/>
                  <a:gd name="connsiteY3" fmla="*/ 637654 h 672030"/>
                  <a:gd name="connsiteX4" fmla="*/ 540236 w 540235"/>
                  <a:gd name="connsiteY4" fmla="*/ 403482 h 672030"/>
                  <a:gd name="connsiteX5" fmla="*/ 0 w 540235"/>
                  <a:gd name="connsiteY5" fmla="*/ 0 h 672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235" h="672030">
                    <a:moveTo>
                      <a:pt x="22176" y="283626"/>
                    </a:moveTo>
                    <a:cubicBezTo>
                      <a:pt x="26471" y="318515"/>
                      <a:pt x="41924" y="349445"/>
                      <a:pt x="64738" y="368834"/>
                    </a:cubicBezTo>
                    <a:lnTo>
                      <a:pt x="461570" y="665150"/>
                    </a:lnTo>
                    <a:cubicBezTo>
                      <a:pt x="482579" y="680963"/>
                      <a:pt x="503121" y="668575"/>
                      <a:pt x="507400" y="637654"/>
                    </a:cubicBezTo>
                    <a:lnTo>
                      <a:pt x="540236" y="403482"/>
                    </a:lnTo>
                    <a:lnTo>
                      <a:pt x="0" y="0"/>
                    </a:lnTo>
                    <a:close/>
                  </a:path>
                </a:pathLst>
              </a:custGeom>
              <a:solidFill>
                <a:srgbClr val="E0E0E0"/>
              </a:solidFill>
              <a:ln w="7772" cap="flat">
                <a:noFill/>
                <a:prstDash val="solid"/>
                <a:miter/>
              </a:ln>
            </p:spPr>
            <p:txBody>
              <a:bodyPr rtlCol="0" anchor="ctr"/>
              <a:lstStyle/>
              <a:p>
                <a:endParaRPr lang="en-IN"/>
              </a:p>
            </p:txBody>
          </p:sp>
          <p:sp>
            <p:nvSpPr>
              <p:cNvPr id="46" name="Freeform: Shape 45">
                <a:extLst>
                  <a:ext uri="{FF2B5EF4-FFF2-40B4-BE49-F238E27FC236}">
                    <a16:creationId xmlns:a16="http://schemas.microsoft.com/office/drawing/2014/main" id="{30811A4A-4D79-CEA6-F4AE-56ECEFAFD7BD}"/>
                  </a:ext>
                </a:extLst>
              </p:cNvPr>
              <p:cNvSpPr/>
              <p:nvPr/>
            </p:nvSpPr>
            <p:spPr>
              <a:xfrm>
                <a:off x="2327295" y="4548558"/>
                <a:ext cx="540235" cy="672030"/>
              </a:xfrm>
              <a:custGeom>
                <a:avLst/>
                <a:gdLst>
                  <a:gd name="connsiteX0" fmla="*/ 22176 w 540235"/>
                  <a:gd name="connsiteY0" fmla="*/ 283626 h 672030"/>
                  <a:gd name="connsiteX1" fmla="*/ 64738 w 540235"/>
                  <a:gd name="connsiteY1" fmla="*/ 368834 h 672030"/>
                  <a:gd name="connsiteX2" fmla="*/ 461570 w 540235"/>
                  <a:gd name="connsiteY2" fmla="*/ 665150 h 672030"/>
                  <a:gd name="connsiteX3" fmla="*/ 507400 w 540235"/>
                  <a:gd name="connsiteY3" fmla="*/ 637654 h 672030"/>
                  <a:gd name="connsiteX4" fmla="*/ 540236 w 540235"/>
                  <a:gd name="connsiteY4" fmla="*/ 403482 h 672030"/>
                  <a:gd name="connsiteX5" fmla="*/ 0 w 540235"/>
                  <a:gd name="connsiteY5" fmla="*/ 0 h 672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235" h="672030">
                    <a:moveTo>
                      <a:pt x="22176" y="283626"/>
                    </a:moveTo>
                    <a:cubicBezTo>
                      <a:pt x="26471" y="318515"/>
                      <a:pt x="41924" y="349445"/>
                      <a:pt x="64738" y="368834"/>
                    </a:cubicBezTo>
                    <a:lnTo>
                      <a:pt x="461570" y="665150"/>
                    </a:lnTo>
                    <a:cubicBezTo>
                      <a:pt x="482579" y="680963"/>
                      <a:pt x="503121" y="668575"/>
                      <a:pt x="507400" y="637654"/>
                    </a:cubicBezTo>
                    <a:lnTo>
                      <a:pt x="540236" y="403482"/>
                    </a:lnTo>
                    <a:lnTo>
                      <a:pt x="0" y="0"/>
                    </a:lnTo>
                    <a:close/>
                  </a:path>
                </a:pathLst>
              </a:custGeom>
              <a:solidFill>
                <a:srgbClr val="000000">
                  <a:alpha val="10000"/>
                </a:srgbClr>
              </a:solidFill>
              <a:ln w="7772" cap="flat">
                <a:noFill/>
                <a:prstDash val="solid"/>
                <a:miter/>
              </a:ln>
            </p:spPr>
            <p:txBody>
              <a:bodyPr rtlCol="0" anchor="ctr"/>
              <a:lstStyle/>
              <a:p>
                <a:endParaRPr lang="en-IN"/>
              </a:p>
            </p:txBody>
          </p:sp>
          <p:sp>
            <p:nvSpPr>
              <p:cNvPr id="47" name="Freeform: Shape 46">
                <a:extLst>
                  <a:ext uri="{FF2B5EF4-FFF2-40B4-BE49-F238E27FC236}">
                    <a16:creationId xmlns:a16="http://schemas.microsoft.com/office/drawing/2014/main" id="{097B8AB9-34F2-A186-4485-D8686CBD8021}"/>
                  </a:ext>
                </a:extLst>
              </p:cNvPr>
              <p:cNvSpPr/>
              <p:nvPr/>
            </p:nvSpPr>
            <p:spPr>
              <a:xfrm>
                <a:off x="2912428" y="4070040"/>
                <a:ext cx="595559" cy="713321"/>
              </a:xfrm>
              <a:custGeom>
                <a:avLst/>
                <a:gdLst>
                  <a:gd name="connsiteX0" fmla="*/ 55401 w 595559"/>
                  <a:gd name="connsiteY0" fmla="*/ 0 h 713321"/>
                  <a:gd name="connsiteX1" fmla="*/ 0 w 595559"/>
                  <a:gd name="connsiteY1" fmla="*/ 41396 h 713321"/>
                  <a:gd name="connsiteX2" fmla="*/ 22332 w 595559"/>
                  <a:gd name="connsiteY2" fmla="*/ 325021 h 713321"/>
                  <a:gd name="connsiteX3" fmla="*/ 64972 w 595559"/>
                  <a:gd name="connsiteY3" fmla="*/ 410129 h 713321"/>
                  <a:gd name="connsiteX4" fmla="*/ 461803 w 595559"/>
                  <a:gd name="connsiteY4" fmla="*/ 706546 h 713321"/>
                  <a:gd name="connsiteX5" fmla="*/ 492927 w 595559"/>
                  <a:gd name="connsiteY5" fmla="*/ 708863 h 713321"/>
                  <a:gd name="connsiteX6" fmla="*/ 548251 w 595559"/>
                  <a:gd name="connsiteY6" fmla="*/ 667568 h 713321"/>
                  <a:gd name="connsiteX7" fmla="*/ 562879 w 595559"/>
                  <a:gd name="connsiteY7" fmla="*/ 637352 h 713321"/>
                  <a:gd name="connsiteX8" fmla="*/ 595559 w 595559"/>
                  <a:gd name="connsiteY8" fmla="*/ 402877 h 713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5559" h="713321">
                    <a:moveTo>
                      <a:pt x="55401" y="0"/>
                    </a:moveTo>
                    <a:lnTo>
                      <a:pt x="0" y="41396"/>
                    </a:lnTo>
                    <a:lnTo>
                      <a:pt x="22332" y="325021"/>
                    </a:lnTo>
                    <a:cubicBezTo>
                      <a:pt x="26634" y="359910"/>
                      <a:pt x="42119" y="390821"/>
                      <a:pt x="64972" y="410129"/>
                    </a:cubicBezTo>
                    <a:lnTo>
                      <a:pt x="461803" y="706546"/>
                    </a:lnTo>
                    <a:cubicBezTo>
                      <a:pt x="471063" y="714664"/>
                      <a:pt x="483015" y="715550"/>
                      <a:pt x="492927" y="708863"/>
                    </a:cubicBezTo>
                    <a:lnTo>
                      <a:pt x="548251" y="667568"/>
                    </a:lnTo>
                    <a:cubicBezTo>
                      <a:pt x="556382" y="660850"/>
                      <a:pt x="561751" y="649760"/>
                      <a:pt x="562879" y="637352"/>
                    </a:cubicBezTo>
                    <a:lnTo>
                      <a:pt x="595559" y="402877"/>
                    </a:lnTo>
                    <a:close/>
                  </a:path>
                </a:pathLst>
              </a:custGeom>
              <a:solidFill>
                <a:srgbClr val="EBEBEB"/>
              </a:solidFill>
              <a:ln w="7772" cap="flat">
                <a:noFill/>
                <a:prstDash val="solid"/>
                <a:miter/>
              </a:ln>
            </p:spPr>
            <p:txBody>
              <a:bodyPr rtlCol="0" anchor="ctr"/>
              <a:lstStyle/>
              <a:p>
                <a:endParaRPr lang="en-IN"/>
              </a:p>
            </p:txBody>
          </p:sp>
          <p:sp>
            <p:nvSpPr>
              <p:cNvPr id="48" name="Freeform: Shape 47">
                <a:extLst>
                  <a:ext uri="{FF2B5EF4-FFF2-40B4-BE49-F238E27FC236}">
                    <a16:creationId xmlns:a16="http://schemas.microsoft.com/office/drawing/2014/main" id="{7676E9B5-ADCF-E65C-2310-36501D2F5852}"/>
                  </a:ext>
                </a:extLst>
              </p:cNvPr>
              <p:cNvSpPr/>
              <p:nvPr/>
            </p:nvSpPr>
            <p:spPr>
              <a:xfrm>
                <a:off x="2912350" y="4111235"/>
                <a:ext cx="540235" cy="671983"/>
              </a:xfrm>
              <a:custGeom>
                <a:avLst/>
                <a:gdLst>
                  <a:gd name="connsiteX0" fmla="*/ 22409 w 540235"/>
                  <a:gd name="connsiteY0" fmla="*/ 283626 h 671983"/>
                  <a:gd name="connsiteX1" fmla="*/ 65049 w 540235"/>
                  <a:gd name="connsiteY1" fmla="*/ 368734 h 671983"/>
                  <a:gd name="connsiteX2" fmla="*/ 461881 w 540235"/>
                  <a:gd name="connsiteY2" fmla="*/ 665150 h 671983"/>
                  <a:gd name="connsiteX3" fmla="*/ 507789 w 540235"/>
                  <a:gd name="connsiteY3" fmla="*/ 637553 h 671983"/>
                  <a:gd name="connsiteX4" fmla="*/ 540236 w 540235"/>
                  <a:gd name="connsiteY4" fmla="*/ 403482 h 671983"/>
                  <a:gd name="connsiteX5" fmla="*/ 0 w 540235"/>
                  <a:gd name="connsiteY5" fmla="*/ 0 h 671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235" h="671983">
                    <a:moveTo>
                      <a:pt x="22409" y="283626"/>
                    </a:moveTo>
                    <a:cubicBezTo>
                      <a:pt x="26712" y="318515"/>
                      <a:pt x="42196" y="349425"/>
                      <a:pt x="65049" y="368734"/>
                    </a:cubicBezTo>
                    <a:lnTo>
                      <a:pt x="461881" y="665150"/>
                    </a:lnTo>
                    <a:cubicBezTo>
                      <a:pt x="482890" y="680863"/>
                      <a:pt x="503432" y="668575"/>
                      <a:pt x="507789" y="637553"/>
                    </a:cubicBezTo>
                    <a:lnTo>
                      <a:pt x="540236" y="403482"/>
                    </a:lnTo>
                    <a:lnTo>
                      <a:pt x="0" y="0"/>
                    </a:lnTo>
                    <a:close/>
                  </a:path>
                </a:pathLst>
              </a:custGeom>
              <a:solidFill>
                <a:srgbClr val="E0E0E0"/>
              </a:solidFill>
              <a:ln w="7772" cap="flat">
                <a:noFill/>
                <a:prstDash val="solid"/>
                <a:miter/>
              </a:ln>
            </p:spPr>
            <p:txBody>
              <a:bodyPr rtlCol="0" anchor="ctr"/>
              <a:lstStyle/>
              <a:p>
                <a:endParaRPr lang="en-IN"/>
              </a:p>
            </p:txBody>
          </p:sp>
          <p:sp>
            <p:nvSpPr>
              <p:cNvPr id="49" name="Freeform: Shape 48">
                <a:extLst>
                  <a:ext uri="{FF2B5EF4-FFF2-40B4-BE49-F238E27FC236}">
                    <a16:creationId xmlns:a16="http://schemas.microsoft.com/office/drawing/2014/main" id="{E53985A3-93D5-090C-D573-36E09914681F}"/>
                  </a:ext>
                </a:extLst>
              </p:cNvPr>
              <p:cNvSpPr/>
              <p:nvPr/>
            </p:nvSpPr>
            <p:spPr>
              <a:xfrm>
                <a:off x="2912350" y="4111235"/>
                <a:ext cx="540235" cy="671983"/>
              </a:xfrm>
              <a:custGeom>
                <a:avLst/>
                <a:gdLst>
                  <a:gd name="connsiteX0" fmla="*/ 22409 w 540235"/>
                  <a:gd name="connsiteY0" fmla="*/ 283626 h 671983"/>
                  <a:gd name="connsiteX1" fmla="*/ 65049 w 540235"/>
                  <a:gd name="connsiteY1" fmla="*/ 368734 h 671983"/>
                  <a:gd name="connsiteX2" fmla="*/ 461881 w 540235"/>
                  <a:gd name="connsiteY2" fmla="*/ 665150 h 671983"/>
                  <a:gd name="connsiteX3" fmla="*/ 507789 w 540235"/>
                  <a:gd name="connsiteY3" fmla="*/ 637553 h 671983"/>
                  <a:gd name="connsiteX4" fmla="*/ 540236 w 540235"/>
                  <a:gd name="connsiteY4" fmla="*/ 403482 h 671983"/>
                  <a:gd name="connsiteX5" fmla="*/ 0 w 540235"/>
                  <a:gd name="connsiteY5" fmla="*/ 0 h 671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235" h="671983">
                    <a:moveTo>
                      <a:pt x="22409" y="283626"/>
                    </a:moveTo>
                    <a:cubicBezTo>
                      <a:pt x="26712" y="318515"/>
                      <a:pt x="42196" y="349425"/>
                      <a:pt x="65049" y="368734"/>
                    </a:cubicBezTo>
                    <a:lnTo>
                      <a:pt x="461881" y="665150"/>
                    </a:lnTo>
                    <a:cubicBezTo>
                      <a:pt x="482890" y="680863"/>
                      <a:pt x="503432" y="668575"/>
                      <a:pt x="507789" y="637553"/>
                    </a:cubicBezTo>
                    <a:lnTo>
                      <a:pt x="540236" y="403482"/>
                    </a:lnTo>
                    <a:lnTo>
                      <a:pt x="0" y="0"/>
                    </a:lnTo>
                    <a:close/>
                  </a:path>
                </a:pathLst>
              </a:custGeom>
              <a:solidFill>
                <a:srgbClr val="000000">
                  <a:alpha val="10000"/>
                </a:srgbClr>
              </a:solidFill>
              <a:ln w="7772" cap="flat">
                <a:noFill/>
                <a:prstDash val="solid"/>
                <a:miter/>
              </a:ln>
            </p:spPr>
            <p:txBody>
              <a:bodyPr rtlCol="0" anchor="ctr"/>
              <a:lstStyle/>
              <a:p>
                <a:endParaRPr lang="en-IN"/>
              </a:p>
            </p:txBody>
          </p:sp>
          <p:sp>
            <p:nvSpPr>
              <p:cNvPr id="50" name="Freeform: Shape 49">
                <a:extLst>
                  <a:ext uri="{FF2B5EF4-FFF2-40B4-BE49-F238E27FC236}">
                    <a16:creationId xmlns:a16="http://schemas.microsoft.com/office/drawing/2014/main" id="{91495C4C-DE86-68D9-BE68-AD89CD54EA9E}"/>
                  </a:ext>
                </a:extLst>
              </p:cNvPr>
              <p:cNvSpPr/>
              <p:nvPr/>
            </p:nvSpPr>
            <p:spPr>
              <a:xfrm>
                <a:off x="2313601" y="4377536"/>
                <a:ext cx="580385" cy="574502"/>
              </a:xfrm>
              <a:custGeom>
                <a:avLst/>
                <a:gdLst>
                  <a:gd name="connsiteX0" fmla="*/ 0 w 580385"/>
                  <a:gd name="connsiteY0" fmla="*/ 0 h 574502"/>
                  <a:gd name="connsiteX1" fmla="*/ 13539 w 580385"/>
                  <a:gd name="connsiteY1" fmla="*/ 171021 h 574502"/>
                  <a:gd name="connsiteX2" fmla="*/ 553775 w 580385"/>
                  <a:gd name="connsiteY2" fmla="*/ 574503 h 574502"/>
                  <a:gd name="connsiteX3" fmla="*/ 580386 w 580385"/>
                  <a:gd name="connsiteY3" fmla="*/ 433697 h 574502"/>
                  <a:gd name="connsiteX4" fmla="*/ 0 w 580385"/>
                  <a:gd name="connsiteY4" fmla="*/ 0 h 5745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0385" h="574502">
                    <a:moveTo>
                      <a:pt x="0" y="0"/>
                    </a:moveTo>
                    <a:lnTo>
                      <a:pt x="13539" y="171021"/>
                    </a:lnTo>
                    <a:lnTo>
                      <a:pt x="553775" y="574503"/>
                    </a:lnTo>
                    <a:lnTo>
                      <a:pt x="580386" y="433697"/>
                    </a:lnTo>
                    <a:lnTo>
                      <a:pt x="0" y="0"/>
                    </a:lnTo>
                    <a:close/>
                  </a:path>
                </a:pathLst>
              </a:custGeom>
              <a:solidFill>
                <a:srgbClr val="FF725E"/>
              </a:solidFill>
              <a:ln w="7772" cap="flat">
                <a:noFill/>
                <a:prstDash val="solid"/>
                <a:miter/>
              </a:ln>
            </p:spPr>
            <p:txBody>
              <a:bodyPr rtlCol="0" anchor="ctr"/>
              <a:lstStyle/>
              <a:p>
                <a:endParaRPr lang="en-IN"/>
              </a:p>
            </p:txBody>
          </p:sp>
          <p:sp>
            <p:nvSpPr>
              <p:cNvPr id="51" name="Freeform: Shape 50">
                <a:extLst>
                  <a:ext uri="{FF2B5EF4-FFF2-40B4-BE49-F238E27FC236}">
                    <a16:creationId xmlns:a16="http://schemas.microsoft.com/office/drawing/2014/main" id="{11FC2540-F206-C2C0-2FBD-C0D274337BC3}"/>
                  </a:ext>
                </a:extLst>
              </p:cNvPr>
              <p:cNvSpPr/>
              <p:nvPr/>
            </p:nvSpPr>
            <p:spPr>
              <a:xfrm>
                <a:off x="2313601" y="4377536"/>
                <a:ext cx="580385" cy="574502"/>
              </a:xfrm>
              <a:custGeom>
                <a:avLst/>
                <a:gdLst>
                  <a:gd name="connsiteX0" fmla="*/ 0 w 580385"/>
                  <a:gd name="connsiteY0" fmla="*/ 0 h 574502"/>
                  <a:gd name="connsiteX1" fmla="*/ 13539 w 580385"/>
                  <a:gd name="connsiteY1" fmla="*/ 171021 h 574502"/>
                  <a:gd name="connsiteX2" fmla="*/ 553775 w 580385"/>
                  <a:gd name="connsiteY2" fmla="*/ 574503 h 574502"/>
                  <a:gd name="connsiteX3" fmla="*/ 580386 w 580385"/>
                  <a:gd name="connsiteY3" fmla="*/ 433697 h 574502"/>
                  <a:gd name="connsiteX4" fmla="*/ 0 w 580385"/>
                  <a:gd name="connsiteY4" fmla="*/ 0 h 5745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0385" h="574502">
                    <a:moveTo>
                      <a:pt x="0" y="0"/>
                    </a:moveTo>
                    <a:lnTo>
                      <a:pt x="13539" y="171021"/>
                    </a:lnTo>
                    <a:lnTo>
                      <a:pt x="553775" y="574503"/>
                    </a:lnTo>
                    <a:lnTo>
                      <a:pt x="580386" y="433697"/>
                    </a:lnTo>
                    <a:lnTo>
                      <a:pt x="0" y="0"/>
                    </a:lnTo>
                    <a:close/>
                  </a:path>
                </a:pathLst>
              </a:custGeom>
              <a:solidFill>
                <a:srgbClr val="000000">
                  <a:alpha val="35000"/>
                </a:srgbClr>
              </a:solidFill>
              <a:ln w="7772" cap="flat">
                <a:noFill/>
                <a:prstDash val="solid"/>
                <a:miter/>
              </a:ln>
            </p:spPr>
            <p:txBody>
              <a:bodyPr rtlCol="0" anchor="ctr"/>
              <a:lstStyle/>
              <a:p>
                <a:endParaRPr lang="en-IN"/>
              </a:p>
            </p:txBody>
          </p:sp>
          <p:sp>
            <p:nvSpPr>
              <p:cNvPr id="52" name="Freeform: Shape 51">
                <a:extLst>
                  <a:ext uri="{FF2B5EF4-FFF2-40B4-BE49-F238E27FC236}">
                    <a16:creationId xmlns:a16="http://schemas.microsoft.com/office/drawing/2014/main" id="{979DBC96-B2FE-E2B3-3A30-36ABFCB38E54}"/>
                  </a:ext>
                </a:extLst>
              </p:cNvPr>
              <p:cNvSpPr/>
              <p:nvPr/>
            </p:nvSpPr>
            <p:spPr>
              <a:xfrm>
                <a:off x="2867376" y="4332515"/>
                <a:ext cx="667299" cy="619524"/>
              </a:xfrm>
              <a:custGeom>
                <a:avLst/>
                <a:gdLst>
                  <a:gd name="connsiteX0" fmla="*/ 640611 w 667299"/>
                  <a:gd name="connsiteY0" fmla="*/ 140806 h 619524"/>
                  <a:gd name="connsiteX1" fmla="*/ 667300 w 667299"/>
                  <a:gd name="connsiteY1" fmla="*/ 0 h 619524"/>
                  <a:gd name="connsiteX2" fmla="*/ 26611 w 667299"/>
                  <a:gd name="connsiteY2" fmla="*/ 478719 h 619524"/>
                  <a:gd name="connsiteX3" fmla="*/ 0 w 667299"/>
                  <a:gd name="connsiteY3" fmla="*/ 619525 h 619524"/>
                  <a:gd name="connsiteX4" fmla="*/ 640611 w 667299"/>
                  <a:gd name="connsiteY4" fmla="*/ 140806 h 619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7299" h="619524">
                    <a:moveTo>
                      <a:pt x="640611" y="140806"/>
                    </a:moveTo>
                    <a:lnTo>
                      <a:pt x="667300" y="0"/>
                    </a:lnTo>
                    <a:lnTo>
                      <a:pt x="26611" y="478719"/>
                    </a:lnTo>
                    <a:lnTo>
                      <a:pt x="0" y="619525"/>
                    </a:lnTo>
                    <a:lnTo>
                      <a:pt x="640611" y="140806"/>
                    </a:lnTo>
                    <a:close/>
                  </a:path>
                </a:pathLst>
              </a:custGeom>
              <a:solidFill>
                <a:srgbClr val="FF725E"/>
              </a:solidFill>
              <a:ln w="7772" cap="flat">
                <a:noFill/>
                <a:prstDash val="solid"/>
                <a:miter/>
              </a:ln>
            </p:spPr>
            <p:txBody>
              <a:bodyPr rtlCol="0" anchor="ctr"/>
              <a:lstStyle/>
              <a:p>
                <a:endParaRPr lang="en-IN"/>
              </a:p>
            </p:txBody>
          </p:sp>
          <p:sp>
            <p:nvSpPr>
              <p:cNvPr id="53" name="Freeform: Shape 52">
                <a:extLst>
                  <a:ext uri="{FF2B5EF4-FFF2-40B4-BE49-F238E27FC236}">
                    <a16:creationId xmlns:a16="http://schemas.microsoft.com/office/drawing/2014/main" id="{259A9B39-3A42-5C05-85AD-2F1CA350E830}"/>
                  </a:ext>
                </a:extLst>
              </p:cNvPr>
              <p:cNvSpPr/>
              <p:nvPr/>
            </p:nvSpPr>
            <p:spPr>
              <a:xfrm>
                <a:off x="2867376" y="4332515"/>
                <a:ext cx="667299" cy="619524"/>
              </a:xfrm>
              <a:custGeom>
                <a:avLst/>
                <a:gdLst>
                  <a:gd name="connsiteX0" fmla="*/ 640611 w 667299"/>
                  <a:gd name="connsiteY0" fmla="*/ 140806 h 619524"/>
                  <a:gd name="connsiteX1" fmla="*/ 667300 w 667299"/>
                  <a:gd name="connsiteY1" fmla="*/ 0 h 619524"/>
                  <a:gd name="connsiteX2" fmla="*/ 26611 w 667299"/>
                  <a:gd name="connsiteY2" fmla="*/ 478719 h 619524"/>
                  <a:gd name="connsiteX3" fmla="*/ 0 w 667299"/>
                  <a:gd name="connsiteY3" fmla="*/ 619525 h 619524"/>
                  <a:gd name="connsiteX4" fmla="*/ 640611 w 667299"/>
                  <a:gd name="connsiteY4" fmla="*/ 140806 h 619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7299" h="619524">
                    <a:moveTo>
                      <a:pt x="640611" y="140806"/>
                    </a:moveTo>
                    <a:lnTo>
                      <a:pt x="667300" y="0"/>
                    </a:lnTo>
                    <a:lnTo>
                      <a:pt x="26611" y="478719"/>
                    </a:lnTo>
                    <a:lnTo>
                      <a:pt x="0" y="619525"/>
                    </a:lnTo>
                    <a:lnTo>
                      <a:pt x="640611" y="140806"/>
                    </a:lnTo>
                    <a:close/>
                  </a:path>
                </a:pathLst>
              </a:custGeom>
              <a:solidFill>
                <a:srgbClr val="000000">
                  <a:alpha val="10000"/>
                </a:srgbClr>
              </a:solidFill>
              <a:ln w="7772" cap="flat">
                <a:noFill/>
                <a:prstDash val="solid"/>
                <a:miter/>
              </a:ln>
            </p:spPr>
            <p:txBody>
              <a:bodyPr rtlCol="0" anchor="ctr"/>
              <a:lstStyle/>
              <a:p>
                <a:endParaRPr lang="en-IN"/>
              </a:p>
            </p:txBody>
          </p:sp>
          <p:sp>
            <p:nvSpPr>
              <p:cNvPr id="54" name="Freeform: Shape 53">
                <a:extLst>
                  <a:ext uri="{FF2B5EF4-FFF2-40B4-BE49-F238E27FC236}">
                    <a16:creationId xmlns:a16="http://schemas.microsoft.com/office/drawing/2014/main" id="{D6168E61-7CE8-470A-C77F-42E3F12A9894}"/>
                  </a:ext>
                </a:extLst>
              </p:cNvPr>
              <p:cNvSpPr/>
              <p:nvPr/>
            </p:nvSpPr>
            <p:spPr>
              <a:xfrm>
                <a:off x="2286134" y="3557480"/>
                <a:ext cx="1248541" cy="1253753"/>
              </a:xfrm>
              <a:custGeom>
                <a:avLst/>
                <a:gdLst>
                  <a:gd name="connsiteX0" fmla="*/ 1248542 w 1248541"/>
                  <a:gd name="connsiteY0" fmla="*/ 614186 h 1253753"/>
                  <a:gd name="connsiteX1" fmla="*/ 1141631 w 1248541"/>
                  <a:gd name="connsiteY1" fmla="*/ 374273 h 1253753"/>
                  <a:gd name="connsiteX2" fmla="*/ 783704 w 1248541"/>
                  <a:gd name="connsiteY2" fmla="*/ 106863 h 1253753"/>
                  <a:gd name="connsiteX3" fmla="*/ 640689 w 1248541"/>
                  <a:gd name="connsiteY3" fmla="*/ 0 h 1253753"/>
                  <a:gd name="connsiteX4" fmla="*/ 0 w 1248541"/>
                  <a:gd name="connsiteY4" fmla="*/ 478820 h 1253753"/>
                  <a:gd name="connsiteX5" fmla="*/ 27545 w 1248541"/>
                  <a:gd name="connsiteY5" fmla="*/ 820057 h 1253753"/>
                  <a:gd name="connsiteX6" fmla="*/ 607853 w 1248541"/>
                  <a:gd name="connsiteY6" fmla="*/ 1253754 h 1253753"/>
                  <a:gd name="connsiteX7" fmla="*/ 1248542 w 1248541"/>
                  <a:gd name="connsiteY7" fmla="*/ 774934 h 12537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48541" h="1253753">
                    <a:moveTo>
                      <a:pt x="1248542" y="614186"/>
                    </a:moveTo>
                    <a:cubicBezTo>
                      <a:pt x="1248534" y="515250"/>
                      <a:pt x="1207793" y="423817"/>
                      <a:pt x="1141631" y="374273"/>
                    </a:cubicBezTo>
                    <a:lnTo>
                      <a:pt x="783704" y="106863"/>
                    </a:lnTo>
                    <a:lnTo>
                      <a:pt x="640689" y="0"/>
                    </a:lnTo>
                    <a:lnTo>
                      <a:pt x="0" y="478820"/>
                    </a:lnTo>
                    <a:lnTo>
                      <a:pt x="27545" y="820057"/>
                    </a:lnTo>
                    <a:lnTo>
                      <a:pt x="607853" y="1253754"/>
                    </a:lnTo>
                    <a:lnTo>
                      <a:pt x="1248542" y="774934"/>
                    </a:lnTo>
                    <a:close/>
                  </a:path>
                </a:pathLst>
              </a:custGeom>
              <a:solidFill>
                <a:srgbClr val="455A64"/>
              </a:solidFill>
              <a:ln w="7772" cap="flat">
                <a:noFill/>
                <a:prstDash val="solid"/>
                <a:miter/>
              </a:ln>
            </p:spPr>
            <p:txBody>
              <a:bodyPr rtlCol="0" anchor="ctr"/>
              <a:lstStyle/>
              <a:p>
                <a:endParaRPr lang="en-IN"/>
              </a:p>
            </p:txBody>
          </p:sp>
          <p:sp>
            <p:nvSpPr>
              <p:cNvPr id="55" name="Freeform: Shape 54">
                <a:extLst>
                  <a:ext uri="{FF2B5EF4-FFF2-40B4-BE49-F238E27FC236}">
                    <a16:creationId xmlns:a16="http://schemas.microsoft.com/office/drawing/2014/main" id="{57EE9E21-F3A9-35CD-F640-BD025478B03F}"/>
                  </a:ext>
                </a:extLst>
              </p:cNvPr>
              <p:cNvSpPr/>
              <p:nvPr/>
            </p:nvSpPr>
            <p:spPr>
              <a:xfrm>
                <a:off x="2286134" y="3557480"/>
                <a:ext cx="819496" cy="680358"/>
              </a:xfrm>
              <a:custGeom>
                <a:avLst/>
                <a:gdLst>
                  <a:gd name="connsiteX0" fmla="*/ 640689 w 819496"/>
                  <a:gd name="connsiteY0" fmla="*/ 0 h 680358"/>
                  <a:gd name="connsiteX1" fmla="*/ 0 w 819496"/>
                  <a:gd name="connsiteY1" fmla="*/ 478820 h 680358"/>
                  <a:gd name="connsiteX2" fmla="*/ 16340 w 819496"/>
                  <a:gd name="connsiteY2" fmla="*/ 680359 h 680358"/>
                  <a:gd name="connsiteX3" fmla="*/ 178808 w 819496"/>
                  <a:gd name="connsiteY3" fmla="*/ 612474 h 680358"/>
                  <a:gd name="connsiteX4" fmla="*/ 819497 w 819496"/>
                  <a:gd name="connsiteY4" fmla="*/ 133655 h 680358"/>
                  <a:gd name="connsiteX5" fmla="*/ 640689 w 819496"/>
                  <a:gd name="connsiteY5" fmla="*/ 0 h 680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9496" h="680358">
                    <a:moveTo>
                      <a:pt x="640689" y="0"/>
                    </a:moveTo>
                    <a:lnTo>
                      <a:pt x="0" y="478820"/>
                    </a:lnTo>
                    <a:lnTo>
                      <a:pt x="16340" y="680359"/>
                    </a:lnTo>
                    <a:lnTo>
                      <a:pt x="178808" y="612474"/>
                    </a:lnTo>
                    <a:lnTo>
                      <a:pt x="819497" y="133655"/>
                    </a:lnTo>
                    <a:lnTo>
                      <a:pt x="640689" y="0"/>
                    </a:lnTo>
                    <a:close/>
                  </a:path>
                </a:pathLst>
              </a:custGeom>
              <a:solidFill>
                <a:srgbClr val="37474F"/>
              </a:solidFill>
              <a:ln w="7772" cap="flat">
                <a:noFill/>
                <a:prstDash val="solid"/>
                <a:miter/>
              </a:ln>
            </p:spPr>
            <p:txBody>
              <a:bodyPr rtlCol="0" anchor="ctr"/>
              <a:lstStyle/>
              <a:p>
                <a:endParaRPr lang="en-IN"/>
              </a:p>
            </p:txBody>
          </p:sp>
          <p:sp>
            <p:nvSpPr>
              <p:cNvPr id="56" name="Freeform: Shape 55">
                <a:extLst>
                  <a:ext uri="{FF2B5EF4-FFF2-40B4-BE49-F238E27FC236}">
                    <a16:creationId xmlns:a16="http://schemas.microsoft.com/office/drawing/2014/main" id="{2ECCB460-3765-ABD4-17F8-9A88EEDDEBCC}"/>
                  </a:ext>
                </a:extLst>
              </p:cNvPr>
              <p:cNvSpPr/>
              <p:nvPr/>
            </p:nvSpPr>
            <p:spPr>
              <a:xfrm>
                <a:off x="2286134" y="4036299"/>
                <a:ext cx="607852" cy="775337"/>
              </a:xfrm>
              <a:custGeom>
                <a:avLst/>
                <a:gdLst>
                  <a:gd name="connsiteX0" fmla="*/ 0 w 607852"/>
                  <a:gd name="connsiteY0" fmla="*/ 0 h 775337"/>
                  <a:gd name="connsiteX1" fmla="*/ 500864 w 607852"/>
                  <a:gd name="connsiteY1" fmla="*/ 374273 h 775337"/>
                  <a:gd name="connsiteX2" fmla="*/ 607853 w 607852"/>
                  <a:gd name="connsiteY2" fmla="*/ 614186 h 775337"/>
                  <a:gd name="connsiteX3" fmla="*/ 607853 w 607852"/>
                  <a:gd name="connsiteY3" fmla="*/ 775337 h 775337"/>
                  <a:gd name="connsiteX4" fmla="*/ 27545 w 607852"/>
                  <a:gd name="connsiteY4" fmla="*/ 341640 h 775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7852" h="775337">
                    <a:moveTo>
                      <a:pt x="0" y="0"/>
                    </a:moveTo>
                    <a:lnTo>
                      <a:pt x="500864" y="374273"/>
                    </a:lnTo>
                    <a:cubicBezTo>
                      <a:pt x="567057" y="423787"/>
                      <a:pt x="607830" y="515230"/>
                      <a:pt x="607853" y="614186"/>
                    </a:cubicBezTo>
                    <a:lnTo>
                      <a:pt x="607853" y="775337"/>
                    </a:lnTo>
                    <a:lnTo>
                      <a:pt x="27545" y="341640"/>
                    </a:lnTo>
                    <a:close/>
                  </a:path>
                </a:pathLst>
              </a:custGeom>
              <a:solidFill>
                <a:srgbClr val="263238"/>
              </a:solidFill>
              <a:ln w="7772" cap="flat">
                <a:noFill/>
                <a:prstDash val="solid"/>
                <a:miter/>
              </a:ln>
            </p:spPr>
            <p:txBody>
              <a:bodyPr rtlCol="0" anchor="ctr"/>
              <a:lstStyle/>
              <a:p>
                <a:endParaRPr lang="en-IN"/>
              </a:p>
            </p:txBody>
          </p:sp>
          <p:sp>
            <p:nvSpPr>
              <p:cNvPr id="57" name="Freeform: Shape 56">
                <a:extLst>
                  <a:ext uri="{FF2B5EF4-FFF2-40B4-BE49-F238E27FC236}">
                    <a16:creationId xmlns:a16="http://schemas.microsoft.com/office/drawing/2014/main" id="{F01C531C-19EF-29FD-488C-FE231BEAC62C}"/>
                  </a:ext>
                </a:extLst>
              </p:cNvPr>
              <p:cNvSpPr/>
              <p:nvPr/>
            </p:nvSpPr>
            <p:spPr>
              <a:xfrm>
                <a:off x="2211358" y="2592891"/>
                <a:ext cx="851288" cy="1536775"/>
              </a:xfrm>
              <a:custGeom>
                <a:avLst/>
                <a:gdLst>
                  <a:gd name="connsiteX0" fmla="*/ 794908 w 851288"/>
                  <a:gd name="connsiteY0" fmla="*/ 247065 h 1536775"/>
                  <a:gd name="connsiteX1" fmla="*/ 689164 w 851288"/>
                  <a:gd name="connsiteY1" fmla="*/ 36863 h 1536775"/>
                  <a:gd name="connsiteX2" fmla="*/ 640611 w 851288"/>
                  <a:gd name="connsiteY2" fmla="*/ 0 h 1536775"/>
                  <a:gd name="connsiteX3" fmla="*/ 0 w 851288"/>
                  <a:gd name="connsiteY3" fmla="*/ 478820 h 1536775"/>
                  <a:gd name="connsiteX4" fmla="*/ 0 w 851288"/>
                  <a:gd name="connsiteY4" fmla="*/ 478820 h 1536775"/>
                  <a:gd name="connsiteX5" fmla="*/ 75009 w 851288"/>
                  <a:gd name="connsiteY5" fmla="*/ 1443408 h 1536775"/>
                  <a:gd name="connsiteX6" fmla="*/ 183943 w 851288"/>
                  <a:gd name="connsiteY6" fmla="*/ 1524991 h 1536775"/>
                  <a:gd name="connsiteX7" fmla="*/ 251638 w 851288"/>
                  <a:gd name="connsiteY7" fmla="*/ 1524991 h 1536775"/>
                  <a:gd name="connsiteX8" fmla="*/ 793664 w 851288"/>
                  <a:gd name="connsiteY8" fmla="*/ 1119898 h 1536775"/>
                  <a:gd name="connsiteX9" fmla="*/ 850698 w 851288"/>
                  <a:gd name="connsiteY9" fmla="*/ 975164 h 153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51288" h="1536775">
                    <a:moveTo>
                      <a:pt x="794908" y="247065"/>
                    </a:moveTo>
                    <a:cubicBezTo>
                      <a:pt x="787618" y="159157"/>
                      <a:pt x="748323" y="81049"/>
                      <a:pt x="689164" y="36863"/>
                    </a:cubicBezTo>
                    <a:lnTo>
                      <a:pt x="640611" y="0"/>
                    </a:lnTo>
                    <a:lnTo>
                      <a:pt x="0" y="478820"/>
                    </a:lnTo>
                    <a:lnTo>
                      <a:pt x="0" y="478820"/>
                    </a:lnTo>
                    <a:lnTo>
                      <a:pt x="75009" y="1443408"/>
                    </a:lnTo>
                    <a:lnTo>
                      <a:pt x="183943" y="1524991"/>
                    </a:lnTo>
                    <a:cubicBezTo>
                      <a:pt x="204874" y="1540703"/>
                      <a:pt x="230707" y="1540703"/>
                      <a:pt x="251638" y="1524991"/>
                    </a:cubicBezTo>
                    <a:lnTo>
                      <a:pt x="793664" y="1119898"/>
                    </a:lnTo>
                    <a:cubicBezTo>
                      <a:pt x="832966" y="1090317"/>
                      <a:pt x="855274" y="1033713"/>
                      <a:pt x="850698" y="975164"/>
                    </a:cubicBezTo>
                    <a:close/>
                  </a:path>
                </a:pathLst>
              </a:custGeom>
              <a:solidFill>
                <a:srgbClr val="455A64"/>
              </a:solidFill>
              <a:ln w="7772" cap="flat">
                <a:noFill/>
                <a:prstDash val="solid"/>
                <a:miter/>
              </a:ln>
            </p:spPr>
            <p:txBody>
              <a:bodyPr rtlCol="0" anchor="ctr"/>
              <a:lstStyle/>
              <a:p>
                <a:endParaRPr lang="en-IN"/>
              </a:p>
            </p:txBody>
          </p:sp>
          <p:sp>
            <p:nvSpPr>
              <p:cNvPr id="58" name="Freeform: Shape 57">
                <a:extLst>
                  <a:ext uri="{FF2B5EF4-FFF2-40B4-BE49-F238E27FC236}">
                    <a16:creationId xmlns:a16="http://schemas.microsoft.com/office/drawing/2014/main" id="{1C0323A2-C1F4-370D-C5F5-A2041C0AA911}"/>
                  </a:ext>
                </a:extLst>
              </p:cNvPr>
              <p:cNvSpPr/>
              <p:nvPr/>
            </p:nvSpPr>
            <p:spPr>
              <a:xfrm>
                <a:off x="2211358" y="2592891"/>
                <a:ext cx="756470" cy="668675"/>
              </a:xfrm>
              <a:custGeom>
                <a:avLst/>
                <a:gdLst>
                  <a:gd name="connsiteX0" fmla="*/ 689164 w 756470"/>
                  <a:gd name="connsiteY0" fmla="*/ 36863 h 668675"/>
                  <a:gd name="connsiteX1" fmla="*/ 640611 w 756470"/>
                  <a:gd name="connsiteY1" fmla="*/ 0 h 668675"/>
                  <a:gd name="connsiteX2" fmla="*/ 0 w 756470"/>
                  <a:gd name="connsiteY2" fmla="*/ 478820 h 668675"/>
                  <a:gd name="connsiteX3" fmla="*/ 0 w 756470"/>
                  <a:gd name="connsiteY3" fmla="*/ 478820 h 668675"/>
                  <a:gd name="connsiteX4" fmla="*/ 15562 w 756470"/>
                  <a:gd name="connsiteY4" fmla="*/ 668675 h 668675"/>
                  <a:gd name="connsiteX5" fmla="*/ 756470 w 756470"/>
                  <a:gd name="connsiteY5" fmla="*/ 114719 h 668675"/>
                  <a:gd name="connsiteX6" fmla="*/ 689164 w 756470"/>
                  <a:gd name="connsiteY6" fmla="*/ 36863 h 668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6470" h="668675">
                    <a:moveTo>
                      <a:pt x="689164" y="36863"/>
                    </a:moveTo>
                    <a:lnTo>
                      <a:pt x="640611" y="0"/>
                    </a:lnTo>
                    <a:lnTo>
                      <a:pt x="0" y="478820"/>
                    </a:lnTo>
                    <a:lnTo>
                      <a:pt x="0" y="478820"/>
                    </a:lnTo>
                    <a:lnTo>
                      <a:pt x="15562" y="668675"/>
                    </a:lnTo>
                    <a:lnTo>
                      <a:pt x="756470" y="114719"/>
                    </a:lnTo>
                    <a:cubicBezTo>
                      <a:pt x="738559" y="82882"/>
                      <a:pt x="715612" y="56342"/>
                      <a:pt x="689164" y="36863"/>
                    </a:cubicBezTo>
                    <a:close/>
                  </a:path>
                </a:pathLst>
              </a:custGeom>
              <a:solidFill>
                <a:srgbClr val="37474F"/>
              </a:solidFill>
              <a:ln w="7772" cap="flat">
                <a:noFill/>
                <a:prstDash val="solid"/>
                <a:miter/>
              </a:ln>
            </p:spPr>
            <p:txBody>
              <a:bodyPr rtlCol="0" anchor="ctr"/>
              <a:lstStyle/>
              <a:p>
                <a:endParaRPr lang="en-IN"/>
              </a:p>
            </p:txBody>
          </p:sp>
          <p:sp>
            <p:nvSpPr>
              <p:cNvPr id="59" name="Freeform: Shape 58">
                <a:extLst>
                  <a:ext uri="{FF2B5EF4-FFF2-40B4-BE49-F238E27FC236}">
                    <a16:creationId xmlns:a16="http://schemas.microsoft.com/office/drawing/2014/main" id="{27B91959-4F5F-CB28-9064-50967D3B3C4F}"/>
                  </a:ext>
                </a:extLst>
              </p:cNvPr>
              <p:cNvSpPr/>
              <p:nvPr/>
            </p:nvSpPr>
            <p:spPr>
              <a:xfrm>
                <a:off x="2211125" y="3071711"/>
                <a:ext cx="213699" cy="1046759"/>
              </a:xfrm>
              <a:custGeom>
                <a:avLst/>
                <a:gdLst>
                  <a:gd name="connsiteX0" fmla="*/ 48787 w 213699"/>
                  <a:gd name="connsiteY0" fmla="*/ 36460 h 1046759"/>
                  <a:gd name="connsiteX1" fmla="*/ 0 w 213699"/>
                  <a:gd name="connsiteY1" fmla="*/ 0 h 1046759"/>
                  <a:gd name="connsiteX2" fmla="*/ 75009 w 213699"/>
                  <a:gd name="connsiteY2" fmla="*/ 964589 h 1046759"/>
                  <a:gd name="connsiteX3" fmla="*/ 179664 w 213699"/>
                  <a:gd name="connsiteY3" fmla="*/ 1042848 h 1046759"/>
                  <a:gd name="connsiteX4" fmla="*/ 210679 w 213699"/>
                  <a:gd name="connsiteY4" fmla="*/ 1031990 h 1046759"/>
                  <a:gd name="connsiteX5" fmla="*/ 213589 w 213699"/>
                  <a:gd name="connsiteY5" fmla="*/ 1014445 h 1046759"/>
                  <a:gd name="connsiteX6" fmla="*/ 154453 w 213699"/>
                  <a:gd name="connsiteY6" fmla="*/ 247064 h 1046759"/>
                  <a:gd name="connsiteX7" fmla="*/ 48787 w 213699"/>
                  <a:gd name="connsiteY7" fmla="*/ 36460 h 1046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3699" h="1046759">
                    <a:moveTo>
                      <a:pt x="48787" y="36460"/>
                    </a:moveTo>
                    <a:lnTo>
                      <a:pt x="0" y="0"/>
                    </a:lnTo>
                    <a:lnTo>
                      <a:pt x="75009" y="964589"/>
                    </a:lnTo>
                    <a:lnTo>
                      <a:pt x="179664" y="1042848"/>
                    </a:lnTo>
                    <a:cubicBezTo>
                      <a:pt x="190541" y="1050935"/>
                      <a:pt x="204430" y="1046081"/>
                      <a:pt x="210679" y="1031990"/>
                    </a:cubicBezTo>
                    <a:cubicBezTo>
                      <a:pt x="213036" y="1026682"/>
                      <a:pt x="214056" y="1020538"/>
                      <a:pt x="213589" y="1014445"/>
                    </a:cubicBezTo>
                    <a:lnTo>
                      <a:pt x="154453" y="247064"/>
                    </a:lnTo>
                    <a:cubicBezTo>
                      <a:pt x="147302" y="159016"/>
                      <a:pt x="108016" y="80727"/>
                      <a:pt x="48787" y="36460"/>
                    </a:cubicBezTo>
                    <a:close/>
                  </a:path>
                </a:pathLst>
              </a:custGeom>
              <a:solidFill>
                <a:srgbClr val="263238"/>
              </a:solidFill>
              <a:ln w="7772" cap="flat">
                <a:noFill/>
                <a:prstDash val="solid"/>
                <a:miter/>
              </a:ln>
            </p:spPr>
            <p:txBody>
              <a:bodyPr rtlCol="0" anchor="ctr"/>
              <a:lstStyle/>
              <a:p>
                <a:endParaRPr lang="en-IN"/>
              </a:p>
            </p:txBody>
          </p:sp>
          <p:sp>
            <p:nvSpPr>
              <p:cNvPr id="60" name="Freeform: Shape 59">
                <a:extLst>
                  <a:ext uri="{FF2B5EF4-FFF2-40B4-BE49-F238E27FC236}">
                    <a16:creationId xmlns:a16="http://schemas.microsoft.com/office/drawing/2014/main" id="{4AC706B8-45F3-4916-1278-E76827EF85D2}"/>
                  </a:ext>
                </a:extLst>
              </p:cNvPr>
              <p:cNvSpPr/>
              <p:nvPr/>
            </p:nvSpPr>
            <p:spPr>
              <a:xfrm>
                <a:off x="2183502" y="2249338"/>
                <a:ext cx="805679" cy="887791"/>
              </a:xfrm>
              <a:custGeom>
                <a:avLst/>
                <a:gdLst>
                  <a:gd name="connsiteX0" fmla="*/ 805102 w 805679"/>
                  <a:gd name="connsiteY0" fmla="*/ 334892 h 887791"/>
                  <a:gd name="connsiteX1" fmla="*/ 795842 w 805679"/>
                  <a:gd name="connsiteY1" fmla="*/ 220273 h 887791"/>
                  <a:gd name="connsiteX2" fmla="*/ 715075 w 805679"/>
                  <a:gd name="connsiteY2" fmla="*/ 53482 h 887791"/>
                  <a:gd name="connsiteX3" fmla="*/ 643568 w 805679"/>
                  <a:gd name="connsiteY3" fmla="*/ 0 h 887791"/>
                  <a:gd name="connsiteX4" fmla="*/ 0 w 805679"/>
                  <a:gd name="connsiteY4" fmla="*/ 481136 h 887791"/>
                  <a:gd name="connsiteX5" fmla="*/ 27700 w 805679"/>
                  <a:gd name="connsiteY5" fmla="*/ 822474 h 887791"/>
                  <a:gd name="connsiteX6" fmla="*/ 99208 w 805679"/>
                  <a:gd name="connsiteY6" fmla="*/ 875855 h 887791"/>
                  <a:gd name="connsiteX7" fmla="*/ 144027 w 805679"/>
                  <a:gd name="connsiteY7" fmla="*/ 882905 h 887791"/>
                  <a:gd name="connsiteX8" fmla="*/ 144027 w 805679"/>
                  <a:gd name="connsiteY8" fmla="*/ 882905 h 887791"/>
                  <a:gd name="connsiteX9" fmla="*/ 787672 w 805679"/>
                  <a:gd name="connsiteY9" fmla="*/ 401870 h 887791"/>
                  <a:gd name="connsiteX10" fmla="*/ 787672 w 805679"/>
                  <a:gd name="connsiteY10" fmla="*/ 401870 h 887791"/>
                  <a:gd name="connsiteX11" fmla="*/ 805102 w 805679"/>
                  <a:gd name="connsiteY11" fmla="*/ 334892 h 887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05679" h="887791">
                    <a:moveTo>
                      <a:pt x="805102" y="334892"/>
                    </a:moveTo>
                    <a:lnTo>
                      <a:pt x="795842" y="220273"/>
                    </a:lnTo>
                    <a:cubicBezTo>
                      <a:pt x="790707" y="157626"/>
                      <a:pt x="754603" y="82993"/>
                      <a:pt x="715075" y="53482"/>
                    </a:cubicBezTo>
                    <a:lnTo>
                      <a:pt x="643568" y="0"/>
                    </a:lnTo>
                    <a:lnTo>
                      <a:pt x="0" y="481136"/>
                    </a:lnTo>
                    <a:lnTo>
                      <a:pt x="27700" y="822474"/>
                    </a:lnTo>
                    <a:lnTo>
                      <a:pt x="99208" y="875855"/>
                    </a:lnTo>
                    <a:cubicBezTo>
                      <a:pt x="117260" y="889351"/>
                      <a:pt x="132822" y="890963"/>
                      <a:pt x="144027" y="882905"/>
                    </a:cubicBezTo>
                    <a:lnTo>
                      <a:pt x="144027" y="882905"/>
                    </a:lnTo>
                    <a:lnTo>
                      <a:pt x="787672" y="401870"/>
                    </a:lnTo>
                    <a:lnTo>
                      <a:pt x="787672" y="401870"/>
                    </a:lnTo>
                    <a:cubicBezTo>
                      <a:pt x="800744" y="392201"/>
                      <a:pt x="807825" y="368834"/>
                      <a:pt x="805102" y="334892"/>
                    </a:cubicBezTo>
                    <a:close/>
                  </a:path>
                </a:pathLst>
              </a:custGeom>
              <a:solidFill>
                <a:srgbClr val="455A64"/>
              </a:solidFill>
              <a:ln w="7772" cap="flat">
                <a:noFill/>
                <a:prstDash val="solid"/>
                <a:miter/>
              </a:ln>
            </p:spPr>
            <p:txBody>
              <a:bodyPr rtlCol="0" anchor="ctr"/>
              <a:lstStyle/>
              <a:p>
                <a:endParaRPr lang="en-IN"/>
              </a:p>
            </p:txBody>
          </p:sp>
          <p:sp>
            <p:nvSpPr>
              <p:cNvPr id="61" name="Freeform: Shape 60">
                <a:extLst>
                  <a:ext uri="{FF2B5EF4-FFF2-40B4-BE49-F238E27FC236}">
                    <a16:creationId xmlns:a16="http://schemas.microsoft.com/office/drawing/2014/main" id="{E73B869C-8D32-F164-5343-14AA339F694B}"/>
                  </a:ext>
                </a:extLst>
              </p:cNvPr>
              <p:cNvSpPr/>
              <p:nvPr/>
            </p:nvSpPr>
            <p:spPr>
              <a:xfrm>
                <a:off x="2183502" y="2730474"/>
                <a:ext cx="162125" cy="406719"/>
              </a:xfrm>
              <a:custGeom>
                <a:avLst/>
                <a:gdLst>
                  <a:gd name="connsiteX0" fmla="*/ 0 w 162125"/>
                  <a:gd name="connsiteY0" fmla="*/ 0 h 406719"/>
                  <a:gd name="connsiteX1" fmla="*/ 71508 w 162125"/>
                  <a:gd name="connsiteY1" fmla="*/ 53482 h 406719"/>
                  <a:gd name="connsiteX2" fmla="*/ 152197 w 162125"/>
                  <a:gd name="connsiteY2" fmla="*/ 220172 h 406719"/>
                  <a:gd name="connsiteX3" fmla="*/ 161534 w 162125"/>
                  <a:gd name="connsiteY3" fmla="*/ 334892 h 406719"/>
                  <a:gd name="connsiteX4" fmla="*/ 99286 w 162125"/>
                  <a:gd name="connsiteY4" fmla="*/ 394719 h 406719"/>
                  <a:gd name="connsiteX5" fmla="*/ 27778 w 162125"/>
                  <a:gd name="connsiteY5" fmla="*/ 341338 h 406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2125" h="406719">
                    <a:moveTo>
                      <a:pt x="0" y="0"/>
                    </a:moveTo>
                    <a:lnTo>
                      <a:pt x="71508" y="53482"/>
                    </a:lnTo>
                    <a:cubicBezTo>
                      <a:pt x="110957" y="82993"/>
                      <a:pt x="147139" y="157626"/>
                      <a:pt x="152197" y="220172"/>
                    </a:cubicBezTo>
                    <a:lnTo>
                      <a:pt x="161534" y="334892"/>
                    </a:lnTo>
                    <a:cubicBezTo>
                      <a:pt x="166592" y="397438"/>
                      <a:pt x="138658" y="424230"/>
                      <a:pt x="99286" y="394719"/>
                    </a:cubicBezTo>
                    <a:lnTo>
                      <a:pt x="27778" y="341338"/>
                    </a:lnTo>
                    <a:close/>
                  </a:path>
                </a:pathLst>
              </a:custGeom>
              <a:solidFill>
                <a:srgbClr val="263238"/>
              </a:solidFill>
              <a:ln w="7772" cap="flat">
                <a:noFill/>
                <a:prstDash val="solid"/>
                <a:miter/>
              </a:ln>
            </p:spPr>
            <p:txBody>
              <a:bodyPr rtlCol="0" anchor="ctr"/>
              <a:lstStyle/>
              <a:p>
                <a:endParaRPr lang="en-IN"/>
              </a:p>
            </p:txBody>
          </p:sp>
          <p:sp>
            <p:nvSpPr>
              <p:cNvPr id="62" name="Freeform: Shape 61">
                <a:extLst>
                  <a:ext uri="{FF2B5EF4-FFF2-40B4-BE49-F238E27FC236}">
                    <a16:creationId xmlns:a16="http://schemas.microsoft.com/office/drawing/2014/main" id="{31B21744-744D-7723-F664-A7607C8EABB7}"/>
                  </a:ext>
                </a:extLst>
              </p:cNvPr>
              <p:cNvSpPr/>
              <p:nvPr/>
            </p:nvSpPr>
            <p:spPr>
              <a:xfrm>
                <a:off x="2330641" y="2326690"/>
                <a:ext cx="536890" cy="614186"/>
              </a:xfrm>
              <a:custGeom>
                <a:avLst/>
                <a:gdLst>
                  <a:gd name="connsiteX0" fmla="*/ 0 w 536890"/>
                  <a:gd name="connsiteY0" fmla="*/ 293496 h 614186"/>
                  <a:gd name="connsiteX1" fmla="*/ 44585 w 536890"/>
                  <a:gd name="connsiteY1" fmla="*/ 326834 h 614186"/>
                  <a:gd name="connsiteX2" fmla="*/ 120917 w 536890"/>
                  <a:gd name="connsiteY2" fmla="*/ 465625 h 614186"/>
                  <a:gd name="connsiteX3" fmla="*/ 143015 w 536890"/>
                  <a:gd name="connsiteY3" fmla="*/ 614186 h 614186"/>
                  <a:gd name="connsiteX4" fmla="*/ 536890 w 536890"/>
                  <a:gd name="connsiteY4" fmla="*/ 320187 h 614186"/>
                  <a:gd name="connsiteX5" fmla="*/ 514559 w 536890"/>
                  <a:gd name="connsiteY5" fmla="*/ 172129 h 614186"/>
                  <a:gd name="connsiteX6" fmla="*/ 438227 w 536890"/>
                  <a:gd name="connsiteY6" fmla="*/ 33439 h 614186"/>
                  <a:gd name="connsiteX7" fmla="*/ 393642 w 536890"/>
                  <a:gd name="connsiteY7" fmla="*/ 0 h 614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6890" h="614186">
                    <a:moveTo>
                      <a:pt x="0" y="293496"/>
                    </a:moveTo>
                    <a:lnTo>
                      <a:pt x="44585" y="326834"/>
                    </a:lnTo>
                    <a:cubicBezTo>
                      <a:pt x="84385" y="356556"/>
                      <a:pt x="112249" y="407208"/>
                      <a:pt x="120917" y="465625"/>
                    </a:cubicBezTo>
                    <a:lnTo>
                      <a:pt x="143015" y="614186"/>
                    </a:lnTo>
                    <a:lnTo>
                      <a:pt x="536890" y="320187"/>
                    </a:lnTo>
                    <a:lnTo>
                      <a:pt x="514559" y="172129"/>
                    </a:lnTo>
                    <a:cubicBezTo>
                      <a:pt x="505859" y="113757"/>
                      <a:pt x="478003" y="63152"/>
                      <a:pt x="438227" y="33439"/>
                    </a:cubicBezTo>
                    <a:lnTo>
                      <a:pt x="393642" y="0"/>
                    </a:lnTo>
                    <a:close/>
                  </a:path>
                </a:pathLst>
              </a:custGeom>
              <a:solidFill>
                <a:srgbClr val="EBEBEB"/>
              </a:solidFill>
              <a:ln w="7772" cap="flat">
                <a:noFill/>
                <a:prstDash val="solid"/>
                <a:miter/>
              </a:ln>
            </p:spPr>
            <p:txBody>
              <a:bodyPr rtlCol="0" anchor="ctr"/>
              <a:lstStyle/>
              <a:p>
                <a:endParaRPr lang="en-IN"/>
              </a:p>
            </p:txBody>
          </p:sp>
        </p:grpSp>
        <p:grpSp>
          <p:nvGrpSpPr>
            <p:cNvPr id="63" name="Graphic 2">
              <a:extLst>
                <a:ext uri="{FF2B5EF4-FFF2-40B4-BE49-F238E27FC236}">
                  <a16:creationId xmlns:a16="http://schemas.microsoft.com/office/drawing/2014/main" id="{57766F4D-B1EE-0897-E751-A601CE82AFF5}"/>
                </a:ext>
              </a:extLst>
            </p:cNvPr>
            <p:cNvGrpSpPr/>
            <p:nvPr/>
          </p:nvGrpSpPr>
          <p:grpSpPr>
            <a:xfrm>
              <a:off x="89709" y="1612490"/>
              <a:ext cx="3393118" cy="3332275"/>
              <a:chOff x="89709" y="1612490"/>
              <a:chExt cx="3393118" cy="3332275"/>
            </a:xfrm>
          </p:grpSpPr>
          <p:grpSp>
            <p:nvGrpSpPr>
              <p:cNvPr id="64" name="Graphic 2">
                <a:extLst>
                  <a:ext uri="{FF2B5EF4-FFF2-40B4-BE49-F238E27FC236}">
                    <a16:creationId xmlns:a16="http://schemas.microsoft.com/office/drawing/2014/main" id="{61833317-800E-C49F-D6EE-36B58499815C}"/>
                  </a:ext>
                </a:extLst>
              </p:cNvPr>
              <p:cNvGrpSpPr/>
              <p:nvPr/>
            </p:nvGrpSpPr>
            <p:grpSpPr>
              <a:xfrm>
                <a:off x="2709562" y="3833552"/>
                <a:ext cx="773264" cy="1111213"/>
                <a:chOff x="2709562" y="3833552"/>
                <a:chExt cx="773264" cy="1111213"/>
              </a:xfrm>
            </p:grpSpPr>
            <p:sp>
              <p:nvSpPr>
                <p:cNvPr id="65" name="Freeform: Shape 64">
                  <a:extLst>
                    <a:ext uri="{FF2B5EF4-FFF2-40B4-BE49-F238E27FC236}">
                      <a16:creationId xmlns:a16="http://schemas.microsoft.com/office/drawing/2014/main" id="{AD897C7C-FB26-49E2-4BEF-25471D428124}"/>
                    </a:ext>
                  </a:extLst>
                </p:cNvPr>
                <p:cNvSpPr/>
                <p:nvPr/>
              </p:nvSpPr>
              <p:spPr>
                <a:xfrm>
                  <a:off x="2967517" y="3857825"/>
                  <a:ext cx="427396" cy="792028"/>
                </a:xfrm>
                <a:custGeom>
                  <a:avLst/>
                  <a:gdLst>
                    <a:gd name="connsiteX0" fmla="*/ 146983 w 427396"/>
                    <a:gd name="connsiteY0" fmla="*/ 0 h 792028"/>
                    <a:gd name="connsiteX1" fmla="*/ 320033 w 427396"/>
                    <a:gd name="connsiteY1" fmla="*/ 110791 h 792028"/>
                    <a:gd name="connsiteX2" fmla="*/ 426944 w 427396"/>
                    <a:gd name="connsiteY2" fmla="*/ 332374 h 792028"/>
                    <a:gd name="connsiteX3" fmla="*/ 414495 w 427396"/>
                    <a:gd name="connsiteY3" fmla="*/ 739683 h 792028"/>
                    <a:gd name="connsiteX4" fmla="*/ 309218 w 427396"/>
                    <a:gd name="connsiteY4" fmla="*/ 751567 h 792028"/>
                    <a:gd name="connsiteX5" fmla="*/ 306805 w 427396"/>
                    <a:gd name="connsiteY5" fmla="*/ 741495 h 792028"/>
                    <a:gd name="connsiteX6" fmla="*/ 311241 w 427396"/>
                    <a:gd name="connsiteY6" fmla="*/ 717424 h 792028"/>
                    <a:gd name="connsiteX7" fmla="*/ 311241 w 427396"/>
                    <a:gd name="connsiteY7" fmla="*/ 706848 h 792028"/>
                    <a:gd name="connsiteX8" fmla="*/ 287898 w 427396"/>
                    <a:gd name="connsiteY8" fmla="*/ 345165 h 792028"/>
                    <a:gd name="connsiteX9" fmla="*/ 0 w 427396"/>
                    <a:gd name="connsiteY9" fmla="*/ 158633 h 792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7396" h="792028">
                      <a:moveTo>
                        <a:pt x="146983" y="0"/>
                      </a:moveTo>
                      <a:cubicBezTo>
                        <a:pt x="146983" y="0"/>
                        <a:pt x="255918" y="63957"/>
                        <a:pt x="320033" y="110791"/>
                      </a:cubicBezTo>
                      <a:cubicBezTo>
                        <a:pt x="401500" y="170115"/>
                        <a:pt x="431535" y="168705"/>
                        <a:pt x="426944" y="332374"/>
                      </a:cubicBezTo>
                      <a:cubicBezTo>
                        <a:pt x="422820" y="475294"/>
                        <a:pt x="409826" y="658604"/>
                        <a:pt x="414495" y="739683"/>
                      </a:cubicBezTo>
                      <a:cubicBezTo>
                        <a:pt x="384071" y="781783"/>
                        <a:pt x="322367" y="826805"/>
                        <a:pt x="309218" y="751567"/>
                      </a:cubicBezTo>
                      <a:lnTo>
                        <a:pt x="306805" y="741495"/>
                      </a:lnTo>
                      <a:cubicBezTo>
                        <a:pt x="308992" y="733720"/>
                        <a:pt x="310486" y="725643"/>
                        <a:pt x="311241" y="717424"/>
                      </a:cubicBezTo>
                      <a:lnTo>
                        <a:pt x="311241" y="706848"/>
                      </a:lnTo>
                      <a:cubicBezTo>
                        <a:pt x="312797" y="635237"/>
                        <a:pt x="287898" y="431381"/>
                        <a:pt x="287898" y="345165"/>
                      </a:cubicBezTo>
                      <a:lnTo>
                        <a:pt x="0" y="158633"/>
                      </a:lnTo>
                      <a:close/>
                    </a:path>
                  </a:pathLst>
                </a:custGeom>
                <a:solidFill>
                  <a:srgbClr val="FFA8A7"/>
                </a:solidFill>
                <a:ln w="7772" cap="flat">
                  <a:noFill/>
                  <a:prstDash val="solid"/>
                  <a:miter/>
                </a:ln>
              </p:spPr>
              <p:txBody>
                <a:bodyPr rtlCol="0" anchor="ctr"/>
                <a:lstStyle/>
                <a:p>
                  <a:endParaRPr lang="en-IN"/>
                </a:p>
              </p:txBody>
            </p:sp>
            <p:sp>
              <p:nvSpPr>
                <p:cNvPr id="66" name="Freeform: Shape 65">
                  <a:extLst>
                    <a:ext uri="{FF2B5EF4-FFF2-40B4-BE49-F238E27FC236}">
                      <a16:creationId xmlns:a16="http://schemas.microsoft.com/office/drawing/2014/main" id="{A6E2805A-496E-2D1F-437A-B21BBAAB52AE}"/>
                    </a:ext>
                  </a:extLst>
                </p:cNvPr>
                <p:cNvSpPr/>
                <p:nvPr/>
              </p:nvSpPr>
              <p:spPr>
                <a:xfrm>
                  <a:off x="3256026" y="4641689"/>
                  <a:ext cx="221545" cy="195928"/>
                </a:xfrm>
                <a:custGeom>
                  <a:avLst/>
                  <a:gdLst>
                    <a:gd name="connsiteX0" fmla="*/ 221460 w 221545"/>
                    <a:gd name="connsiteY0" fmla="*/ 154739 h 195928"/>
                    <a:gd name="connsiteX1" fmla="*/ 214690 w 221545"/>
                    <a:gd name="connsiteY1" fmla="*/ 178710 h 195928"/>
                    <a:gd name="connsiteX2" fmla="*/ 136102 w 221545"/>
                    <a:gd name="connsiteY2" fmla="*/ 189789 h 195928"/>
                    <a:gd name="connsiteX3" fmla="*/ 57669 w 221545"/>
                    <a:gd name="connsiteY3" fmla="*/ 117171 h 195928"/>
                    <a:gd name="connsiteX4" fmla="*/ 36505 w 221545"/>
                    <a:gd name="connsiteY4" fmla="*/ 62682 h 195928"/>
                    <a:gd name="connsiteX5" fmla="*/ 7170 w 221545"/>
                    <a:gd name="connsiteY5" fmla="*/ 30250 h 195928"/>
                    <a:gd name="connsiteX6" fmla="*/ 167 w 221545"/>
                    <a:gd name="connsiteY6" fmla="*/ 1041 h 195928"/>
                    <a:gd name="connsiteX7" fmla="*/ 221460 w 221545"/>
                    <a:gd name="connsiteY7" fmla="*/ 154739 h 195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1545" h="195928">
                      <a:moveTo>
                        <a:pt x="221460" y="154739"/>
                      </a:moveTo>
                      <a:cubicBezTo>
                        <a:pt x="222051" y="163633"/>
                        <a:pt x="219569" y="172405"/>
                        <a:pt x="214690" y="178710"/>
                      </a:cubicBezTo>
                      <a:cubicBezTo>
                        <a:pt x="207998" y="185761"/>
                        <a:pt x="185822" y="206005"/>
                        <a:pt x="136102" y="189789"/>
                      </a:cubicBezTo>
                      <a:cubicBezTo>
                        <a:pt x="88248" y="174178"/>
                        <a:pt x="64905" y="136610"/>
                        <a:pt x="57669" y="117171"/>
                      </a:cubicBezTo>
                      <a:cubicBezTo>
                        <a:pt x="50433" y="97732"/>
                        <a:pt x="44130" y="78897"/>
                        <a:pt x="36505" y="62682"/>
                      </a:cubicBezTo>
                      <a:cubicBezTo>
                        <a:pt x="28778" y="49105"/>
                        <a:pt x="18741" y="38005"/>
                        <a:pt x="7170" y="30250"/>
                      </a:cubicBezTo>
                      <a:cubicBezTo>
                        <a:pt x="1257" y="25516"/>
                        <a:pt x="-611" y="15444"/>
                        <a:pt x="167" y="1041"/>
                      </a:cubicBezTo>
                      <a:cubicBezTo>
                        <a:pt x="5847" y="-14771"/>
                        <a:pt x="221460" y="154739"/>
                        <a:pt x="221460" y="154739"/>
                      </a:cubicBezTo>
                      <a:close/>
                    </a:path>
                  </a:pathLst>
                </a:custGeom>
                <a:solidFill>
                  <a:srgbClr val="263238"/>
                </a:solidFill>
                <a:ln w="7772" cap="flat">
                  <a:noFill/>
                  <a:prstDash val="solid"/>
                  <a:miter/>
                </a:ln>
              </p:spPr>
              <p:txBody>
                <a:bodyPr rtlCol="0" anchor="ctr"/>
                <a:lstStyle/>
                <a:p>
                  <a:endParaRPr lang="en-IN"/>
                </a:p>
              </p:txBody>
            </p:sp>
            <p:sp>
              <p:nvSpPr>
                <p:cNvPr id="67" name="Freeform: Shape 66">
                  <a:extLst>
                    <a:ext uri="{FF2B5EF4-FFF2-40B4-BE49-F238E27FC236}">
                      <a16:creationId xmlns:a16="http://schemas.microsoft.com/office/drawing/2014/main" id="{22A1877E-370F-1D03-85A5-61642936C991}"/>
                    </a:ext>
                  </a:extLst>
                </p:cNvPr>
                <p:cNvSpPr/>
                <p:nvPr/>
              </p:nvSpPr>
              <p:spPr>
                <a:xfrm>
                  <a:off x="3254363" y="4528174"/>
                  <a:ext cx="225503" cy="293026"/>
                </a:xfrm>
                <a:custGeom>
                  <a:avLst/>
                  <a:gdLst>
                    <a:gd name="connsiteX0" fmla="*/ 23695 w 225503"/>
                    <a:gd name="connsiteY0" fmla="*/ 38 h 293026"/>
                    <a:gd name="connsiteX1" fmla="*/ 24084 w 225503"/>
                    <a:gd name="connsiteY1" fmla="*/ 15146 h 293026"/>
                    <a:gd name="connsiteX2" fmla="*/ 31865 w 225503"/>
                    <a:gd name="connsiteY2" fmla="*/ 36801 h 293026"/>
                    <a:gd name="connsiteX3" fmla="*/ 56608 w 225503"/>
                    <a:gd name="connsiteY3" fmla="*/ 67017 h 293026"/>
                    <a:gd name="connsiteX4" fmla="*/ 59098 w 225503"/>
                    <a:gd name="connsiteY4" fmla="*/ 68729 h 293026"/>
                    <a:gd name="connsiteX5" fmla="*/ 60966 w 225503"/>
                    <a:gd name="connsiteY5" fmla="*/ 63089 h 293026"/>
                    <a:gd name="connsiteX6" fmla="*/ 58787 w 225503"/>
                    <a:gd name="connsiteY6" fmla="*/ 43549 h 293026"/>
                    <a:gd name="connsiteX7" fmla="*/ 99248 w 225503"/>
                    <a:gd name="connsiteY7" fmla="*/ 15549 h 293026"/>
                    <a:gd name="connsiteX8" fmla="*/ 130372 w 225503"/>
                    <a:gd name="connsiteY8" fmla="*/ 40528 h 293026"/>
                    <a:gd name="connsiteX9" fmla="*/ 170600 w 225503"/>
                    <a:gd name="connsiteY9" fmla="*/ 153031 h 293026"/>
                    <a:gd name="connsiteX10" fmla="*/ 196900 w 225503"/>
                    <a:gd name="connsiteY10" fmla="*/ 195434 h 293026"/>
                    <a:gd name="connsiteX11" fmla="*/ 224289 w 225503"/>
                    <a:gd name="connsiteY11" fmla="*/ 258283 h 293026"/>
                    <a:gd name="connsiteX12" fmla="*/ 174491 w 225503"/>
                    <a:gd name="connsiteY12" fmla="*/ 292930 h 293026"/>
                    <a:gd name="connsiteX13" fmla="*/ 83531 w 225503"/>
                    <a:gd name="connsiteY13" fmla="*/ 242570 h 293026"/>
                    <a:gd name="connsiteX14" fmla="*/ 44159 w 225503"/>
                    <a:gd name="connsiteY14" fmla="*/ 163405 h 293026"/>
                    <a:gd name="connsiteX15" fmla="*/ 2374 w 225503"/>
                    <a:gd name="connsiteY15" fmla="*/ 117477 h 293026"/>
                    <a:gd name="connsiteX16" fmla="*/ 6109 w 225503"/>
                    <a:gd name="connsiteY16" fmla="*/ 59966 h 293026"/>
                    <a:gd name="connsiteX17" fmla="*/ 17236 w 225503"/>
                    <a:gd name="connsiteY17" fmla="*/ 21794 h 293026"/>
                    <a:gd name="connsiteX18" fmla="*/ 23695 w 225503"/>
                    <a:gd name="connsiteY18" fmla="*/ 38 h 293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5503" h="293026">
                      <a:moveTo>
                        <a:pt x="23695" y="38"/>
                      </a:moveTo>
                      <a:lnTo>
                        <a:pt x="24084" y="15146"/>
                      </a:lnTo>
                      <a:cubicBezTo>
                        <a:pt x="24574" y="23345"/>
                        <a:pt x="27336" y="31040"/>
                        <a:pt x="31865" y="36801"/>
                      </a:cubicBezTo>
                      <a:cubicBezTo>
                        <a:pt x="39646" y="46873"/>
                        <a:pt x="48360" y="56945"/>
                        <a:pt x="56608" y="67017"/>
                      </a:cubicBezTo>
                      <a:cubicBezTo>
                        <a:pt x="57200" y="68034"/>
                        <a:pt x="58118" y="68658"/>
                        <a:pt x="59098" y="68729"/>
                      </a:cubicBezTo>
                      <a:cubicBezTo>
                        <a:pt x="60810" y="68729"/>
                        <a:pt x="61199" y="65304"/>
                        <a:pt x="60966" y="63089"/>
                      </a:cubicBezTo>
                      <a:cubicBezTo>
                        <a:pt x="59822" y="56663"/>
                        <a:pt x="59090" y="50126"/>
                        <a:pt x="58787" y="43549"/>
                      </a:cubicBezTo>
                      <a:cubicBezTo>
                        <a:pt x="59176" y="20686"/>
                        <a:pt x="85554" y="15146"/>
                        <a:pt x="99248" y="15549"/>
                      </a:cubicBezTo>
                      <a:cubicBezTo>
                        <a:pt x="111620" y="15549"/>
                        <a:pt x="127571" y="22700"/>
                        <a:pt x="130372" y="40528"/>
                      </a:cubicBezTo>
                      <a:cubicBezTo>
                        <a:pt x="135352" y="72053"/>
                        <a:pt x="160796" y="135002"/>
                        <a:pt x="170600" y="153031"/>
                      </a:cubicBezTo>
                      <a:cubicBezTo>
                        <a:pt x="178545" y="167988"/>
                        <a:pt x="187337" y="182159"/>
                        <a:pt x="196900" y="195434"/>
                      </a:cubicBezTo>
                      <a:cubicBezTo>
                        <a:pt x="207249" y="209837"/>
                        <a:pt x="231137" y="234412"/>
                        <a:pt x="224289" y="258283"/>
                      </a:cubicBezTo>
                      <a:cubicBezTo>
                        <a:pt x="217442" y="282153"/>
                        <a:pt x="199623" y="294240"/>
                        <a:pt x="174491" y="292930"/>
                      </a:cubicBezTo>
                      <a:cubicBezTo>
                        <a:pt x="140573" y="290341"/>
                        <a:pt x="108407" y="272535"/>
                        <a:pt x="83531" y="242570"/>
                      </a:cubicBezTo>
                      <a:cubicBezTo>
                        <a:pt x="64312" y="217793"/>
                        <a:pt x="50772" y="176196"/>
                        <a:pt x="44159" y="163405"/>
                      </a:cubicBezTo>
                      <a:cubicBezTo>
                        <a:pt x="32176" y="140038"/>
                        <a:pt x="8522" y="129362"/>
                        <a:pt x="2374" y="117477"/>
                      </a:cubicBezTo>
                      <a:cubicBezTo>
                        <a:pt x="-1781" y="98350"/>
                        <a:pt x="-450" y="77924"/>
                        <a:pt x="6109" y="59966"/>
                      </a:cubicBezTo>
                      <a:cubicBezTo>
                        <a:pt x="10366" y="47517"/>
                        <a:pt x="14085" y="34776"/>
                        <a:pt x="17236" y="21794"/>
                      </a:cubicBezTo>
                      <a:cubicBezTo>
                        <a:pt x="19882" y="11319"/>
                        <a:pt x="17781" y="-767"/>
                        <a:pt x="23695" y="38"/>
                      </a:cubicBezTo>
                      <a:close/>
                    </a:path>
                  </a:pathLst>
                </a:custGeom>
                <a:solidFill>
                  <a:srgbClr val="37474F"/>
                </a:solidFill>
                <a:ln w="7772" cap="flat">
                  <a:noFill/>
                  <a:prstDash val="solid"/>
                  <a:miter/>
                </a:ln>
              </p:spPr>
              <p:txBody>
                <a:bodyPr rtlCol="0" anchor="ctr"/>
                <a:lstStyle/>
                <a:p>
                  <a:endParaRPr lang="en-IN"/>
                </a:p>
              </p:txBody>
            </p:sp>
            <p:sp>
              <p:nvSpPr>
                <p:cNvPr id="68" name="Freeform: Shape 67">
                  <a:extLst>
                    <a:ext uri="{FF2B5EF4-FFF2-40B4-BE49-F238E27FC236}">
                      <a16:creationId xmlns:a16="http://schemas.microsoft.com/office/drawing/2014/main" id="{60E9147E-8067-3F14-E274-8D300DF6404E}"/>
                    </a:ext>
                  </a:extLst>
                </p:cNvPr>
                <p:cNvSpPr/>
                <p:nvPr/>
              </p:nvSpPr>
              <p:spPr>
                <a:xfrm>
                  <a:off x="3345286" y="4711213"/>
                  <a:ext cx="137541" cy="111399"/>
                </a:xfrm>
                <a:custGeom>
                  <a:avLst/>
                  <a:gdLst>
                    <a:gd name="connsiteX0" fmla="*/ 69251 w 137541"/>
                    <a:gd name="connsiteY0" fmla="*/ 510 h 111399"/>
                    <a:gd name="connsiteX1" fmla="*/ 102165 w 137541"/>
                    <a:gd name="connsiteY1" fmla="*/ 6553 h 111399"/>
                    <a:gd name="connsiteX2" fmla="*/ 117182 w 137541"/>
                    <a:gd name="connsiteY2" fmla="*/ 21056 h 111399"/>
                    <a:gd name="connsiteX3" fmla="*/ 135156 w 137541"/>
                    <a:gd name="connsiteY3" fmla="*/ 77056 h 111399"/>
                    <a:gd name="connsiteX4" fmla="*/ 85591 w 137541"/>
                    <a:gd name="connsiteY4" fmla="*/ 111301 h 111399"/>
                    <a:gd name="connsiteX5" fmla="*/ 0 w 137541"/>
                    <a:gd name="connsiteY5" fmla="*/ 67690 h 111399"/>
                    <a:gd name="connsiteX6" fmla="*/ 69251 w 137541"/>
                    <a:gd name="connsiteY6" fmla="*/ 510 h 111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541" h="111399">
                      <a:moveTo>
                        <a:pt x="69251" y="510"/>
                      </a:moveTo>
                      <a:cubicBezTo>
                        <a:pt x="80440" y="-1062"/>
                        <a:pt x="91754" y="1013"/>
                        <a:pt x="102165" y="6553"/>
                      </a:cubicBezTo>
                      <a:cubicBezTo>
                        <a:pt x="102165" y="6553"/>
                        <a:pt x="112124" y="16625"/>
                        <a:pt x="117182" y="21056"/>
                      </a:cubicBezTo>
                      <a:cubicBezTo>
                        <a:pt x="133522" y="35359"/>
                        <a:pt x="142004" y="53186"/>
                        <a:pt x="135156" y="77056"/>
                      </a:cubicBezTo>
                      <a:cubicBezTo>
                        <a:pt x="128309" y="100927"/>
                        <a:pt x="110646" y="112610"/>
                        <a:pt x="85591" y="111301"/>
                      </a:cubicBezTo>
                      <a:cubicBezTo>
                        <a:pt x="62248" y="109991"/>
                        <a:pt x="23343" y="99114"/>
                        <a:pt x="0" y="67690"/>
                      </a:cubicBezTo>
                      <a:cubicBezTo>
                        <a:pt x="7548" y="33646"/>
                        <a:pt x="34236" y="4941"/>
                        <a:pt x="69251" y="510"/>
                      </a:cubicBezTo>
                      <a:close/>
                    </a:path>
                  </a:pathLst>
                </a:custGeom>
                <a:solidFill>
                  <a:srgbClr val="FAFAFA"/>
                </a:solidFill>
                <a:ln w="7772" cap="flat">
                  <a:noFill/>
                  <a:prstDash val="solid"/>
                  <a:miter/>
                </a:ln>
              </p:spPr>
              <p:txBody>
                <a:bodyPr rtlCol="0" anchor="ctr"/>
                <a:lstStyle/>
                <a:p>
                  <a:endParaRPr lang="en-IN"/>
                </a:p>
              </p:txBody>
            </p:sp>
            <p:sp>
              <p:nvSpPr>
                <p:cNvPr id="69" name="Freeform: Shape 68">
                  <a:extLst>
                    <a:ext uri="{FF2B5EF4-FFF2-40B4-BE49-F238E27FC236}">
                      <a16:creationId xmlns:a16="http://schemas.microsoft.com/office/drawing/2014/main" id="{A9621635-4553-778C-2A85-11A76A585622}"/>
                    </a:ext>
                  </a:extLst>
                </p:cNvPr>
                <p:cNvSpPr/>
                <p:nvPr/>
              </p:nvSpPr>
              <p:spPr>
                <a:xfrm>
                  <a:off x="2901690" y="3833552"/>
                  <a:ext cx="503217" cy="669695"/>
                </a:xfrm>
                <a:custGeom>
                  <a:avLst/>
                  <a:gdLst>
                    <a:gd name="connsiteX0" fmla="*/ 345710 w 503217"/>
                    <a:gd name="connsiteY0" fmla="*/ 376388 h 669695"/>
                    <a:gd name="connsiteX1" fmla="*/ 119127 w 503217"/>
                    <a:gd name="connsiteY1" fmla="*/ 268115 h 669695"/>
                    <a:gd name="connsiteX2" fmla="*/ 0 w 503217"/>
                    <a:gd name="connsiteY2" fmla="*/ 84604 h 669695"/>
                    <a:gd name="connsiteX3" fmla="*/ 182153 w 503217"/>
                    <a:gd name="connsiteY3" fmla="*/ 0 h 669695"/>
                    <a:gd name="connsiteX4" fmla="*/ 428656 w 503217"/>
                    <a:gd name="connsiteY4" fmla="*/ 157726 h 669695"/>
                    <a:gd name="connsiteX5" fmla="*/ 502576 w 503217"/>
                    <a:gd name="connsiteY5" fmla="*/ 331165 h 669695"/>
                    <a:gd name="connsiteX6" fmla="*/ 485380 w 503217"/>
                    <a:gd name="connsiteY6" fmla="*/ 658906 h 669695"/>
                    <a:gd name="connsiteX7" fmla="*/ 373878 w 503217"/>
                    <a:gd name="connsiteY7" fmla="*/ 657193 h 669695"/>
                    <a:gd name="connsiteX8" fmla="*/ 349290 w 503217"/>
                    <a:gd name="connsiteY8" fmla="*/ 456460 h 669695"/>
                    <a:gd name="connsiteX9" fmla="*/ 345710 w 503217"/>
                    <a:gd name="connsiteY9" fmla="*/ 376388 h 669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3217" h="669695">
                      <a:moveTo>
                        <a:pt x="345710" y="376388"/>
                      </a:moveTo>
                      <a:lnTo>
                        <a:pt x="119127" y="268115"/>
                      </a:lnTo>
                      <a:lnTo>
                        <a:pt x="0" y="84604"/>
                      </a:lnTo>
                      <a:lnTo>
                        <a:pt x="182153" y="0"/>
                      </a:lnTo>
                      <a:cubicBezTo>
                        <a:pt x="182153" y="0"/>
                        <a:pt x="372866" y="116029"/>
                        <a:pt x="428656" y="157726"/>
                      </a:cubicBezTo>
                      <a:cubicBezTo>
                        <a:pt x="484446" y="199424"/>
                        <a:pt x="507478" y="220172"/>
                        <a:pt x="502576" y="331165"/>
                      </a:cubicBezTo>
                      <a:cubicBezTo>
                        <a:pt x="498607" y="420604"/>
                        <a:pt x="485380" y="658906"/>
                        <a:pt x="485380" y="658906"/>
                      </a:cubicBezTo>
                      <a:cubicBezTo>
                        <a:pt x="485380" y="658906"/>
                        <a:pt x="449120" y="684287"/>
                        <a:pt x="373878" y="657193"/>
                      </a:cubicBezTo>
                      <a:cubicBezTo>
                        <a:pt x="373878" y="657193"/>
                        <a:pt x="354970" y="513769"/>
                        <a:pt x="349290" y="456460"/>
                      </a:cubicBezTo>
                      <a:cubicBezTo>
                        <a:pt x="346177" y="424532"/>
                        <a:pt x="345710" y="376388"/>
                        <a:pt x="345710" y="376388"/>
                      </a:cubicBezTo>
                      <a:close/>
                    </a:path>
                  </a:pathLst>
                </a:custGeom>
                <a:solidFill>
                  <a:srgbClr val="37474F"/>
                </a:solidFill>
                <a:ln w="7772" cap="flat">
                  <a:noFill/>
                  <a:prstDash val="solid"/>
                  <a:miter/>
                </a:ln>
              </p:spPr>
              <p:txBody>
                <a:bodyPr rtlCol="0" anchor="ctr"/>
                <a:lstStyle/>
                <a:p>
                  <a:endParaRPr lang="en-IN"/>
                </a:p>
              </p:txBody>
            </p:sp>
            <p:sp>
              <p:nvSpPr>
                <p:cNvPr id="70" name="Freeform: Shape 69">
                  <a:extLst>
                    <a:ext uri="{FF2B5EF4-FFF2-40B4-BE49-F238E27FC236}">
                      <a16:creationId xmlns:a16="http://schemas.microsoft.com/office/drawing/2014/main" id="{4C7BFCC7-82BC-5E2E-D89D-B498607B0135}"/>
                    </a:ext>
                  </a:extLst>
                </p:cNvPr>
                <p:cNvSpPr/>
                <p:nvPr/>
              </p:nvSpPr>
              <p:spPr>
                <a:xfrm>
                  <a:off x="2986581" y="3913019"/>
                  <a:ext cx="303459" cy="582459"/>
                </a:xfrm>
                <a:custGeom>
                  <a:avLst/>
                  <a:gdLst>
                    <a:gd name="connsiteX0" fmla="*/ 303460 w 303459"/>
                    <a:gd name="connsiteY0" fmla="*/ 582460 h 582459"/>
                    <a:gd name="connsiteX1" fmla="*/ 284785 w 303459"/>
                    <a:gd name="connsiteY1" fmla="*/ 285741 h 582459"/>
                    <a:gd name="connsiteX2" fmla="*/ 218491 w 303459"/>
                    <a:gd name="connsiteY2" fmla="*/ 192877 h 582459"/>
                    <a:gd name="connsiteX3" fmla="*/ 92439 w 303459"/>
                    <a:gd name="connsiteY3" fmla="*/ 84201 h 582459"/>
                    <a:gd name="connsiteX4" fmla="*/ 101698 w 303459"/>
                    <a:gd name="connsiteY4" fmla="*/ 0 h 582459"/>
                    <a:gd name="connsiteX5" fmla="*/ 0 w 303459"/>
                    <a:gd name="connsiteY5" fmla="*/ 120863 h 582459"/>
                    <a:gd name="connsiteX6" fmla="*/ 49487 w 303459"/>
                    <a:gd name="connsiteY6" fmla="*/ 194892 h 582459"/>
                    <a:gd name="connsiteX7" fmla="*/ 49487 w 303459"/>
                    <a:gd name="connsiteY7" fmla="*/ 194892 h 582459"/>
                    <a:gd name="connsiteX8" fmla="*/ 260820 w 303459"/>
                    <a:gd name="connsiteY8" fmla="*/ 296618 h 582459"/>
                    <a:gd name="connsiteX9" fmla="*/ 264399 w 303459"/>
                    <a:gd name="connsiteY9" fmla="*/ 376690 h 582459"/>
                    <a:gd name="connsiteX10" fmla="*/ 288987 w 303459"/>
                    <a:gd name="connsiteY10" fmla="*/ 577424 h 582459"/>
                    <a:gd name="connsiteX11" fmla="*/ 303460 w 303459"/>
                    <a:gd name="connsiteY11" fmla="*/ 582460 h 582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3459" h="582459">
                      <a:moveTo>
                        <a:pt x="303460" y="582460"/>
                      </a:moveTo>
                      <a:cubicBezTo>
                        <a:pt x="293811" y="501884"/>
                        <a:pt x="277704" y="348388"/>
                        <a:pt x="284785" y="285741"/>
                      </a:cubicBezTo>
                      <a:cubicBezTo>
                        <a:pt x="289143" y="247165"/>
                        <a:pt x="253661" y="225309"/>
                        <a:pt x="218491" y="192877"/>
                      </a:cubicBezTo>
                      <a:cubicBezTo>
                        <a:pt x="183321" y="160446"/>
                        <a:pt x="92439" y="84201"/>
                        <a:pt x="92439" y="84201"/>
                      </a:cubicBezTo>
                      <a:cubicBezTo>
                        <a:pt x="92439" y="84201"/>
                        <a:pt x="112280" y="34950"/>
                        <a:pt x="101698" y="0"/>
                      </a:cubicBezTo>
                      <a:lnTo>
                        <a:pt x="0" y="120863"/>
                      </a:lnTo>
                      <a:lnTo>
                        <a:pt x="49487" y="194892"/>
                      </a:lnTo>
                      <a:lnTo>
                        <a:pt x="49487" y="194892"/>
                      </a:lnTo>
                      <a:lnTo>
                        <a:pt x="260820" y="296618"/>
                      </a:lnTo>
                      <a:cubicBezTo>
                        <a:pt x="260820" y="296618"/>
                        <a:pt x="261287" y="344762"/>
                        <a:pt x="264399" y="376690"/>
                      </a:cubicBezTo>
                      <a:cubicBezTo>
                        <a:pt x="270079" y="433999"/>
                        <a:pt x="288987" y="577424"/>
                        <a:pt x="288987" y="577424"/>
                      </a:cubicBezTo>
                      <a:cubicBezTo>
                        <a:pt x="293967" y="580042"/>
                        <a:pt x="298791" y="581050"/>
                        <a:pt x="303460" y="582460"/>
                      </a:cubicBezTo>
                      <a:close/>
                    </a:path>
                  </a:pathLst>
                </a:custGeom>
                <a:solidFill>
                  <a:srgbClr val="263238"/>
                </a:solidFill>
                <a:ln w="7772" cap="flat">
                  <a:noFill/>
                  <a:prstDash val="solid"/>
                  <a:miter/>
                </a:ln>
              </p:spPr>
              <p:txBody>
                <a:bodyPr rtlCol="0" anchor="ctr"/>
                <a:lstStyle/>
                <a:p>
                  <a:endParaRPr lang="en-IN"/>
                </a:p>
              </p:txBody>
            </p:sp>
            <p:sp>
              <p:nvSpPr>
                <p:cNvPr id="71" name="Freeform: Shape 70">
                  <a:extLst>
                    <a:ext uri="{FF2B5EF4-FFF2-40B4-BE49-F238E27FC236}">
                      <a16:creationId xmlns:a16="http://schemas.microsoft.com/office/drawing/2014/main" id="{F0476F22-F373-552C-8428-E449FA1E94F2}"/>
                    </a:ext>
                  </a:extLst>
                </p:cNvPr>
                <p:cNvSpPr/>
                <p:nvPr/>
              </p:nvSpPr>
              <p:spPr>
                <a:xfrm>
                  <a:off x="3266697" y="4441191"/>
                  <a:ext cx="125897" cy="68981"/>
                </a:xfrm>
                <a:custGeom>
                  <a:avLst/>
                  <a:gdLst>
                    <a:gd name="connsiteX0" fmla="*/ 4046 w 125897"/>
                    <a:gd name="connsiteY0" fmla="*/ 48748 h 68981"/>
                    <a:gd name="connsiteX1" fmla="*/ 65438 w 125897"/>
                    <a:gd name="connsiteY1" fmla="*/ 68892 h 68981"/>
                    <a:gd name="connsiteX2" fmla="*/ 122318 w 125897"/>
                    <a:gd name="connsiteY2" fmla="*/ 54590 h 68981"/>
                    <a:gd name="connsiteX3" fmla="*/ 125897 w 125897"/>
                    <a:gd name="connsiteY3" fmla="*/ 3727 h 68981"/>
                    <a:gd name="connsiteX4" fmla="*/ 62248 w 125897"/>
                    <a:gd name="connsiteY4" fmla="*/ 19036 h 68981"/>
                    <a:gd name="connsiteX5" fmla="*/ 0 w 125897"/>
                    <a:gd name="connsiteY5" fmla="*/ 0 h 68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897" h="68981">
                      <a:moveTo>
                        <a:pt x="4046" y="48748"/>
                      </a:moveTo>
                      <a:cubicBezTo>
                        <a:pt x="4046" y="48748"/>
                        <a:pt x="18519" y="67482"/>
                        <a:pt x="65438" y="68892"/>
                      </a:cubicBezTo>
                      <a:cubicBezTo>
                        <a:pt x="112358" y="70302"/>
                        <a:pt x="122318" y="54590"/>
                        <a:pt x="122318" y="54590"/>
                      </a:cubicBezTo>
                      <a:lnTo>
                        <a:pt x="125897" y="3727"/>
                      </a:lnTo>
                      <a:cubicBezTo>
                        <a:pt x="105643" y="14111"/>
                        <a:pt x="84027" y="19308"/>
                        <a:pt x="62248" y="19036"/>
                      </a:cubicBezTo>
                      <a:cubicBezTo>
                        <a:pt x="40656" y="18814"/>
                        <a:pt x="19382" y="12308"/>
                        <a:pt x="0" y="0"/>
                      </a:cubicBezTo>
                      <a:close/>
                    </a:path>
                  </a:pathLst>
                </a:custGeom>
                <a:solidFill>
                  <a:srgbClr val="263238"/>
                </a:solidFill>
                <a:ln w="7772" cap="flat">
                  <a:noFill/>
                  <a:prstDash val="solid"/>
                  <a:miter/>
                </a:ln>
              </p:spPr>
              <p:txBody>
                <a:bodyPr rtlCol="0" anchor="ctr"/>
                <a:lstStyle/>
                <a:p>
                  <a:endParaRPr lang="en-IN"/>
                </a:p>
              </p:txBody>
            </p:sp>
            <p:sp>
              <p:nvSpPr>
                <p:cNvPr id="72" name="Freeform: Shape 71">
                  <a:extLst>
                    <a:ext uri="{FF2B5EF4-FFF2-40B4-BE49-F238E27FC236}">
                      <a16:creationId xmlns:a16="http://schemas.microsoft.com/office/drawing/2014/main" id="{4695FDA2-8368-EC17-79AD-9F8B0BB68510}"/>
                    </a:ext>
                  </a:extLst>
                </p:cNvPr>
                <p:cNvSpPr/>
                <p:nvPr/>
              </p:nvSpPr>
              <p:spPr>
                <a:xfrm>
                  <a:off x="2791744" y="3951796"/>
                  <a:ext cx="435868" cy="799519"/>
                </a:xfrm>
                <a:custGeom>
                  <a:avLst/>
                  <a:gdLst>
                    <a:gd name="connsiteX0" fmla="*/ 151574 w 435868"/>
                    <a:gd name="connsiteY0" fmla="*/ 0 h 799519"/>
                    <a:gd name="connsiteX1" fmla="*/ 307895 w 435868"/>
                    <a:gd name="connsiteY1" fmla="*/ 110791 h 799519"/>
                    <a:gd name="connsiteX2" fmla="*/ 433247 w 435868"/>
                    <a:gd name="connsiteY2" fmla="*/ 351108 h 799519"/>
                    <a:gd name="connsiteX3" fmla="*/ 397688 w 435868"/>
                    <a:gd name="connsiteY3" fmla="*/ 750862 h 799519"/>
                    <a:gd name="connsiteX4" fmla="*/ 292177 w 435868"/>
                    <a:gd name="connsiteY4" fmla="*/ 757409 h 799519"/>
                    <a:gd name="connsiteX5" fmla="*/ 290076 w 435868"/>
                    <a:gd name="connsiteY5" fmla="*/ 747337 h 799519"/>
                    <a:gd name="connsiteX6" fmla="*/ 295212 w 435868"/>
                    <a:gd name="connsiteY6" fmla="*/ 723467 h 799519"/>
                    <a:gd name="connsiteX7" fmla="*/ 295212 w 435868"/>
                    <a:gd name="connsiteY7" fmla="*/ 712488 h 799519"/>
                    <a:gd name="connsiteX8" fmla="*/ 289298 w 435868"/>
                    <a:gd name="connsiteY8" fmla="*/ 354431 h 799519"/>
                    <a:gd name="connsiteX9" fmla="*/ 0 w 435868"/>
                    <a:gd name="connsiteY9" fmla="*/ 151381 h 799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5868" h="799519">
                      <a:moveTo>
                        <a:pt x="151574" y="0"/>
                      </a:moveTo>
                      <a:cubicBezTo>
                        <a:pt x="151574" y="0"/>
                        <a:pt x="244946" y="61137"/>
                        <a:pt x="307895" y="110791"/>
                      </a:cubicBezTo>
                      <a:cubicBezTo>
                        <a:pt x="368898" y="158532"/>
                        <a:pt x="451688" y="208590"/>
                        <a:pt x="433247" y="351108"/>
                      </a:cubicBezTo>
                      <a:cubicBezTo>
                        <a:pt x="414806" y="493625"/>
                        <a:pt x="395509" y="669582"/>
                        <a:pt x="397688" y="750862"/>
                      </a:cubicBezTo>
                      <a:cubicBezTo>
                        <a:pt x="366019" y="791150"/>
                        <a:pt x="303070" y="833352"/>
                        <a:pt x="292177" y="757409"/>
                      </a:cubicBezTo>
                      <a:lnTo>
                        <a:pt x="290076" y="747337"/>
                      </a:lnTo>
                      <a:cubicBezTo>
                        <a:pt x="292465" y="739652"/>
                        <a:pt x="294192" y="731645"/>
                        <a:pt x="295212" y="723467"/>
                      </a:cubicBezTo>
                      <a:lnTo>
                        <a:pt x="295212" y="712488"/>
                      </a:lnTo>
                      <a:cubicBezTo>
                        <a:pt x="299024" y="640978"/>
                        <a:pt x="286341" y="440546"/>
                        <a:pt x="289298" y="354431"/>
                      </a:cubicBezTo>
                      <a:lnTo>
                        <a:pt x="0" y="151381"/>
                      </a:lnTo>
                      <a:close/>
                    </a:path>
                  </a:pathLst>
                </a:custGeom>
                <a:solidFill>
                  <a:srgbClr val="FFA8A7"/>
                </a:solidFill>
                <a:ln w="7772" cap="flat">
                  <a:noFill/>
                  <a:prstDash val="solid"/>
                  <a:miter/>
                </a:ln>
              </p:spPr>
              <p:txBody>
                <a:bodyPr rtlCol="0" anchor="ctr"/>
                <a:lstStyle/>
                <a:p>
                  <a:endParaRPr lang="en-IN"/>
                </a:p>
              </p:txBody>
            </p:sp>
            <p:sp>
              <p:nvSpPr>
                <p:cNvPr id="73" name="Freeform: Shape 72">
                  <a:extLst>
                    <a:ext uri="{FF2B5EF4-FFF2-40B4-BE49-F238E27FC236}">
                      <a16:creationId xmlns:a16="http://schemas.microsoft.com/office/drawing/2014/main" id="{C05C624A-5BDA-D19C-9062-A43DCDDADE3C}"/>
                    </a:ext>
                  </a:extLst>
                </p:cNvPr>
                <p:cNvSpPr/>
                <p:nvPr/>
              </p:nvSpPr>
              <p:spPr>
                <a:xfrm>
                  <a:off x="2709562" y="3833552"/>
                  <a:ext cx="523875" cy="778525"/>
                </a:xfrm>
                <a:custGeom>
                  <a:avLst/>
                  <a:gdLst>
                    <a:gd name="connsiteX0" fmla="*/ 357085 w 523875"/>
                    <a:gd name="connsiteY0" fmla="*/ 485467 h 778525"/>
                    <a:gd name="connsiteX1" fmla="*/ 93620 w 523875"/>
                    <a:gd name="connsiteY1" fmla="*/ 295611 h 778525"/>
                    <a:gd name="connsiteX2" fmla="*/ 248 w 523875"/>
                    <a:gd name="connsiteY2" fmla="*/ 7252 h 778525"/>
                    <a:gd name="connsiteX3" fmla="*/ 373737 w 523875"/>
                    <a:gd name="connsiteY3" fmla="*/ 0 h 778525"/>
                    <a:gd name="connsiteX4" fmla="*/ 346347 w 523875"/>
                    <a:gd name="connsiteY4" fmla="*/ 167496 h 778525"/>
                    <a:gd name="connsiteX5" fmla="*/ 459950 w 523875"/>
                    <a:gd name="connsiteY5" fmla="*/ 274057 h 778525"/>
                    <a:gd name="connsiteX6" fmla="*/ 523365 w 523875"/>
                    <a:gd name="connsiteY6" fmla="*/ 423525 h 778525"/>
                    <a:gd name="connsiteX7" fmla="*/ 484850 w 523875"/>
                    <a:gd name="connsiteY7" fmla="*/ 772014 h 778525"/>
                    <a:gd name="connsiteX8" fmla="*/ 368990 w 523875"/>
                    <a:gd name="connsiteY8" fmla="*/ 763049 h 778525"/>
                    <a:gd name="connsiteX9" fmla="*/ 357085 w 523875"/>
                    <a:gd name="connsiteY9" fmla="*/ 485467 h 778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3875" h="778525">
                      <a:moveTo>
                        <a:pt x="357085" y="485467"/>
                      </a:moveTo>
                      <a:cubicBezTo>
                        <a:pt x="357085" y="485467"/>
                        <a:pt x="180067" y="370143"/>
                        <a:pt x="93620" y="295611"/>
                      </a:cubicBezTo>
                      <a:cubicBezTo>
                        <a:pt x="948" y="215741"/>
                        <a:pt x="-1231" y="138791"/>
                        <a:pt x="248" y="7252"/>
                      </a:cubicBezTo>
                      <a:lnTo>
                        <a:pt x="373737" y="0"/>
                      </a:lnTo>
                      <a:cubicBezTo>
                        <a:pt x="387665" y="87928"/>
                        <a:pt x="371402" y="137683"/>
                        <a:pt x="346347" y="167496"/>
                      </a:cubicBezTo>
                      <a:cubicBezTo>
                        <a:pt x="346347" y="167496"/>
                        <a:pt x="415054" y="230748"/>
                        <a:pt x="459950" y="274057"/>
                      </a:cubicBezTo>
                      <a:cubicBezTo>
                        <a:pt x="504847" y="317366"/>
                        <a:pt x="527645" y="334489"/>
                        <a:pt x="523365" y="423525"/>
                      </a:cubicBezTo>
                      <a:cubicBezTo>
                        <a:pt x="519086" y="512561"/>
                        <a:pt x="484850" y="772014"/>
                        <a:pt x="484850" y="772014"/>
                      </a:cubicBezTo>
                      <a:cubicBezTo>
                        <a:pt x="451780" y="782085"/>
                        <a:pt x="399258" y="781481"/>
                        <a:pt x="368990" y="763049"/>
                      </a:cubicBezTo>
                      <a:cubicBezTo>
                        <a:pt x="365255" y="668172"/>
                        <a:pt x="351561" y="557783"/>
                        <a:pt x="357085" y="485467"/>
                      </a:cubicBezTo>
                      <a:close/>
                    </a:path>
                  </a:pathLst>
                </a:custGeom>
                <a:solidFill>
                  <a:srgbClr val="37474F"/>
                </a:solidFill>
                <a:ln w="7772" cap="flat">
                  <a:noFill/>
                  <a:prstDash val="solid"/>
                  <a:miter/>
                </a:ln>
              </p:spPr>
              <p:txBody>
                <a:bodyPr rtlCol="0" anchor="ctr"/>
                <a:lstStyle/>
                <a:p>
                  <a:endParaRPr lang="en-IN"/>
                </a:p>
              </p:txBody>
            </p:sp>
            <p:sp>
              <p:nvSpPr>
                <p:cNvPr id="74" name="Freeform: Shape 73">
                  <a:extLst>
                    <a:ext uri="{FF2B5EF4-FFF2-40B4-BE49-F238E27FC236}">
                      <a16:creationId xmlns:a16="http://schemas.microsoft.com/office/drawing/2014/main" id="{72F51837-6AB4-71C7-42F8-D4C517EE5BD6}"/>
                    </a:ext>
                  </a:extLst>
                </p:cNvPr>
                <p:cNvSpPr/>
                <p:nvPr/>
              </p:nvSpPr>
              <p:spPr>
                <a:xfrm>
                  <a:off x="3074117" y="4546040"/>
                  <a:ext cx="128386" cy="72586"/>
                </a:xfrm>
                <a:custGeom>
                  <a:avLst/>
                  <a:gdLst>
                    <a:gd name="connsiteX0" fmla="*/ 3502 w 128386"/>
                    <a:gd name="connsiteY0" fmla="*/ 52878 h 72586"/>
                    <a:gd name="connsiteX1" fmla="*/ 71041 w 128386"/>
                    <a:gd name="connsiteY1" fmla="*/ 72518 h 72586"/>
                    <a:gd name="connsiteX2" fmla="*/ 122862 w 128386"/>
                    <a:gd name="connsiteY2" fmla="*/ 60935 h 72586"/>
                    <a:gd name="connsiteX3" fmla="*/ 128387 w 128386"/>
                    <a:gd name="connsiteY3" fmla="*/ 13698 h 72586"/>
                    <a:gd name="connsiteX4" fmla="*/ 67773 w 128386"/>
                    <a:gd name="connsiteY4" fmla="*/ 22662 h 72586"/>
                    <a:gd name="connsiteX5" fmla="*/ 0 w 128386"/>
                    <a:gd name="connsiteY5" fmla="*/ 0 h 72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386" h="72586">
                      <a:moveTo>
                        <a:pt x="3502" y="52878"/>
                      </a:moveTo>
                      <a:cubicBezTo>
                        <a:pt x="3502" y="52878"/>
                        <a:pt x="24044" y="71410"/>
                        <a:pt x="71041" y="72518"/>
                      </a:cubicBezTo>
                      <a:cubicBezTo>
                        <a:pt x="118038" y="73626"/>
                        <a:pt x="122862" y="60935"/>
                        <a:pt x="122862" y="60935"/>
                      </a:cubicBezTo>
                      <a:lnTo>
                        <a:pt x="128387" y="13698"/>
                      </a:lnTo>
                      <a:cubicBezTo>
                        <a:pt x="108592" y="20255"/>
                        <a:pt x="88198" y="23276"/>
                        <a:pt x="67773" y="22662"/>
                      </a:cubicBezTo>
                      <a:cubicBezTo>
                        <a:pt x="44189" y="21503"/>
                        <a:pt x="21071" y="13768"/>
                        <a:pt x="0" y="0"/>
                      </a:cubicBezTo>
                      <a:close/>
                    </a:path>
                  </a:pathLst>
                </a:custGeom>
                <a:solidFill>
                  <a:srgbClr val="263238"/>
                </a:solidFill>
                <a:ln w="7772" cap="flat">
                  <a:noFill/>
                  <a:prstDash val="solid"/>
                  <a:miter/>
                </a:ln>
              </p:spPr>
              <p:txBody>
                <a:bodyPr rtlCol="0" anchor="ctr"/>
                <a:lstStyle/>
                <a:p>
                  <a:endParaRPr lang="en-IN"/>
                </a:p>
              </p:txBody>
            </p:sp>
            <p:sp>
              <p:nvSpPr>
                <p:cNvPr id="75" name="Freeform: Shape 74">
                  <a:extLst>
                    <a:ext uri="{FF2B5EF4-FFF2-40B4-BE49-F238E27FC236}">
                      <a16:creationId xmlns:a16="http://schemas.microsoft.com/office/drawing/2014/main" id="{05798511-27CE-5830-5F0C-BD78EC8D141C}"/>
                    </a:ext>
                  </a:extLst>
                </p:cNvPr>
                <p:cNvSpPr/>
                <p:nvPr/>
              </p:nvSpPr>
              <p:spPr>
                <a:xfrm>
                  <a:off x="3061759" y="4740430"/>
                  <a:ext cx="217167" cy="204334"/>
                </a:xfrm>
                <a:custGeom>
                  <a:avLst/>
                  <a:gdLst>
                    <a:gd name="connsiteX0" fmla="*/ 217154 w 217167"/>
                    <a:gd name="connsiteY0" fmla="*/ 165581 h 204334"/>
                    <a:gd name="connsiteX1" fmla="*/ 209373 w 217167"/>
                    <a:gd name="connsiteY1" fmla="*/ 189149 h 204334"/>
                    <a:gd name="connsiteX2" fmla="*/ 130474 w 217167"/>
                    <a:gd name="connsiteY2" fmla="*/ 196401 h 204334"/>
                    <a:gd name="connsiteX3" fmla="*/ 54298 w 217167"/>
                    <a:gd name="connsiteY3" fmla="*/ 119854 h 204334"/>
                    <a:gd name="connsiteX4" fmla="*/ 34767 w 217167"/>
                    <a:gd name="connsiteY4" fmla="*/ 64358 h 204334"/>
                    <a:gd name="connsiteX5" fmla="*/ 6444 w 217167"/>
                    <a:gd name="connsiteY5" fmla="*/ 30516 h 204334"/>
                    <a:gd name="connsiteX6" fmla="*/ 297 w 217167"/>
                    <a:gd name="connsiteY6" fmla="*/ 1005 h 204334"/>
                    <a:gd name="connsiteX7" fmla="*/ 217154 w 217167"/>
                    <a:gd name="connsiteY7" fmla="*/ 165581 h 204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7167" h="204334">
                      <a:moveTo>
                        <a:pt x="217154" y="165581"/>
                      </a:moveTo>
                      <a:cubicBezTo>
                        <a:pt x="217388" y="174545"/>
                        <a:pt x="214540" y="183176"/>
                        <a:pt x="209373" y="189149"/>
                      </a:cubicBezTo>
                      <a:cubicBezTo>
                        <a:pt x="202448" y="195897"/>
                        <a:pt x="179727" y="215034"/>
                        <a:pt x="130474" y="196401"/>
                      </a:cubicBezTo>
                      <a:cubicBezTo>
                        <a:pt x="83165" y="178372"/>
                        <a:pt x="60911" y="139696"/>
                        <a:pt x="54298" y="119854"/>
                      </a:cubicBezTo>
                      <a:cubicBezTo>
                        <a:pt x="47684" y="100012"/>
                        <a:pt x="41848" y="80977"/>
                        <a:pt x="34767" y="64358"/>
                      </a:cubicBezTo>
                      <a:cubicBezTo>
                        <a:pt x="27461" y="50408"/>
                        <a:pt x="17773" y="38826"/>
                        <a:pt x="6444" y="30516"/>
                      </a:cubicBezTo>
                      <a:cubicBezTo>
                        <a:pt x="1371" y="22177"/>
                        <a:pt x="-854" y="11521"/>
                        <a:pt x="297" y="1005"/>
                      </a:cubicBezTo>
                      <a:cubicBezTo>
                        <a:pt x="6755" y="-15009"/>
                        <a:pt x="217154" y="165581"/>
                        <a:pt x="217154" y="165581"/>
                      </a:cubicBezTo>
                      <a:close/>
                    </a:path>
                  </a:pathLst>
                </a:custGeom>
                <a:solidFill>
                  <a:srgbClr val="263238"/>
                </a:solidFill>
                <a:ln w="7772" cap="flat">
                  <a:noFill/>
                  <a:prstDash val="solid"/>
                  <a:miter/>
                </a:ln>
              </p:spPr>
              <p:txBody>
                <a:bodyPr rtlCol="0" anchor="ctr"/>
                <a:lstStyle/>
                <a:p>
                  <a:endParaRPr lang="en-IN"/>
                </a:p>
              </p:txBody>
            </p:sp>
            <p:sp>
              <p:nvSpPr>
                <p:cNvPr id="76" name="Freeform: Shape 75">
                  <a:extLst>
                    <a:ext uri="{FF2B5EF4-FFF2-40B4-BE49-F238E27FC236}">
                      <a16:creationId xmlns:a16="http://schemas.microsoft.com/office/drawing/2014/main" id="{3D3907B7-F0A2-CB6A-2B8D-9952B0BCCFFC}"/>
                    </a:ext>
                  </a:extLst>
                </p:cNvPr>
                <p:cNvSpPr/>
                <p:nvPr/>
              </p:nvSpPr>
              <p:spPr>
                <a:xfrm>
                  <a:off x="3061822" y="4627553"/>
                  <a:ext cx="220782" cy="300796"/>
                </a:xfrm>
                <a:custGeom>
                  <a:avLst/>
                  <a:gdLst>
                    <a:gd name="connsiteX0" fmla="*/ 25834 w 220782"/>
                    <a:gd name="connsiteY0" fmla="*/ 70 h 300796"/>
                    <a:gd name="connsiteX1" fmla="*/ 25834 w 220782"/>
                    <a:gd name="connsiteY1" fmla="*/ 15279 h 300796"/>
                    <a:gd name="connsiteX2" fmla="*/ 33615 w 220782"/>
                    <a:gd name="connsiteY2" fmla="*/ 37235 h 300796"/>
                    <a:gd name="connsiteX3" fmla="*/ 57502 w 220782"/>
                    <a:gd name="connsiteY3" fmla="*/ 68760 h 300796"/>
                    <a:gd name="connsiteX4" fmla="*/ 59915 w 220782"/>
                    <a:gd name="connsiteY4" fmla="*/ 70573 h 300796"/>
                    <a:gd name="connsiteX5" fmla="*/ 61938 w 220782"/>
                    <a:gd name="connsiteY5" fmla="*/ 65034 h 300796"/>
                    <a:gd name="connsiteX6" fmla="*/ 60382 w 220782"/>
                    <a:gd name="connsiteY6" fmla="*/ 45494 h 300796"/>
                    <a:gd name="connsiteX7" fmla="*/ 101621 w 220782"/>
                    <a:gd name="connsiteY7" fmla="*/ 19509 h 300796"/>
                    <a:gd name="connsiteX8" fmla="*/ 132045 w 220782"/>
                    <a:gd name="connsiteY8" fmla="*/ 45998 h 300796"/>
                    <a:gd name="connsiteX9" fmla="*/ 168849 w 220782"/>
                    <a:gd name="connsiteY9" fmla="*/ 160415 h 300796"/>
                    <a:gd name="connsiteX10" fmla="*/ 193826 w 220782"/>
                    <a:gd name="connsiteY10" fmla="*/ 204127 h 300796"/>
                    <a:gd name="connsiteX11" fmla="*/ 219270 w 220782"/>
                    <a:gd name="connsiteY11" fmla="*/ 268285 h 300796"/>
                    <a:gd name="connsiteX12" fmla="*/ 168538 w 220782"/>
                    <a:gd name="connsiteY12" fmla="*/ 300415 h 300796"/>
                    <a:gd name="connsiteX13" fmla="*/ 79134 w 220782"/>
                    <a:gd name="connsiteY13" fmla="*/ 245926 h 300796"/>
                    <a:gd name="connsiteX14" fmla="*/ 42174 w 220782"/>
                    <a:gd name="connsiteY14" fmla="*/ 164746 h 300796"/>
                    <a:gd name="connsiteX15" fmla="*/ 1790 w 220782"/>
                    <a:gd name="connsiteY15" fmla="*/ 116804 h 300796"/>
                    <a:gd name="connsiteX16" fmla="*/ 7237 w 220782"/>
                    <a:gd name="connsiteY16" fmla="*/ 59494 h 300796"/>
                    <a:gd name="connsiteX17" fmla="*/ 19453 w 220782"/>
                    <a:gd name="connsiteY17" fmla="*/ 21926 h 300796"/>
                    <a:gd name="connsiteX18" fmla="*/ 25834 w 220782"/>
                    <a:gd name="connsiteY18" fmla="*/ 70 h 300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0782" h="300796">
                      <a:moveTo>
                        <a:pt x="25834" y="70"/>
                      </a:moveTo>
                      <a:lnTo>
                        <a:pt x="25834" y="15279"/>
                      </a:lnTo>
                      <a:cubicBezTo>
                        <a:pt x="26293" y="23578"/>
                        <a:pt x="29055" y="31373"/>
                        <a:pt x="33615" y="37235"/>
                      </a:cubicBezTo>
                      <a:cubicBezTo>
                        <a:pt x="41396" y="47911"/>
                        <a:pt x="49177" y="58286"/>
                        <a:pt x="57502" y="68760"/>
                      </a:cubicBezTo>
                      <a:cubicBezTo>
                        <a:pt x="58039" y="69828"/>
                        <a:pt x="58934" y="70493"/>
                        <a:pt x="59915" y="70573"/>
                      </a:cubicBezTo>
                      <a:cubicBezTo>
                        <a:pt x="61704" y="70573"/>
                        <a:pt x="62093" y="67351"/>
                        <a:pt x="61938" y="65034"/>
                      </a:cubicBezTo>
                      <a:cubicBezTo>
                        <a:pt x="60996" y="58588"/>
                        <a:pt x="60475" y="52051"/>
                        <a:pt x="60382" y="45494"/>
                      </a:cubicBezTo>
                      <a:cubicBezTo>
                        <a:pt x="61393" y="22530"/>
                        <a:pt x="87926" y="18401"/>
                        <a:pt x="101621" y="19509"/>
                      </a:cubicBezTo>
                      <a:cubicBezTo>
                        <a:pt x="113993" y="20516"/>
                        <a:pt x="129710" y="28070"/>
                        <a:pt x="132045" y="45998"/>
                      </a:cubicBezTo>
                      <a:cubicBezTo>
                        <a:pt x="136013" y="77825"/>
                        <a:pt x="159590" y="141883"/>
                        <a:pt x="168849" y="160415"/>
                      </a:cubicBezTo>
                      <a:cubicBezTo>
                        <a:pt x="176334" y="175755"/>
                        <a:pt x="184683" y="190369"/>
                        <a:pt x="193826" y="204127"/>
                      </a:cubicBezTo>
                      <a:cubicBezTo>
                        <a:pt x="203708" y="219034"/>
                        <a:pt x="226895" y="244415"/>
                        <a:pt x="219270" y="268285"/>
                      </a:cubicBezTo>
                      <a:cubicBezTo>
                        <a:pt x="211645" y="292156"/>
                        <a:pt x="193515" y="303034"/>
                        <a:pt x="168538" y="300415"/>
                      </a:cubicBezTo>
                      <a:cubicBezTo>
                        <a:pt x="134752" y="296255"/>
                        <a:pt x="103138" y="276988"/>
                        <a:pt x="79134" y="245926"/>
                      </a:cubicBezTo>
                      <a:cubicBezTo>
                        <a:pt x="60615" y="220142"/>
                        <a:pt x="48399" y="177940"/>
                        <a:pt x="42174" y="164746"/>
                      </a:cubicBezTo>
                      <a:cubicBezTo>
                        <a:pt x="30891" y="140775"/>
                        <a:pt x="7626" y="128991"/>
                        <a:pt x="1790" y="116804"/>
                      </a:cubicBezTo>
                      <a:cubicBezTo>
                        <a:pt x="-1843" y="97476"/>
                        <a:pt x="94" y="77100"/>
                        <a:pt x="7237" y="59494"/>
                      </a:cubicBezTo>
                      <a:cubicBezTo>
                        <a:pt x="11875" y="47297"/>
                        <a:pt x="15960" y="34748"/>
                        <a:pt x="19453" y="21926"/>
                      </a:cubicBezTo>
                      <a:cubicBezTo>
                        <a:pt x="21632" y="11250"/>
                        <a:pt x="19687" y="-1038"/>
                        <a:pt x="25834" y="70"/>
                      </a:cubicBezTo>
                      <a:close/>
                    </a:path>
                  </a:pathLst>
                </a:custGeom>
                <a:solidFill>
                  <a:srgbClr val="37474F"/>
                </a:solidFill>
                <a:ln w="7772" cap="flat">
                  <a:noFill/>
                  <a:prstDash val="solid"/>
                  <a:miter/>
                </a:ln>
              </p:spPr>
              <p:txBody>
                <a:bodyPr rtlCol="0" anchor="ctr"/>
                <a:lstStyle/>
                <a:p>
                  <a:endParaRPr lang="en-IN"/>
                </a:p>
              </p:txBody>
            </p:sp>
            <p:sp>
              <p:nvSpPr>
                <p:cNvPr id="77" name="Freeform: Shape 76">
                  <a:extLst>
                    <a:ext uri="{FF2B5EF4-FFF2-40B4-BE49-F238E27FC236}">
                      <a16:creationId xmlns:a16="http://schemas.microsoft.com/office/drawing/2014/main" id="{DFC1C6C1-B7BC-C4B7-57DF-6CF8FEE575EE}"/>
                    </a:ext>
                  </a:extLst>
                </p:cNvPr>
                <p:cNvSpPr/>
                <p:nvPr/>
              </p:nvSpPr>
              <p:spPr>
                <a:xfrm>
                  <a:off x="3147025" y="4817668"/>
                  <a:ext cx="137911" cy="112068"/>
                </a:xfrm>
                <a:custGeom>
                  <a:avLst/>
                  <a:gdLst>
                    <a:gd name="connsiteX0" fmla="*/ 71507 w 137911"/>
                    <a:gd name="connsiteY0" fmla="*/ 214 h 112068"/>
                    <a:gd name="connsiteX1" fmla="*/ 104188 w 137911"/>
                    <a:gd name="connsiteY1" fmla="*/ 7868 h 112068"/>
                    <a:gd name="connsiteX2" fmla="*/ 118816 w 137911"/>
                    <a:gd name="connsiteY2" fmla="*/ 23178 h 112068"/>
                    <a:gd name="connsiteX3" fmla="*/ 135078 w 137911"/>
                    <a:gd name="connsiteY3" fmla="*/ 79983 h 112068"/>
                    <a:gd name="connsiteX4" fmla="*/ 84502 w 137911"/>
                    <a:gd name="connsiteY4" fmla="*/ 111710 h 112068"/>
                    <a:gd name="connsiteX5" fmla="*/ 0 w 137911"/>
                    <a:gd name="connsiteY5" fmla="*/ 63767 h 112068"/>
                    <a:gd name="connsiteX6" fmla="*/ 71507 w 137911"/>
                    <a:gd name="connsiteY6" fmla="*/ 214 h 112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911" h="112068">
                      <a:moveTo>
                        <a:pt x="71507" y="214"/>
                      </a:moveTo>
                      <a:cubicBezTo>
                        <a:pt x="82720" y="-804"/>
                        <a:pt x="93956" y="1825"/>
                        <a:pt x="104188" y="7868"/>
                      </a:cubicBezTo>
                      <a:cubicBezTo>
                        <a:pt x="104188" y="7868"/>
                        <a:pt x="113836" y="18444"/>
                        <a:pt x="118816" y="23178"/>
                      </a:cubicBezTo>
                      <a:cubicBezTo>
                        <a:pt x="134378" y="38185"/>
                        <a:pt x="142626" y="56516"/>
                        <a:pt x="135078" y="79983"/>
                      </a:cubicBezTo>
                      <a:cubicBezTo>
                        <a:pt x="127531" y="103451"/>
                        <a:pt x="109479" y="114228"/>
                        <a:pt x="84502" y="111710"/>
                      </a:cubicBezTo>
                      <a:cubicBezTo>
                        <a:pt x="61159" y="109292"/>
                        <a:pt x="22798" y="96400"/>
                        <a:pt x="0" y="63767"/>
                      </a:cubicBezTo>
                      <a:cubicBezTo>
                        <a:pt x="8870" y="30026"/>
                        <a:pt x="36337" y="2832"/>
                        <a:pt x="71507" y="214"/>
                      </a:cubicBezTo>
                      <a:close/>
                    </a:path>
                  </a:pathLst>
                </a:custGeom>
                <a:solidFill>
                  <a:srgbClr val="FAFAFA"/>
                </a:solidFill>
                <a:ln w="7772" cap="flat">
                  <a:noFill/>
                  <a:prstDash val="solid"/>
                  <a:miter/>
                </a:ln>
              </p:spPr>
              <p:txBody>
                <a:bodyPr rtlCol="0" anchor="ctr"/>
                <a:lstStyle/>
                <a:p>
                  <a:endParaRPr lang="en-IN"/>
                </a:p>
              </p:txBody>
            </p:sp>
          </p:grpSp>
          <p:grpSp>
            <p:nvGrpSpPr>
              <p:cNvPr id="78" name="Graphic 2">
                <a:extLst>
                  <a:ext uri="{FF2B5EF4-FFF2-40B4-BE49-F238E27FC236}">
                    <a16:creationId xmlns:a16="http://schemas.microsoft.com/office/drawing/2014/main" id="{7AE7D674-12BC-EBE5-7A42-E2943B3AA6DB}"/>
                  </a:ext>
                </a:extLst>
              </p:cNvPr>
              <p:cNvGrpSpPr/>
              <p:nvPr/>
            </p:nvGrpSpPr>
            <p:grpSpPr>
              <a:xfrm>
                <a:off x="89709" y="1612490"/>
                <a:ext cx="3291369" cy="2376205"/>
                <a:chOff x="89709" y="1612490"/>
                <a:chExt cx="3291369" cy="2376205"/>
              </a:xfrm>
            </p:grpSpPr>
            <p:sp>
              <p:nvSpPr>
                <p:cNvPr id="79" name="Freeform: Shape 78">
                  <a:extLst>
                    <a:ext uri="{FF2B5EF4-FFF2-40B4-BE49-F238E27FC236}">
                      <a16:creationId xmlns:a16="http://schemas.microsoft.com/office/drawing/2014/main" id="{24E633C4-4EA9-E077-A421-F0D825E8B66B}"/>
                    </a:ext>
                  </a:extLst>
                </p:cNvPr>
                <p:cNvSpPr/>
                <p:nvPr/>
              </p:nvSpPr>
              <p:spPr>
                <a:xfrm>
                  <a:off x="3007123" y="3200300"/>
                  <a:ext cx="373955" cy="557573"/>
                </a:xfrm>
                <a:custGeom>
                  <a:avLst/>
                  <a:gdLst>
                    <a:gd name="connsiteX0" fmla="*/ 136090 w 373955"/>
                    <a:gd name="connsiteY0" fmla="*/ 521957 h 557573"/>
                    <a:gd name="connsiteX1" fmla="*/ 1401 w 373955"/>
                    <a:gd name="connsiteY1" fmla="*/ 355065 h 557573"/>
                    <a:gd name="connsiteX2" fmla="*/ 0 w 373955"/>
                    <a:gd name="connsiteY2" fmla="*/ 141137 h 557573"/>
                    <a:gd name="connsiteX3" fmla="*/ 73998 w 373955"/>
                    <a:gd name="connsiteY3" fmla="*/ 188073 h 557573"/>
                    <a:gd name="connsiteX4" fmla="*/ 173672 w 373955"/>
                    <a:gd name="connsiteY4" fmla="*/ 348619 h 557573"/>
                    <a:gd name="connsiteX5" fmla="*/ 217713 w 373955"/>
                    <a:gd name="connsiteY5" fmla="*/ 213555 h 557573"/>
                    <a:gd name="connsiteX6" fmla="*/ 220436 w 373955"/>
                    <a:gd name="connsiteY6" fmla="*/ 185857 h 557573"/>
                    <a:gd name="connsiteX7" fmla="*/ 259341 w 373955"/>
                    <a:gd name="connsiteY7" fmla="*/ 64389 h 557573"/>
                    <a:gd name="connsiteX8" fmla="*/ 269145 w 373955"/>
                    <a:gd name="connsiteY8" fmla="*/ 45655 h 557573"/>
                    <a:gd name="connsiteX9" fmla="*/ 273736 w 373955"/>
                    <a:gd name="connsiteY9" fmla="*/ 36490 h 557573"/>
                    <a:gd name="connsiteX10" fmla="*/ 279338 w 373955"/>
                    <a:gd name="connsiteY10" fmla="*/ 31655 h 557573"/>
                    <a:gd name="connsiteX11" fmla="*/ 285019 w 373955"/>
                    <a:gd name="connsiteY11" fmla="*/ 36893 h 557573"/>
                    <a:gd name="connsiteX12" fmla="*/ 288676 w 373955"/>
                    <a:gd name="connsiteY12" fmla="*/ 66303 h 557573"/>
                    <a:gd name="connsiteX13" fmla="*/ 280895 w 373955"/>
                    <a:gd name="connsiteY13" fmla="*/ 95109 h 557573"/>
                    <a:gd name="connsiteX14" fmla="*/ 288676 w 373955"/>
                    <a:gd name="connsiteY14" fmla="*/ 98332 h 557573"/>
                    <a:gd name="connsiteX15" fmla="*/ 327581 w 373955"/>
                    <a:gd name="connsiteY15" fmla="*/ 46058 h 557573"/>
                    <a:gd name="connsiteX16" fmla="*/ 345399 w 373955"/>
                    <a:gd name="connsiteY16" fmla="*/ 12922 h 557573"/>
                    <a:gd name="connsiteX17" fmla="*/ 361817 w 373955"/>
                    <a:gd name="connsiteY17" fmla="*/ 332 h 557573"/>
                    <a:gd name="connsiteX18" fmla="*/ 370921 w 373955"/>
                    <a:gd name="connsiteY18" fmla="*/ 7281 h 557573"/>
                    <a:gd name="connsiteX19" fmla="*/ 368431 w 373955"/>
                    <a:gd name="connsiteY19" fmla="*/ 19972 h 557573"/>
                    <a:gd name="connsiteX20" fmla="*/ 366564 w 373955"/>
                    <a:gd name="connsiteY20" fmla="*/ 45051 h 557573"/>
                    <a:gd name="connsiteX21" fmla="*/ 371855 w 373955"/>
                    <a:gd name="connsiteY21" fmla="*/ 61871 h 557573"/>
                    <a:gd name="connsiteX22" fmla="*/ 370454 w 373955"/>
                    <a:gd name="connsiteY22" fmla="*/ 84835 h 557573"/>
                    <a:gd name="connsiteX23" fmla="*/ 373956 w 373955"/>
                    <a:gd name="connsiteY23" fmla="*/ 104274 h 557573"/>
                    <a:gd name="connsiteX24" fmla="*/ 369520 w 373955"/>
                    <a:gd name="connsiteY24" fmla="*/ 127238 h 557573"/>
                    <a:gd name="connsiteX25" fmla="*/ 352091 w 373955"/>
                    <a:gd name="connsiteY25" fmla="*/ 170547 h 557573"/>
                    <a:gd name="connsiteX26" fmla="*/ 313964 w 373955"/>
                    <a:gd name="connsiteY26" fmla="*/ 225842 h 557573"/>
                    <a:gd name="connsiteX27" fmla="*/ 288053 w 373955"/>
                    <a:gd name="connsiteY27" fmla="*/ 272979 h 557573"/>
                    <a:gd name="connsiteX28" fmla="*/ 275526 w 373955"/>
                    <a:gd name="connsiteY28" fmla="*/ 337238 h 557573"/>
                    <a:gd name="connsiteX29" fmla="*/ 234520 w 373955"/>
                    <a:gd name="connsiteY29" fmla="*/ 534547 h 557573"/>
                    <a:gd name="connsiteX30" fmla="*/ 136090 w 373955"/>
                    <a:gd name="connsiteY30" fmla="*/ 521957 h 557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73955" h="557573">
                      <a:moveTo>
                        <a:pt x="136090" y="521957"/>
                      </a:moveTo>
                      <a:cubicBezTo>
                        <a:pt x="77032" y="462130"/>
                        <a:pt x="1401" y="355065"/>
                        <a:pt x="1401" y="355065"/>
                      </a:cubicBezTo>
                      <a:lnTo>
                        <a:pt x="0" y="141137"/>
                      </a:lnTo>
                      <a:cubicBezTo>
                        <a:pt x="0" y="141137"/>
                        <a:pt x="38049" y="132677"/>
                        <a:pt x="73998" y="188073"/>
                      </a:cubicBezTo>
                      <a:cubicBezTo>
                        <a:pt x="109946" y="243468"/>
                        <a:pt x="173672" y="348619"/>
                        <a:pt x="173672" y="348619"/>
                      </a:cubicBezTo>
                      <a:cubicBezTo>
                        <a:pt x="173672" y="348619"/>
                        <a:pt x="212033" y="237828"/>
                        <a:pt x="217713" y="213555"/>
                      </a:cubicBezTo>
                      <a:cubicBezTo>
                        <a:pt x="219168" y="204429"/>
                        <a:pt x="220078" y="195163"/>
                        <a:pt x="220436" y="185857"/>
                      </a:cubicBezTo>
                      <a:cubicBezTo>
                        <a:pt x="222848" y="141037"/>
                        <a:pt x="240355" y="101051"/>
                        <a:pt x="259341" y="64389"/>
                      </a:cubicBezTo>
                      <a:cubicBezTo>
                        <a:pt x="262555" y="58145"/>
                        <a:pt x="265823" y="51900"/>
                        <a:pt x="269145" y="45655"/>
                      </a:cubicBezTo>
                      <a:cubicBezTo>
                        <a:pt x="270702" y="42634"/>
                        <a:pt x="272413" y="39713"/>
                        <a:pt x="273736" y="36490"/>
                      </a:cubicBezTo>
                      <a:cubicBezTo>
                        <a:pt x="275059" y="33267"/>
                        <a:pt x="275993" y="30850"/>
                        <a:pt x="279338" y="31655"/>
                      </a:cubicBezTo>
                      <a:cubicBezTo>
                        <a:pt x="281649" y="32481"/>
                        <a:pt x="283657" y="34335"/>
                        <a:pt x="285019" y="36893"/>
                      </a:cubicBezTo>
                      <a:cubicBezTo>
                        <a:pt x="289360" y="45605"/>
                        <a:pt x="290691" y="56271"/>
                        <a:pt x="288676" y="66303"/>
                      </a:cubicBezTo>
                      <a:cubicBezTo>
                        <a:pt x="286723" y="76173"/>
                        <a:pt x="284116" y="85812"/>
                        <a:pt x="280895" y="95109"/>
                      </a:cubicBezTo>
                      <a:cubicBezTo>
                        <a:pt x="278638" y="102360"/>
                        <a:pt x="285330" y="100044"/>
                        <a:pt x="288676" y="98332"/>
                      </a:cubicBezTo>
                      <a:cubicBezTo>
                        <a:pt x="303460" y="90073"/>
                        <a:pt x="318166" y="62878"/>
                        <a:pt x="327581" y="46058"/>
                      </a:cubicBezTo>
                      <a:cubicBezTo>
                        <a:pt x="332849" y="34435"/>
                        <a:pt x="338801" y="23356"/>
                        <a:pt x="345399" y="12922"/>
                      </a:cubicBezTo>
                      <a:cubicBezTo>
                        <a:pt x="349749" y="6657"/>
                        <a:pt x="355484" y="2265"/>
                        <a:pt x="361817" y="332"/>
                      </a:cubicBezTo>
                      <a:cubicBezTo>
                        <a:pt x="366175" y="-675"/>
                        <a:pt x="370376" y="332"/>
                        <a:pt x="370921" y="7281"/>
                      </a:cubicBezTo>
                      <a:cubicBezTo>
                        <a:pt x="370874" y="11703"/>
                        <a:pt x="370018" y="16054"/>
                        <a:pt x="368431" y="19972"/>
                      </a:cubicBezTo>
                      <a:cubicBezTo>
                        <a:pt x="365015" y="27576"/>
                        <a:pt x="364338" y="36742"/>
                        <a:pt x="366564" y="45051"/>
                      </a:cubicBezTo>
                      <a:cubicBezTo>
                        <a:pt x="368890" y="50339"/>
                        <a:pt x="370664" y="55989"/>
                        <a:pt x="371855" y="61871"/>
                      </a:cubicBezTo>
                      <a:cubicBezTo>
                        <a:pt x="371738" y="69556"/>
                        <a:pt x="371271" y="77221"/>
                        <a:pt x="370454" y="84835"/>
                      </a:cubicBezTo>
                      <a:cubicBezTo>
                        <a:pt x="371287" y="91412"/>
                        <a:pt x="372454" y="97899"/>
                        <a:pt x="373956" y="104274"/>
                      </a:cubicBezTo>
                      <a:cubicBezTo>
                        <a:pt x="373738" y="112251"/>
                        <a:pt x="372228" y="120067"/>
                        <a:pt x="369520" y="127238"/>
                      </a:cubicBezTo>
                      <a:cubicBezTo>
                        <a:pt x="365218" y="142608"/>
                        <a:pt x="359358" y="157172"/>
                        <a:pt x="352091" y="170547"/>
                      </a:cubicBezTo>
                      <a:cubicBezTo>
                        <a:pt x="340871" y="190621"/>
                        <a:pt x="328102" y="209143"/>
                        <a:pt x="313964" y="225842"/>
                      </a:cubicBezTo>
                      <a:cubicBezTo>
                        <a:pt x="303234" y="239439"/>
                        <a:pt x="294457" y="255403"/>
                        <a:pt x="288053" y="272979"/>
                      </a:cubicBezTo>
                      <a:cubicBezTo>
                        <a:pt x="284163" y="288490"/>
                        <a:pt x="277627" y="323339"/>
                        <a:pt x="275526" y="337238"/>
                      </a:cubicBezTo>
                      <a:cubicBezTo>
                        <a:pt x="272958" y="354259"/>
                        <a:pt x="261676" y="487209"/>
                        <a:pt x="234520" y="534547"/>
                      </a:cubicBezTo>
                      <a:cubicBezTo>
                        <a:pt x="224171" y="551871"/>
                        <a:pt x="194992" y="581885"/>
                        <a:pt x="136090" y="521957"/>
                      </a:cubicBezTo>
                      <a:close/>
                    </a:path>
                  </a:pathLst>
                </a:custGeom>
                <a:solidFill>
                  <a:srgbClr val="FFA8A7"/>
                </a:solidFill>
                <a:ln w="7772" cap="flat">
                  <a:noFill/>
                  <a:prstDash val="solid"/>
                  <a:miter/>
                </a:ln>
              </p:spPr>
              <p:txBody>
                <a:bodyPr rtlCol="0" anchor="ctr"/>
                <a:lstStyle/>
                <a:p>
                  <a:endParaRPr lang="en-IN"/>
                </a:p>
              </p:txBody>
            </p:sp>
            <p:sp>
              <p:nvSpPr>
                <p:cNvPr id="80" name="Freeform: Shape 79">
                  <a:extLst>
                    <a:ext uri="{FF2B5EF4-FFF2-40B4-BE49-F238E27FC236}">
                      <a16:creationId xmlns:a16="http://schemas.microsoft.com/office/drawing/2014/main" id="{324EB75C-2478-F1C4-7447-BEF81ABEF4D1}"/>
                    </a:ext>
                  </a:extLst>
                </p:cNvPr>
                <p:cNvSpPr/>
                <p:nvPr/>
              </p:nvSpPr>
              <p:spPr>
                <a:xfrm>
                  <a:off x="2989071" y="3326430"/>
                  <a:ext cx="184098" cy="350906"/>
                </a:xfrm>
                <a:custGeom>
                  <a:avLst/>
                  <a:gdLst>
                    <a:gd name="connsiteX0" fmla="*/ 63415 w 184098"/>
                    <a:gd name="connsiteY0" fmla="*/ 23266 h 350906"/>
                    <a:gd name="connsiteX1" fmla="*/ 145194 w 184098"/>
                    <a:gd name="connsiteY1" fmla="*/ 141108 h 350906"/>
                    <a:gd name="connsiteX2" fmla="*/ 184099 w 184098"/>
                    <a:gd name="connsiteY2" fmla="*/ 204762 h 350906"/>
                    <a:gd name="connsiteX3" fmla="*/ 157332 w 184098"/>
                    <a:gd name="connsiteY3" fmla="*/ 231252 h 350906"/>
                    <a:gd name="connsiteX4" fmla="*/ 119905 w 184098"/>
                    <a:gd name="connsiteY4" fmla="*/ 311827 h 350906"/>
                    <a:gd name="connsiteX5" fmla="*/ 112669 w 184098"/>
                    <a:gd name="connsiteY5" fmla="*/ 350906 h 350906"/>
                    <a:gd name="connsiteX6" fmla="*/ 16107 w 184098"/>
                    <a:gd name="connsiteY6" fmla="*/ 227726 h 350906"/>
                    <a:gd name="connsiteX7" fmla="*/ 0 w 184098"/>
                    <a:gd name="connsiteY7" fmla="*/ 0 h 350906"/>
                    <a:gd name="connsiteX8" fmla="*/ 63415 w 184098"/>
                    <a:gd name="connsiteY8" fmla="*/ 23266 h 350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4098" h="350906">
                      <a:moveTo>
                        <a:pt x="63415" y="23266"/>
                      </a:moveTo>
                      <a:cubicBezTo>
                        <a:pt x="84580" y="38676"/>
                        <a:pt x="96018" y="58317"/>
                        <a:pt x="145194" y="141108"/>
                      </a:cubicBezTo>
                      <a:cubicBezTo>
                        <a:pt x="161223" y="168101"/>
                        <a:pt x="184099" y="204762"/>
                        <a:pt x="184099" y="204762"/>
                      </a:cubicBezTo>
                      <a:cubicBezTo>
                        <a:pt x="174178" y="211762"/>
                        <a:pt x="165152" y="220696"/>
                        <a:pt x="157332" y="231252"/>
                      </a:cubicBezTo>
                      <a:cubicBezTo>
                        <a:pt x="141093" y="254870"/>
                        <a:pt x="128402" y="282195"/>
                        <a:pt x="119905" y="311827"/>
                      </a:cubicBezTo>
                      <a:cubicBezTo>
                        <a:pt x="116264" y="324417"/>
                        <a:pt x="113836" y="337541"/>
                        <a:pt x="112669" y="350906"/>
                      </a:cubicBezTo>
                      <a:cubicBezTo>
                        <a:pt x="68006" y="298935"/>
                        <a:pt x="16107" y="227726"/>
                        <a:pt x="16107" y="227726"/>
                      </a:cubicBezTo>
                      <a:lnTo>
                        <a:pt x="0" y="0"/>
                      </a:lnTo>
                      <a:cubicBezTo>
                        <a:pt x="22199" y="1632"/>
                        <a:pt x="43854" y="9578"/>
                        <a:pt x="63415" y="23266"/>
                      </a:cubicBezTo>
                      <a:close/>
                    </a:path>
                  </a:pathLst>
                </a:custGeom>
                <a:solidFill>
                  <a:srgbClr val="F5F5F5"/>
                </a:solidFill>
                <a:ln w="7772" cap="flat">
                  <a:noFill/>
                  <a:prstDash val="solid"/>
                  <a:miter/>
                </a:ln>
              </p:spPr>
              <p:txBody>
                <a:bodyPr rtlCol="0" anchor="ctr"/>
                <a:lstStyle/>
                <a:p>
                  <a:endParaRPr lang="en-IN"/>
                </a:p>
              </p:txBody>
            </p:sp>
            <p:sp>
              <p:nvSpPr>
                <p:cNvPr id="81" name="Freeform: Shape 80">
                  <a:extLst>
                    <a:ext uri="{FF2B5EF4-FFF2-40B4-BE49-F238E27FC236}">
                      <a16:creationId xmlns:a16="http://schemas.microsoft.com/office/drawing/2014/main" id="{1364ED13-D7F8-6075-7AF9-EC160B85CAEE}"/>
                    </a:ext>
                  </a:extLst>
                </p:cNvPr>
                <p:cNvSpPr/>
                <p:nvPr/>
              </p:nvSpPr>
              <p:spPr>
                <a:xfrm>
                  <a:off x="3288017" y="3317365"/>
                  <a:ext cx="13787" cy="83395"/>
                </a:xfrm>
                <a:custGeom>
                  <a:avLst/>
                  <a:gdLst>
                    <a:gd name="connsiteX0" fmla="*/ 700 w 13787"/>
                    <a:gd name="connsiteY0" fmla="*/ 0 h 83395"/>
                    <a:gd name="connsiteX1" fmla="*/ 0 w 13787"/>
                    <a:gd name="connsiteY1" fmla="*/ 83396 h 83395"/>
                    <a:gd name="connsiteX2" fmla="*/ 13772 w 13787"/>
                    <a:gd name="connsiteY2" fmla="*/ 41698 h 83395"/>
                    <a:gd name="connsiteX3" fmla="*/ 700 w 13787"/>
                    <a:gd name="connsiteY3" fmla="*/ 0 h 83395"/>
                  </a:gdLst>
                  <a:ahLst/>
                  <a:cxnLst>
                    <a:cxn ang="0">
                      <a:pos x="connsiteX0" y="connsiteY0"/>
                    </a:cxn>
                    <a:cxn ang="0">
                      <a:pos x="connsiteX1" y="connsiteY1"/>
                    </a:cxn>
                    <a:cxn ang="0">
                      <a:pos x="connsiteX2" y="connsiteY2"/>
                    </a:cxn>
                    <a:cxn ang="0">
                      <a:pos x="connsiteX3" y="connsiteY3"/>
                    </a:cxn>
                  </a:cxnLst>
                  <a:rect l="l" t="t" r="r" b="b"/>
                  <a:pathLst>
                    <a:path w="13787" h="83395">
                      <a:moveTo>
                        <a:pt x="700" y="0"/>
                      </a:moveTo>
                      <a:cubicBezTo>
                        <a:pt x="10878" y="26318"/>
                        <a:pt x="10621" y="57370"/>
                        <a:pt x="0" y="83396"/>
                      </a:cubicBezTo>
                      <a:cubicBezTo>
                        <a:pt x="0" y="83396"/>
                        <a:pt x="14317" y="73324"/>
                        <a:pt x="13772" y="41698"/>
                      </a:cubicBezTo>
                      <a:cubicBezTo>
                        <a:pt x="13383" y="13194"/>
                        <a:pt x="6925" y="7352"/>
                        <a:pt x="700" y="0"/>
                      </a:cubicBezTo>
                      <a:close/>
                    </a:path>
                  </a:pathLst>
                </a:custGeom>
                <a:solidFill>
                  <a:srgbClr val="F28F8F"/>
                </a:solidFill>
                <a:ln w="7772" cap="flat">
                  <a:noFill/>
                  <a:prstDash val="solid"/>
                  <a:miter/>
                </a:ln>
              </p:spPr>
              <p:txBody>
                <a:bodyPr rtlCol="0" anchor="ctr"/>
                <a:lstStyle/>
                <a:p>
                  <a:endParaRPr lang="en-IN"/>
                </a:p>
              </p:txBody>
            </p:sp>
            <p:sp>
              <p:nvSpPr>
                <p:cNvPr id="82" name="Freeform: Shape 81">
                  <a:extLst>
                    <a:ext uri="{FF2B5EF4-FFF2-40B4-BE49-F238E27FC236}">
                      <a16:creationId xmlns:a16="http://schemas.microsoft.com/office/drawing/2014/main" id="{AEAB541F-9738-0503-9477-B147B87097C3}"/>
                    </a:ext>
                  </a:extLst>
                </p:cNvPr>
                <p:cNvSpPr/>
                <p:nvPr/>
              </p:nvSpPr>
              <p:spPr>
                <a:xfrm>
                  <a:off x="3156600" y="3537235"/>
                  <a:ext cx="24195" cy="113409"/>
                </a:xfrm>
                <a:custGeom>
                  <a:avLst/>
                  <a:gdLst>
                    <a:gd name="connsiteX0" fmla="*/ 24195 w 24195"/>
                    <a:gd name="connsiteY0" fmla="*/ 11683 h 113409"/>
                    <a:gd name="connsiteX1" fmla="*/ 2175 w 24195"/>
                    <a:gd name="connsiteY1" fmla="*/ 113410 h 113409"/>
                    <a:gd name="connsiteX2" fmla="*/ 16959 w 24195"/>
                    <a:gd name="connsiteY2" fmla="*/ 0 h 113409"/>
                  </a:gdLst>
                  <a:ahLst/>
                  <a:cxnLst>
                    <a:cxn ang="0">
                      <a:pos x="connsiteX0" y="connsiteY0"/>
                    </a:cxn>
                    <a:cxn ang="0">
                      <a:pos x="connsiteX1" y="connsiteY1"/>
                    </a:cxn>
                    <a:cxn ang="0">
                      <a:pos x="connsiteX2" y="connsiteY2"/>
                    </a:cxn>
                  </a:cxnLst>
                  <a:rect l="l" t="t" r="r" b="b"/>
                  <a:pathLst>
                    <a:path w="24195" h="113409">
                      <a:moveTo>
                        <a:pt x="24195" y="11683"/>
                      </a:moveTo>
                      <a:cubicBezTo>
                        <a:pt x="24195" y="11683"/>
                        <a:pt x="3031" y="65468"/>
                        <a:pt x="2175" y="113410"/>
                      </a:cubicBezTo>
                      <a:cubicBezTo>
                        <a:pt x="-7240" y="61842"/>
                        <a:pt x="16959" y="0"/>
                        <a:pt x="16959" y="0"/>
                      </a:cubicBezTo>
                      <a:close/>
                    </a:path>
                  </a:pathLst>
                </a:custGeom>
                <a:solidFill>
                  <a:srgbClr val="F28F8F"/>
                </a:solidFill>
                <a:ln w="7772" cap="flat">
                  <a:noFill/>
                  <a:prstDash val="solid"/>
                  <a:miter/>
                </a:ln>
              </p:spPr>
              <p:txBody>
                <a:bodyPr rtlCol="0" anchor="ctr"/>
                <a:lstStyle/>
                <a:p>
                  <a:endParaRPr lang="en-IN"/>
                </a:p>
              </p:txBody>
            </p:sp>
            <p:grpSp>
              <p:nvGrpSpPr>
                <p:cNvPr id="83" name="Graphic 2">
                  <a:extLst>
                    <a:ext uri="{FF2B5EF4-FFF2-40B4-BE49-F238E27FC236}">
                      <a16:creationId xmlns:a16="http://schemas.microsoft.com/office/drawing/2014/main" id="{616582B9-8696-0658-9B61-11CFB147103B}"/>
                    </a:ext>
                  </a:extLst>
                </p:cNvPr>
                <p:cNvGrpSpPr/>
                <p:nvPr/>
              </p:nvGrpSpPr>
              <p:grpSpPr>
                <a:xfrm>
                  <a:off x="89709" y="1612490"/>
                  <a:ext cx="2995379" cy="2350031"/>
                  <a:chOff x="89709" y="1612490"/>
                  <a:chExt cx="2995379" cy="2350031"/>
                </a:xfrm>
              </p:grpSpPr>
              <p:sp>
                <p:nvSpPr>
                  <p:cNvPr id="84" name="Freeform: Shape 83">
                    <a:extLst>
                      <a:ext uri="{FF2B5EF4-FFF2-40B4-BE49-F238E27FC236}">
                        <a16:creationId xmlns:a16="http://schemas.microsoft.com/office/drawing/2014/main" id="{26C3E186-A128-BA98-5E57-5CD87D92E5A4}"/>
                      </a:ext>
                    </a:extLst>
                  </p:cNvPr>
                  <p:cNvSpPr/>
                  <p:nvPr/>
                </p:nvSpPr>
                <p:spPr>
                  <a:xfrm>
                    <a:off x="2704669" y="3324579"/>
                    <a:ext cx="380419" cy="637941"/>
                  </a:xfrm>
                  <a:custGeom>
                    <a:avLst/>
                    <a:gdLst>
                      <a:gd name="connsiteX0" fmla="*/ 32841 w 380419"/>
                      <a:gd name="connsiteY0" fmla="*/ 64699 h 637941"/>
                      <a:gd name="connsiteX1" fmla="*/ 3974 w 380419"/>
                      <a:gd name="connsiteY1" fmla="*/ 594483 h 637941"/>
                      <a:gd name="connsiteX2" fmla="*/ 380419 w 380419"/>
                      <a:gd name="connsiteY2" fmla="*/ 519648 h 637941"/>
                      <a:gd name="connsiteX3" fmla="*/ 372638 w 380419"/>
                      <a:gd name="connsiteY3" fmla="*/ 348426 h 637941"/>
                      <a:gd name="connsiteX4" fmla="*/ 375206 w 380419"/>
                      <a:gd name="connsiteY4" fmla="*/ 164512 h 637941"/>
                      <a:gd name="connsiteX5" fmla="*/ 294672 w 380419"/>
                      <a:gd name="connsiteY5" fmla="*/ 3966 h 637941"/>
                      <a:gd name="connsiteX6" fmla="*/ 192352 w 380419"/>
                      <a:gd name="connsiteY6" fmla="*/ 7793 h 637941"/>
                      <a:gd name="connsiteX7" fmla="*/ 32841 w 380419"/>
                      <a:gd name="connsiteY7" fmla="*/ 64699 h 637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0419" h="637941">
                        <a:moveTo>
                          <a:pt x="32841" y="64699"/>
                        </a:moveTo>
                        <a:cubicBezTo>
                          <a:pt x="9498" y="105591"/>
                          <a:pt x="-8242" y="225145"/>
                          <a:pt x="3974" y="594483"/>
                        </a:cubicBezTo>
                        <a:cubicBezTo>
                          <a:pt x="90032" y="671533"/>
                          <a:pt x="359255" y="645850"/>
                          <a:pt x="380419" y="519648"/>
                        </a:cubicBezTo>
                        <a:cubicBezTo>
                          <a:pt x="380419" y="519648"/>
                          <a:pt x="373650" y="418929"/>
                          <a:pt x="372638" y="348426"/>
                        </a:cubicBezTo>
                        <a:cubicBezTo>
                          <a:pt x="375595" y="282354"/>
                          <a:pt x="375906" y="233001"/>
                          <a:pt x="375206" y="164512"/>
                        </a:cubicBezTo>
                        <a:cubicBezTo>
                          <a:pt x="374350" y="88771"/>
                          <a:pt x="347817" y="16958"/>
                          <a:pt x="294672" y="3966"/>
                        </a:cubicBezTo>
                        <a:cubicBezTo>
                          <a:pt x="250787" y="-6811"/>
                          <a:pt x="192352" y="7793"/>
                          <a:pt x="192352" y="7793"/>
                        </a:cubicBezTo>
                        <a:cubicBezTo>
                          <a:pt x="192352" y="7793"/>
                          <a:pt x="87697" y="34584"/>
                          <a:pt x="32841" y="64699"/>
                        </a:cubicBezTo>
                        <a:close/>
                      </a:path>
                    </a:pathLst>
                  </a:custGeom>
                  <a:solidFill>
                    <a:srgbClr val="FF725E"/>
                  </a:solidFill>
                  <a:ln w="7772" cap="flat">
                    <a:noFill/>
                    <a:prstDash val="solid"/>
                    <a:miter/>
                  </a:ln>
                </p:spPr>
                <p:txBody>
                  <a:bodyPr rtlCol="0" anchor="ctr"/>
                  <a:lstStyle/>
                  <a:p>
                    <a:endParaRPr lang="en-IN"/>
                  </a:p>
                </p:txBody>
              </p:sp>
              <p:sp>
                <p:nvSpPr>
                  <p:cNvPr id="85" name="Freeform: Shape 84">
                    <a:extLst>
                      <a:ext uri="{FF2B5EF4-FFF2-40B4-BE49-F238E27FC236}">
                        <a16:creationId xmlns:a16="http://schemas.microsoft.com/office/drawing/2014/main" id="{E5A98C8D-D579-DBB4-D096-5EA688F38A2E}"/>
                      </a:ext>
                    </a:extLst>
                  </p:cNvPr>
                  <p:cNvSpPr/>
                  <p:nvPr/>
                </p:nvSpPr>
                <p:spPr>
                  <a:xfrm>
                    <a:off x="2724643" y="2865927"/>
                    <a:ext cx="339764" cy="454516"/>
                  </a:xfrm>
                  <a:custGeom>
                    <a:avLst/>
                    <a:gdLst>
                      <a:gd name="connsiteX0" fmla="*/ 229724 w 339764"/>
                      <a:gd name="connsiteY0" fmla="*/ 449927 h 454516"/>
                      <a:gd name="connsiteX1" fmla="*/ 307534 w 339764"/>
                      <a:gd name="connsiteY1" fmla="*/ 329064 h 454516"/>
                      <a:gd name="connsiteX2" fmla="*/ 295552 w 339764"/>
                      <a:gd name="connsiteY2" fmla="*/ 99122 h 454516"/>
                      <a:gd name="connsiteX3" fmla="*/ 223188 w 339764"/>
                      <a:gd name="connsiteY3" fmla="*/ 12302 h 454516"/>
                      <a:gd name="connsiteX4" fmla="*/ 149424 w 339764"/>
                      <a:gd name="connsiteY4" fmla="*/ 6963 h 454516"/>
                      <a:gd name="connsiteX5" fmla="*/ 66478 w 339764"/>
                      <a:gd name="connsiteY5" fmla="*/ 4345 h 454516"/>
                      <a:gd name="connsiteX6" fmla="*/ 33332 w 339764"/>
                      <a:gd name="connsiteY6" fmla="*/ 2632 h 454516"/>
                      <a:gd name="connsiteX7" fmla="*/ 15280 w 339764"/>
                      <a:gd name="connsiteY7" fmla="*/ 35769 h 454516"/>
                      <a:gd name="connsiteX8" fmla="*/ 23061 w 339764"/>
                      <a:gd name="connsiteY8" fmla="*/ 76762 h 454516"/>
                      <a:gd name="connsiteX9" fmla="*/ 293 w 339764"/>
                      <a:gd name="connsiteY9" fmla="*/ 116435 h 454516"/>
                      <a:gd name="connsiteX10" fmla="*/ 17692 w 339764"/>
                      <a:gd name="connsiteY10" fmla="*/ 144143 h 454516"/>
                      <a:gd name="connsiteX11" fmla="*/ 21193 w 339764"/>
                      <a:gd name="connsiteY11" fmla="*/ 191683 h 454516"/>
                      <a:gd name="connsiteX12" fmla="*/ 54885 w 339764"/>
                      <a:gd name="connsiteY12" fmla="*/ 216057 h 454516"/>
                      <a:gd name="connsiteX13" fmla="*/ 60332 w 339764"/>
                      <a:gd name="connsiteY13" fmla="*/ 253927 h 454516"/>
                      <a:gd name="connsiteX14" fmla="*/ 74415 w 339764"/>
                      <a:gd name="connsiteY14" fmla="*/ 289582 h 454516"/>
                      <a:gd name="connsiteX15" fmla="*/ 95735 w 339764"/>
                      <a:gd name="connsiteY15" fmla="*/ 318589 h 454516"/>
                      <a:gd name="connsiteX16" fmla="*/ 126859 w 339764"/>
                      <a:gd name="connsiteY16" fmla="*/ 338733 h 454516"/>
                      <a:gd name="connsiteX17" fmla="*/ 145145 w 339764"/>
                      <a:gd name="connsiteY17" fmla="*/ 350618 h 454516"/>
                      <a:gd name="connsiteX18" fmla="*/ 154560 w 339764"/>
                      <a:gd name="connsiteY18" fmla="*/ 365826 h 454516"/>
                      <a:gd name="connsiteX19" fmla="*/ 208560 w 339764"/>
                      <a:gd name="connsiteY19" fmla="*/ 452344 h 454516"/>
                      <a:gd name="connsiteX20" fmla="*/ 229724 w 339764"/>
                      <a:gd name="connsiteY20" fmla="*/ 449927 h 454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39764" h="454516">
                        <a:moveTo>
                          <a:pt x="229724" y="449927"/>
                        </a:moveTo>
                        <a:cubicBezTo>
                          <a:pt x="244586" y="412459"/>
                          <a:pt x="283413" y="387884"/>
                          <a:pt x="307534" y="329064"/>
                        </a:cubicBezTo>
                        <a:cubicBezTo>
                          <a:pt x="340759" y="248992"/>
                          <a:pt x="363947" y="150186"/>
                          <a:pt x="295552" y="99122"/>
                        </a:cubicBezTo>
                        <a:cubicBezTo>
                          <a:pt x="294696" y="66489"/>
                          <a:pt x="257191" y="23985"/>
                          <a:pt x="223188" y="12302"/>
                        </a:cubicBezTo>
                        <a:cubicBezTo>
                          <a:pt x="199106" y="4294"/>
                          <a:pt x="174043" y="2481"/>
                          <a:pt x="149424" y="6963"/>
                        </a:cubicBezTo>
                        <a:cubicBezTo>
                          <a:pt x="121872" y="12443"/>
                          <a:pt x="93790" y="11556"/>
                          <a:pt x="66478" y="4345"/>
                        </a:cubicBezTo>
                        <a:cubicBezTo>
                          <a:pt x="55507" y="1222"/>
                          <a:pt x="43758" y="-2706"/>
                          <a:pt x="33332" y="2632"/>
                        </a:cubicBezTo>
                        <a:cubicBezTo>
                          <a:pt x="23216" y="8786"/>
                          <a:pt x="16361" y="21376"/>
                          <a:pt x="15280" y="35769"/>
                        </a:cubicBezTo>
                        <a:cubicBezTo>
                          <a:pt x="14423" y="50162"/>
                          <a:pt x="17147" y="64524"/>
                          <a:pt x="23061" y="76762"/>
                        </a:cubicBezTo>
                        <a:cubicBezTo>
                          <a:pt x="8308" y="79582"/>
                          <a:pt x="-1885" y="97339"/>
                          <a:pt x="293" y="116435"/>
                        </a:cubicBezTo>
                        <a:cubicBezTo>
                          <a:pt x="1733" y="129106"/>
                          <a:pt x="8409" y="139732"/>
                          <a:pt x="17692" y="144143"/>
                        </a:cubicBezTo>
                        <a:cubicBezTo>
                          <a:pt x="11109" y="159392"/>
                          <a:pt x="12502" y="178317"/>
                          <a:pt x="21193" y="191683"/>
                        </a:cubicBezTo>
                        <a:cubicBezTo>
                          <a:pt x="29954" y="204534"/>
                          <a:pt x="41836" y="213136"/>
                          <a:pt x="54885" y="216057"/>
                        </a:cubicBezTo>
                        <a:cubicBezTo>
                          <a:pt x="54496" y="216057"/>
                          <a:pt x="59476" y="250704"/>
                          <a:pt x="60332" y="253927"/>
                        </a:cubicBezTo>
                        <a:cubicBezTo>
                          <a:pt x="63670" y="266628"/>
                          <a:pt x="68416" y="278644"/>
                          <a:pt x="74415" y="289582"/>
                        </a:cubicBezTo>
                        <a:cubicBezTo>
                          <a:pt x="80383" y="300550"/>
                          <a:pt x="87573" y="310320"/>
                          <a:pt x="95735" y="318589"/>
                        </a:cubicBezTo>
                        <a:cubicBezTo>
                          <a:pt x="105485" y="326808"/>
                          <a:pt x="115927" y="333566"/>
                          <a:pt x="126859" y="338733"/>
                        </a:cubicBezTo>
                        <a:cubicBezTo>
                          <a:pt x="133255" y="341855"/>
                          <a:pt x="139387" y="345844"/>
                          <a:pt x="145145" y="350618"/>
                        </a:cubicBezTo>
                        <a:cubicBezTo>
                          <a:pt x="148693" y="355231"/>
                          <a:pt x="151852" y="360337"/>
                          <a:pt x="154560" y="365826"/>
                        </a:cubicBezTo>
                        <a:cubicBezTo>
                          <a:pt x="172557" y="394632"/>
                          <a:pt x="190563" y="423468"/>
                          <a:pt x="208560" y="452344"/>
                        </a:cubicBezTo>
                        <a:cubicBezTo>
                          <a:pt x="212917" y="458790"/>
                          <a:pt x="224355" y="448718"/>
                          <a:pt x="229724" y="449927"/>
                        </a:cubicBezTo>
                        <a:close/>
                      </a:path>
                    </a:pathLst>
                  </a:custGeom>
                  <a:solidFill>
                    <a:srgbClr val="263238"/>
                  </a:solidFill>
                  <a:ln w="7772" cap="flat">
                    <a:noFill/>
                    <a:prstDash val="solid"/>
                    <a:miter/>
                  </a:ln>
                </p:spPr>
                <p:txBody>
                  <a:bodyPr rtlCol="0" anchor="ctr"/>
                  <a:lstStyle/>
                  <a:p>
                    <a:endParaRPr lang="en-IN"/>
                  </a:p>
                </p:txBody>
              </p:sp>
              <p:sp>
                <p:nvSpPr>
                  <p:cNvPr id="86" name="Freeform: Shape 85">
                    <a:extLst>
                      <a:ext uri="{FF2B5EF4-FFF2-40B4-BE49-F238E27FC236}">
                        <a16:creationId xmlns:a16="http://schemas.microsoft.com/office/drawing/2014/main" id="{B980127B-65B9-5EFD-BC34-9D6E175C486B}"/>
                      </a:ext>
                    </a:extLst>
                  </p:cNvPr>
                  <p:cNvSpPr/>
                  <p:nvPr/>
                </p:nvSpPr>
                <p:spPr>
                  <a:xfrm>
                    <a:off x="2730239" y="2994963"/>
                    <a:ext cx="307008" cy="473158"/>
                  </a:xfrm>
                  <a:custGeom>
                    <a:avLst/>
                    <a:gdLst>
                      <a:gd name="connsiteX0" fmla="*/ 238445 w 307008"/>
                      <a:gd name="connsiteY0" fmla="*/ 196302 h 473158"/>
                      <a:gd name="connsiteX1" fmla="*/ 239924 w 307008"/>
                      <a:gd name="connsiteY1" fmla="*/ 198316 h 473158"/>
                      <a:gd name="connsiteX2" fmla="*/ 259921 w 307008"/>
                      <a:gd name="connsiteY2" fmla="*/ 175352 h 473158"/>
                      <a:gd name="connsiteX3" fmla="*/ 279918 w 307008"/>
                      <a:gd name="connsiteY3" fmla="*/ 168806 h 473158"/>
                      <a:gd name="connsiteX4" fmla="*/ 305362 w 307008"/>
                      <a:gd name="connsiteY4" fmla="*/ 195396 h 473158"/>
                      <a:gd name="connsiteX5" fmla="*/ 274238 w 307008"/>
                      <a:gd name="connsiteY5" fmla="*/ 265899 h 473158"/>
                      <a:gd name="connsiteX6" fmla="*/ 233699 w 307008"/>
                      <a:gd name="connsiteY6" fmla="*/ 255827 h 473158"/>
                      <a:gd name="connsiteX7" fmla="*/ 226852 w 307008"/>
                      <a:gd name="connsiteY7" fmla="*/ 364503 h 473158"/>
                      <a:gd name="connsiteX8" fmla="*/ 212924 w 307008"/>
                      <a:gd name="connsiteY8" fmla="*/ 470258 h 473158"/>
                      <a:gd name="connsiteX9" fmla="*/ 90839 w 307008"/>
                      <a:gd name="connsiteY9" fmla="*/ 396532 h 473158"/>
                      <a:gd name="connsiteX10" fmla="*/ 92318 w 307008"/>
                      <a:gd name="connsiteY10" fmla="*/ 337611 h 473158"/>
                      <a:gd name="connsiteX11" fmla="*/ 47733 w 307008"/>
                      <a:gd name="connsiteY11" fmla="*/ 321496 h 473158"/>
                      <a:gd name="connsiteX12" fmla="*/ 113 w 307008"/>
                      <a:gd name="connsiteY12" fmla="*/ 223698 h 473158"/>
                      <a:gd name="connsiteX13" fmla="*/ 11084 w 307008"/>
                      <a:gd name="connsiteY13" fmla="*/ 140705 h 473158"/>
                      <a:gd name="connsiteX14" fmla="*/ 15986 w 307008"/>
                      <a:gd name="connsiteY14" fmla="*/ 84604 h 473158"/>
                      <a:gd name="connsiteX15" fmla="*/ 41663 w 307008"/>
                      <a:gd name="connsiteY15" fmla="*/ 0 h 473158"/>
                      <a:gd name="connsiteX16" fmla="*/ 200163 w 307008"/>
                      <a:gd name="connsiteY16" fmla="*/ 43410 h 473158"/>
                      <a:gd name="connsiteX17" fmla="*/ 205376 w 307008"/>
                      <a:gd name="connsiteY17" fmla="*/ 104849 h 473158"/>
                      <a:gd name="connsiteX18" fmla="*/ 238445 w 307008"/>
                      <a:gd name="connsiteY18" fmla="*/ 154604 h 473158"/>
                      <a:gd name="connsiteX19" fmla="*/ 235722 w 307008"/>
                      <a:gd name="connsiteY19" fmla="*/ 187237 h 473158"/>
                      <a:gd name="connsiteX20" fmla="*/ 238445 w 307008"/>
                      <a:gd name="connsiteY20" fmla="*/ 196302 h 473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07008" h="473158">
                        <a:moveTo>
                          <a:pt x="238445" y="196302"/>
                        </a:moveTo>
                        <a:cubicBezTo>
                          <a:pt x="238873" y="197047"/>
                          <a:pt x="239371" y="197722"/>
                          <a:pt x="239924" y="198316"/>
                        </a:cubicBezTo>
                        <a:cubicBezTo>
                          <a:pt x="247705" y="207180"/>
                          <a:pt x="249883" y="187136"/>
                          <a:pt x="259921" y="175352"/>
                        </a:cubicBezTo>
                        <a:cubicBezTo>
                          <a:pt x="265438" y="169269"/>
                          <a:pt x="272830" y="166852"/>
                          <a:pt x="279918" y="168806"/>
                        </a:cubicBezTo>
                        <a:cubicBezTo>
                          <a:pt x="291745" y="170286"/>
                          <a:pt x="301752" y="180751"/>
                          <a:pt x="305362" y="195396"/>
                        </a:cubicBezTo>
                        <a:cubicBezTo>
                          <a:pt x="311820" y="221079"/>
                          <a:pt x="298826" y="252000"/>
                          <a:pt x="274238" y="265899"/>
                        </a:cubicBezTo>
                        <a:cubicBezTo>
                          <a:pt x="252296" y="277985"/>
                          <a:pt x="233699" y="255827"/>
                          <a:pt x="233699" y="255827"/>
                        </a:cubicBezTo>
                        <a:lnTo>
                          <a:pt x="226852" y="364503"/>
                        </a:lnTo>
                        <a:cubicBezTo>
                          <a:pt x="241636" y="389683"/>
                          <a:pt x="260777" y="457971"/>
                          <a:pt x="212924" y="470258"/>
                        </a:cubicBezTo>
                        <a:cubicBezTo>
                          <a:pt x="164144" y="482969"/>
                          <a:pt x="114657" y="453086"/>
                          <a:pt x="90839" y="396532"/>
                        </a:cubicBezTo>
                        <a:lnTo>
                          <a:pt x="92318" y="337611"/>
                        </a:lnTo>
                        <a:cubicBezTo>
                          <a:pt x="76896" y="335275"/>
                          <a:pt x="61855" y="329836"/>
                          <a:pt x="47733" y="321496"/>
                        </a:cubicBezTo>
                        <a:cubicBezTo>
                          <a:pt x="19262" y="302581"/>
                          <a:pt x="1015" y="265103"/>
                          <a:pt x="113" y="223698"/>
                        </a:cubicBezTo>
                        <a:cubicBezTo>
                          <a:pt x="-1132" y="194288"/>
                          <a:pt x="8283" y="169813"/>
                          <a:pt x="11084" y="140705"/>
                        </a:cubicBezTo>
                        <a:cubicBezTo>
                          <a:pt x="12796" y="123381"/>
                          <a:pt x="14508" y="95885"/>
                          <a:pt x="15986" y="84604"/>
                        </a:cubicBezTo>
                        <a:cubicBezTo>
                          <a:pt x="17776" y="70906"/>
                          <a:pt x="28124" y="16719"/>
                          <a:pt x="41663" y="0"/>
                        </a:cubicBezTo>
                        <a:cubicBezTo>
                          <a:pt x="55825" y="41093"/>
                          <a:pt x="137059" y="64964"/>
                          <a:pt x="200163" y="43410"/>
                        </a:cubicBezTo>
                        <a:cubicBezTo>
                          <a:pt x="197805" y="64128"/>
                          <a:pt x="199602" y="85289"/>
                          <a:pt x="205376" y="104849"/>
                        </a:cubicBezTo>
                        <a:cubicBezTo>
                          <a:pt x="211756" y="126604"/>
                          <a:pt x="224517" y="139496"/>
                          <a:pt x="238445" y="154604"/>
                        </a:cubicBezTo>
                        <a:cubicBezTo>
                          <a:pt x="235566" y="165049"/>
                          <a:pt x="234633" y="176239"/>
                          <a:pt x="235722" y="187237"/>
                        </a:cubicBezTo>
                        <a:cubicBezTo>
                          <a:pt x="236111" y="190480"/>
                          <a:pt x="237037" y="193573"/>
                          <a:pt x="238445" y="196302"/>
                        </a:cubicBezTo>
                        <a:close/>
                      </a:path>
                    </a:pathLst>
                  </a:custGeom>
                  <a:solidFill>
                    <a:srgbClr val="FFA8A7"/>
                  </a:solidFill>
                  <a:ln w="7772" cap="flat">
                    <a:noFill/>
                    <a:prstDash val="solid"/>
                    <a:miter/>
                  </a:ln>
                </p:spPr>
                <p:txBody>
                  <a:bodyPr rtlCol="0" anchor="ctr"/>
                  <a:lstStyle/>
                  <a:p>
                    <a:endParaRPr lang="en-IN"/>
                  </a:p>
                </p:txBody>
              </p:sp>
              <p:sp>
                <p:nvSpPr>
                  <p:cNvPr id="87" name="Freeform: Shape 86">
                    <a:extLst>
                      <a:ext uri="{FF2B5EF4-FFF2-40B4-BE49-F238E27FC236}">
                        <a16:creationId xmlns:a16="http://schemas.microsoft.com/office/drawing/2014/main" id="{18B28107-C856-1034-CD79-0440780C197D}"/>
                      </a:ext>
                    </a:extLst>
                  </p:cNvPr>
                  <p:cNvSpPr/>
                  <p:nvPr/>
                </p:nvSpPr>
                <p:spPr>
                  <a:xfrm>
                    <a:off x="2877024" y="3090676"/>
                    <a:ext cx="32666" cy="33912"/>
                  </a:xfrm>
                  <a:custGeom>
                    <a:avLst/>
                    <a:gdLst>
                      <a:gd name="connsiteX0" fmla="*/ 0 w 32666"/>
                      <a:gd name="connsiteY0" fmla="*/ 12459 h 33912"/>
                      <a:gd name="connsiteX1" fmla="*/ 30657 w 32666"/>
                      <a:gd name="connsiteY1" fmla="*/ 33912 h 33912"/>
                      <a:gd name="connsiteX2" fmla="*/ 23343 w 32666"/>
                      <a:gd name="connsiteY2" fmla="*/ 2588 h 33912"/>
                      <a:gd name="connsiteX3" fmla="*/ 296 w 32666"/>
                      <a:gd name="connsiteY3" fmla="*/ 11703 h 33912"/>
                      <a:gd name="connsiteX4" fmla="*/ 0 w 32666"/>
                      <a:gd name="connsiteY4" fmla="*/ 12459 h 339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666" h="33912">
                        <a:moveTo>
                          <a:pt x="0" y="12459"/>
                        </a:moveTo>
                        <a:lnTo>
                          <a:pt x="30657" y="33912"/>
                        </a:lnTo>
                        <a:cubicBezTo>
                          <a:pt x="35131" y="22621"/>
                          <a:pt x="31894" y="8783"/>
                          <a:pt x="23343" y="2588"/>
                        </a:cubicBezTo>
                        <a:cubicBezTo>
                          <a:pt x="15033" y="-3133"/>
                          <a:pt x="4715" y="947"/>
                          <a:pt x="296" y="11703"/>
                        </a:cubicBezTo>
                        <a:cubicBezTo>
                          <a:pt x="194" y="11955"/>
                          <a:pt x="93" y="12207"/>
                          <a:pt x="0" y="12459"/>
                        </a:cubicBezTo>
                        <a:close/>
                      </a:path>
                    </a:pathLst>
                  </a:custGeom>
                  <a:solidFill>
                    <a:srgbClr val="263238"/>
                  </a:solidFill>
                  <a:ln w="7772" cap="flat">
                    <a:noFill/>
                    <a:prstDash val="solid"/>
                    <a:miter/>
                  </a:ln>
                </p:spPr>
                <p:txBody>
                  <a:bodyPr rtlCol="0" anchor="ctr"/>
                  <a:lstStyle/>
                  <a:p>
                    <a:endParaRPr lang="en-IN"/>
                  </a:p>
                </p:txBody>
              </p:sp>
              <p:sp>
                <p:nvSpPr>
                  <p:cNvPr id="88" name="Freeform: Shape 87">
                    <a:extLst>
                      <a:ext uri="{FF2B5EF4-FFF2-40B4-BE49-F238E27FC236}">
                        <a16:creationId xmlns:a16="http://schemas.microsoft.com/office/drawing/2014/main" id="{4BF358B4-CCA3-8D6A-533D-59345DBAD5D1}"/>
                      </a:ext>
                    </a:extLst>
                  </p:cNvPr>
                  <p:cNvSpPr/>
                  <p:nvPr/>
                </p:nvSpPr>
                <p:spPr>
                  <a:xfrm>
                    <a:off x="2816021" y="3218459"/>
                    <a:ext cx="47093" cy="38560"/>
                  </a:xfrm>
                  <a:custGeom>
                    <a:avLst/>
                    <a:gdLst>
                      <a:gd name="connsiteX0" fmla="*/ 46141 w 47093"/>
                      <a:gd name="connsiteY0" fmla="*/ 0 h 38560"/>
                      <a:gd name="connsiteX1" fmla="*/ 0 w 47093"/>
                      <a:gd name="connsiteY1" fmla="*/ 14705 h 38560"/>
                      <a:gd name="connsiteX2" fmla="*/ 29568 w 47093"/>
                      <a:gd name="connsiteY2" fmla="*/ 37770 h 38560"/>
                      <a:gd name="connsiteX3" fmla="*/ 46352 w 47093"/>
                      <a:gd name="connsiteY3" fmla="*/ 967 h 38560"/>
                      <a:gd name="connsiteX4" fmla="*/ 46141 w 47093"/>
                      <a:gd name="connsiteY4" fmla="*/ 0 h 38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093" h="38560">
                        <a:moveTo>
                          <a:pt x="46141" y="0"/>
                        </a:moveTo>
                        <a:lnTo>
                          <a:pt x="0" y="14705"/>
                        </a:lnTo>
                        <a:cubicBezTo>
                          <a:pt x="3501" y="31394"/>
                          <a:pt x="16535" y="41557"/>
                          <a:pt x="29568" y="37770"/>
                        </a:cubicBezTo>
                        <a:cubicBezTo>
                          <a:pt x="42049" y="33610"/>
                          <a:pt x="49565" y="17132"/>
                          <a:pt x="46352" y="967"/>
                        </a:cubicBezTo>
                        <a:cubicBezTo>
                          <a:pt x="46281" y="645"/>
                          <a:pt x="46211" y="322"/>
                          <a:pt x="46141" y="0"/>
                        </a:cubicBezTo>
                        <a:close/>
                      </a:path>
                    </a:pathLst>
                  </a:custGeom>
                  <a:solidFill>
                    <a:srgbClr val="B16668"/>
                  </a:solidFill>
                  <a:ln w="7772" cap="flat">
                    <a:noFill/>
                    <a:prstDash val="solid"/>
                    <a:miter/>
                  </a:ln>
                </p:spPr>
                <p:txBody>
                  <a:bodyPr rtlCol="0" anchor="ctr"/>
                  <a:lstStyle/>
                  <a:p>
                    <a:endParaRPr lang="en-IN"/>
                  </a:p>
                </p:txBody>
              </p:sp>
              <p:sp>
                <p:nvSpPr>
                  <p:cNvPr id="89" name="Freeform: Shape 88">
                    <a:extLst>
                      <a:ext uri="{FF2B5EF4-FFF2-40B4-BE49-F238E27FC236}">
                        <a16:creationId xmlns:a16="http://schemas.microsoft.com/office/drawing/2014/main" id="{27F3E651-7D41-10E3-0DDA-05F4DAB7ADF2}"/>
                      </a:ext>
                    </a:extLst>
                  </p:cNvPr>
                  <p:cNvSpPr/>
                  <p:nvPr/>
                </p:nvSpPr>
                <p:spPr>
                  <a:xfrm>
                    <a:off x="2825514" y="3234789"/>
                    <a:ext cx="35948" cy="22257"/>
                  </a:xfrm>
                  <a:custGeom>
                    <a:avLst/>
                    <a:gdLst>
                      <a:gd name="connsiteX0" fmla="*/ 35948 w 35948"/>
                      <a:gd name="connsiteY0" fmla="*/ 3209 h 22257"/>
                      <a:gd name="connsiteX1" fmla="*/ 28167 w 35948"/>
                      <a:gd name="connsiteY1" fmla="*/ 289 h 22257"/>
                      <a:gd name="connsiteX2" fmla="*/ 0 w 35948"/>
                      <a:gd name="connsiteY2" fmla="*/ 15799 h 22257"/>
                      <a:gd name="connsiteX3" fmla="*/ 20308 w 35948"/>
                      <a:gd name="connsiteY3" fmla="*/ 21440 h 22257"/>
                      <a:gd name="connsiteX4" fmla="*/ 35948 w 35948"/>
                      <a:gd name="connsiteY4" fmla="*/ 3209 h 222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948" h="22257">
                        <a:moveTo>
                          <a:pt x="35948" y="3209"/>
                        </a:moveTo>
                        <a:cubicBezTo>
                          <a:pt x="33466" y="1789"/>
                          <a:pt x="30852" y="802"/>
                          <a:pt x="28167" y="289"/>
                        </a:cubicBezTo>
                        <a:cubicBezTo>
                          <a:pt x="17313" y="-1414"/>
                          <a:pt x="6583" y="4499"/>
                          <a:pt x="0" y="15799"/>
                        </a:cubicBezTo>
                        <a:cubicBezTo>
                          <a:pt x="5781" y="21500"/>
                          <a:pt x="13228" y="23565"/>
                          <a:pt x="20308" y="21440"/>
                        </a:cubicBezTo>
                        <a:cubicBezTo>
                          <a:pt x="27498" y="19012"/>
                          <a:pt x="33334" y="12214"/>
                          <a:pt x="35948" y="3209"/>
                        </a:cubicBezTo>
                        <a:close/>
                      </a:path>
                    </a:pathLst>
                  </a:custGeom>
                  <a:solidFill>
                    <a:srgbClr val="F28F8F"/>
                  </a:solidFill>
                  <a:ln w="7772" cap="flat">
                    <a:noFill/>
                    <a:prstDash val="solid"/>
                    <a:miter/>
                  </a:ln>
                </p:spPr>
                <p:txBody>
                  <a:bodyPr rtlCol="0" anchor="ctr"/>
                  <a:lstStyle/>
                  <a:p>
                    <a:endParaRPr lang="en-IN"/>
                  </a:p>
                </p:txBody>
              </p:sp>
              <p:sp>
                <p:nvSpPr>
                  <p:cNvPr id="90" name="Freeform: Shape 89">
                    <a:extLst>
                      <a:ext uri="{FF2B5EF4-FFF2-40B4-BE49-F238E27FC236}">
                        <a16:creationId xmlns:a16="http://schemas.microsoft.com/office/drawing/2014/main" id="{BB14FB59-5A1B-DC21-B675-E83A1AAE4DB0}"/>
                      </a:ext>
                    </a:extLst>
                  </p:cNvPr>
                  <p:cNvSpPr/>
                  <p:nvPr/>
                </p:nvSpPr>
                <p:spPr>
                  <a:xfrm>
                    <a:off x="2860579" y="3132460"/>
                    <a:ext cx="28642" cy="37074"/>
                  </a:xfrm>
                  <a:custGeom>
                    <a:avLst/>
                    <a:gdLst>
                      <a:gd name="connsiteX0" fmla="*/ 28350 w 28642"/>
                      <a:gd name="connsiteY0" fmla="*/ 22244 h 37074"/>
                      <a:gd name="connsiteX1" fmla="*/ 11457 w 28642"/>
                      <a:gd name="connsiteY1" fmla="*/ 36697 h 37074"/>
                      <a:gd name="connsiteX2" fmla="*/ 292 w 28642"/>
                      <a:gd name="connsiteY2" fmla="*/ 14831 h 37074"/>
                      <a:gd name="connsiteX3" fmla="*/ 17184 w 28642"/>
                      <a:gd name="connsiteY3" fmla="*/ 377 h 37074"/>
                      <a:gd name="connsiteX4" fmla="*/ 17223 w 28642"/>
                      <a:gd name="connsiteY4" fmla="*/ 387 h 37074"/>
                      <a:gd name="connsiteX5" fmla="*/ 28350 w 28642"/>
                      <a:gd name="connsiteY5" fmla="*/ 22244 h 37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642" h="37074">
                        <a:moveTo>
                          <a:pt x="28350" y="22244"/>
                        </a:moveTo>
                        <a:cubicBezTo>
                          <a:pt x="26770" y="32275"/>
                          <a:pt x="19207" y="38741"/>
                          <a:pt x="11457" y="36697"/>
                        </a:cubicBezTo>
                        <a:cubicBezTo>
                          <a:pt x="3707" y="34642"/>
                          <a:pt x="-1288" y="24852"/>
                          <a:pt x="292" y="14831"/>
                        </a:cubicBezTo>
                        <a:cubicBezTo>
                          <a:pt x="1879" y="4799"/>
                          <a:pt x="9442" y="-1667"/>
                          <a:pt x="17184" y="377"/>
                        </a:cubicBezTo>
                        <a:cubicBezTo>
                          <a:pt x="17200" y="377"/>
                          <a:pt x="17207" y="387"/>
                          <a:pt x="17223" y="387"/>
                        </a:cubicBezTo>
                        <a:cubicBezTo>
                          <a:pt x="24949" y="2462"/>
                          <a:pt x="29929" y="12232"/>
                          <a:pt x="28350" y="22244"/>
                        </a:cubicBezTo>
                        <a:close/>
                      </a:path>
                    </a:pathLst>
                  </a:custGeom>
                  <a:solidFill>
                    <a:srgbClr val="263238"/>
                  </a:solidFill>
                  <a:ln w="7772" cap="flat">
                    <a:noFill/>
                    <a:prstDash val="solid"/>
                    <a:miter/>
                  </a:ln>
                </p:spPr>
                <p:txBody>
                  <a:bodyPr rtlCol="0" anchor="ctr"/>
                  <a:lstStyle/>
                  <a:p>
                    <a:endParaRPr lang="en-IN"/>
                  </a:p>
                </p:txBody>
              </p:sp>
              <p:sp>
                <p:nvSpPr>
                  <p:cNvPr id="91" name="Freeform: Shape 90">
                    <a:extLst>
                      <a:ext uri="{FF2B5EF4-FFF2-40B4-BE49-F238E27FC236}">
                        <a16:creationId xmlns:a16="http://schemas.microsoft.com/office/drawing/2014/main" id="{18BCA941-FA0A-B437-BB97-F49806DCB248}"/>
                      </a:ext>
                    </a:extLst>
                  </p:cNvPr>
                  <p:cNvSpPr/>
                  <p:nvPr/>
                </p:nvSpPr>
                <p:spPr>
                  <a:xfrm>
                    <a:off x="2762227" y="3107784"/>
                    <a:ext cx="28642" cy="37074"/>
                  </a:xfrm>
                  <a:custGeom>
                    <a:avLst/>
                    <a:gdLst>
                      <a:gd name="connsiteX0" fmla="*/ 28350 w 28642"/>
                      <a:gd name="connsiteY0" fmla="*/ 22244 h 37074"/>
                      <a:gd name="connsiteX1" fmla="*/ 11457 w 28642"/>
                      <a:gd name="connsiteY1" fmla="*/ 36697 h 37074"/>
                      <a:gd name="connsiteX2" fmla="*/ 292 w 28642"/>
                      <a:gd name="connsiteY2" fmla="*/ 14831 h 37074"/>
                      <a:gd name="connsiteX3" fmla="*/ 17184 w 28642"/>
                      <a:gd name="connsiteY3" fmla="*/ 377 h 37074"/>
                      <a:gd name="connsiteX4" fmla="*/ 17223 w 28642"/>
                      <a:gd name="connsiteY4" fmla="*/ 388 h 37074"/>
                      <a:gd name="connsiteX5" fmla="*/ 28350 w 28642"/>
                      <a:gd name="connsiteY5" fmla="*/ 22244 h 37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642" h="37074">
                        <a:moveTo>
                          <a:pt x="28350" y="22244"/>
                        </a:moveTo>
                        <a:cubicBezTo>
                          <a:pt x="26771" y="32275"/>
                          <a:pt x="19207" y="38741"/>
                          <a:pt x="11457" y="36697"/>
                        </a:cubicBezTo>
                        <a:cubicBezTo>
                          <a:pt x="3707" y="34642"/>
                          <a:pt x="-1288" y="24852"/>
                          <a:pt x="292" y="14831"/>
                        </a:cubicBezTo>
                        <a:cubicBezTo>
                          <a:pt x="1879" y="4799"/>
                          <a:pt x="9442" y="-1667"/>
                          <a:pt x="17184" y="377"/>
                        </a:cubicBezTo>
                        <a:cubicBezTo>
                          <a:pt x="17200" y="377"/>
                          <a:pt x="17208" y="388"/>
                          <a:pt x="17223" y="388"/>
                        </a:cubicBezTo>
                        <a:cubicBezTo>
                          <a:pt x="24950" y="2462"/>
                          <a:pt x="29929" y="12232"/>
                          <a:pt x="28350" y="22244"/>
                        </a:cubicBezTo>
                        <a:close/>
                      </a:path>
                    </a:pathLst>
                  </a:custGeom>
                  <a:solidFill>
                    <a:srgbClr val="263238"/>
                  </a:solidFill>
                  <a:ln w="7772" cap="flat">
                    <a:noFill/>
                    <a:prstDash val="solid"/>
                    <a:miter/>
                  </a:ln>
                </p:spPr>
                <p:txBody>
                  <a:bodyPr rtlCol="0" anchor="ctr"/>
                  <a:lstStyle/>
                  <a:p>
                    <a:endParaRPr lang="en-IN"/>
                  </a:p>
                </p:txBody>
              </p:sp>
              <p:sp>
                <p:nvSpPr>
                  <p:cNvPr id="92" name="Freeform: Shape 91">
                    <a:extLst>
                      <a:ext uri="{FF2B5EF4-FFF2-40B4-BE49-F238E27FC236}">
                        <a16:creationId xmlns:a16="http://schemas.microsoft.com/office/drawing/2014/main" id="{04E3AD53-52EE-2349-B607-4CD3B46A70A0}"/>
                      </a:ext>
                    </a:extLst>
                  </p:cNvPr>
                  <p:cNvSpPr/>
                  <p:nvPr/>
                </p:nvSpPr>
                <p:spPr>
                  <a:xfrm>
                    <a:off x="2761619" y="3061944"/>
                    <a:ext cx="34482" cy="28701"/>
                  </a:xfrm>
                  <a:custGeom>
                    <a:avLst/>
                    <a:gdLst>
                      <a:gd name="connsiteX0" fmla="*/ 402 w 34482"/>
                      <a:gd name="connsiteY0" fmla="*/ 28701 h 28701"/>
                      <a:gd name="connsiteX1" fmla="*/ 34483 w 34482"/>
                      <a:gd name="connsiteY1" fmla="*/ 17522 h 28701"/>
                      <a:gd name="connsiteX2" fmla="*/ 14579 w 34482"/>
                      <a:gd name="connsiteY2" fmla="*/ 440 h 28701"/>
                      <a:gd name="connsiteX3" fmla="*/ 13708 w 34482"/>
                      <a:gd name="connsiteY3" fmla="*/ 702 h 28701"/>
                      <a:gd name="connsiteX4" fmla="*/ 402 w 34482"/>
                      <a:gd name="connsiteY4" fmla="*/ 28701 h 287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82" h="28701">
                        <a:moveTo>
                          <a:pt x="402" y="28701"/>
                        </a:moveTo>
                        <a:lnTo>
                          <a:pt x="34483" y="17522"/>
                        </a:lnTo>
                        <a:cubicBezTo>
                          <a:pt x="32631" y="5687"/>
                          <a:pt x="23722" y="-1957"/>
                          <a:pt x="14579" y="440"/>
                        </a:cubicBezTo>
                        <a:cubicBezTo>
                          <a:pt x="14291" y="520"/>
                          <a:pt x="13996" y="601"/>
                          <a:pt x="13708" y="702"/>
                        </a:cubicBezTo>
                        <a:cubicBezTo>
                          <a:pt x="4223" y="3965"/>
                          <a:pt x="-1629" y="16273"/>
                          <a:pt x="402" y="28701"/>
                        </a:cubicBezTo>
                        <a:close/>
                      </a:path>
                    </a:pathLst>
                  </a:custGeom>
                  <a:solidFill>
                    <a:srgbClr val="263238"/>
                  </a:solidFill>
                  <a:ln w="7772" cap="flat">
                    <a:noFill/>
                    <a:prstDash val="solid"/>
                    <a:miter/>
                  </a:ln>
                </p:spPr>
                <p:txBody>
                  <a:bodyPr rtlCol="0" anchor="ctr"/>
                  <a:lstStyle/>
                  <a:p>
                    <a:endParaRPr lang="en-IN"/>
                  </a:p>
                </p:txBody>
              </p:sp>
              <p:sp>
                <p:nvSpPr>
                  <p:cNvPr id="93" name="Freeform: Shape 92">
                    <a:extLst>
                      <a:ext uri="{FF2B5EF4-FFF2-40B4-BE49-F238E27FC236}">
                        <a16:creationId xmlns:a16="http://schemas.microsoft.com/office/drawing/2014/main" id="{B78D3FD4-A547-717E-1D5A-9AAF2D2B295D}"/>
                      </a:ext>
                    </a:extLst>
                  </p:cNvPr>
                  <p:cNvSpPr/>
                  <p:nvPr/>
                </p:nvSpPr>
                <p:spPr>
                  <a:xfrm>
                    <a:off x="2779839" y="3118545"/>
                    <a:ext cx="53766" cy="85913"/>
                  </a:xfrm>
                  <a:custGeom>
                    <a:avLst/>
                    <a:gdLst>
                      <a:gd name="connsiteX0" fmla="*/ 53767 w 53766"/>
                      <a:gd name="connsiteY0" fmla="*/ 0 h 85913"/>
                      <a:gd name="connsiteX1" fmla="*/ 34081 w 53766"/>
                      <a:gd name="connsiteY1" fmla="*/ 85914 h 85913"/>
                      <a:gd name="connsiteX2" fmla="*/ 0 w 53766"/>
                      <a:gd name="connsiteY2" fmla="*/ 63856 h 85913"/>
                      <a:gd name="connsiteX3" fmla="*/ 53767 w 53766"/>
                      <a:gd name="connsiteY3" fmla="*/ 0 h 85913"/>
                    </a:gdLst>
                    <a:ahLst/>
                    <a:cxnLst>
                      <a:cxn ang="0">
                        <a:pos x="connsiteX0" y="connsiteY0"/>
                      </a:cxn>
                      <a:cxn ang="0">
                        <a:pos x="connsiteX1" y="connsiteY1"/>
                      </a:cxn>
                      <a:cxn ang="0">
                        <a:pos x="connsiteX2" y="connsiteY2"/>
                      </a:cxn>
                      <a:cxn ang="0">
                        <a:pos x="connsiteX3" y="connsiteY3"/>
                      </a:cxn>
                    </a:cxnLst>
                    <a:rect l="l" t="t" r="r" b="b"/>
                    <a:pathLst>
                      <a:path w="53766" h="85913">
                        <a:moveTo>
                          <a:pt x="53767" y="0"/>
                        </a:moveTo>
                        <a:lnTo>
                          <a:pt x="34081" y="85914"/>
                        </a:lnTo>
                        <a:lnTo>
                          <a:pt x="0" y="63856"/>
                        </a:lnTo>
                        <a:lnTo>
                          <a:pt x="53767" y="0"/>
                        </a:lnTo>
                        <a:close/>
                      </a:path>
                    </a:pathLst>
                  </a:custGeom>
                  <a:solidFill>
                    <a:srgbClr val="F28F8F"/>
                  </a:solidFill>
                  <a:ln w="7772" cap="flat">
                    <a:noFill/>
                    <a:prstDash val="solid"/>
                    <a:miter/>
                  </a:ln>
                </p:spPr>
                <p:txBody>
                  <a:bodyPr rtlCol="0" anchor="ctr"/>
                  <a:lstStyle/>
                  <a:p>
                    <a:endParaRPr lang="en-IN"/>
                  </a:p>
                </p:txBody>
              </p:sp>
              <p:sp>
                <p:nvSpPr>
                  <p:cNvPr id="94" name="Freeform: Shape 93">
                    <a:extLst>
                      <a:ext uri="{FF2B5EF4-FFF2-40B4-BE49-F238E27FC236}">
                        <a16:creationId xmlns:a16="http://schemas.microsoft.com/office/drawing/2014/main" id="{CF55ACF9-CCFA-3128-DCA0-E535EEF38638}"/>
                      </a:ext>
                    </a:extLst>
                  </p:cNvPr>
                  <p:cNvSpPr/>
                  <p:nvPr/>
                </p:nvSpPr>
                <p:spPr>
                  <a:xfrm>
                    <a:off x="2821857" y="3266200"/>
                    <a:ext cx="125352" cy="87849"/>
                  </a:xfrm>
                  <a:custGeom>
                    <a:avLst/>
                    <a:gdLst>
                      <a:gd name="connsiteX0" fmla="*/ 856 w 125352"/>
                      <a:gd name="connsiteY0" fmla="*/ 65568 h 87849"/>
                      <a:gd name="connsiteX1" fmla="*/ 89015 w 125352"/>
                      <a:gd name="connsiteY1" fmla="*/ 46633 h 87849"/>
                      <a:gd name="connsiteX2" fmla="*/ 125352 w 125352"/>
                      <a:gd name="connsiteY2" fmla="*/ 0 h 87849"/>
                      <a:gd name="connsiteX3" fmla="*/ 101153 w 125352"/>
                      <a:gd name="connsiteY3" fmla="*/ 50360 h 87849"/>
                      <a:gd name="connsiteX4" fmla="*/ 0 w 125352"/>
                      <a:gd name="connsiteY4" fmla="*/ 87626 h 878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352" h="87849">
                        <a:moveTo>
                          <a:pt x="856" y="65568"/>
                        </a:moveTo>
                        <a:cubicBezTo>
                          <a:pt x="856" y="65568"/>
                          <a:pt x="50499" y="68388"/>
                          <a:pt x="89015" y="46633"/>
                        </a:cubicBezTo>
                        <a:cubicBezTo>
                          <a:pt x="104538" y="36289"/>
                          <a:pt x="117229" y="20013"/>
                          <a:pt x="125352" y="0"/>
                        </a:cubicBezTo>
                        <a:cubicBezTo>
                          <a:pt x="125352" y="0"/>
                          <a:pt x="116015" y="34345"/>
                          <a:pt x="101153" y="50360"/>
                        </a:cubicBezTo>
                        <a:cubicBezTo>
                          <a:pt x="62248" y="93065"/>
                          <a:pt x="0" y="87626"/>
                          <a:pt x="0" y="87626"/>
                        </a:cubicBezTo>
                        <a:close/>
                      </a:path>
                    </a:pathLst>
                  </a:custGeom>
                  <a:solidFill>
                    <a:srgbClr val="F28F8F"/>
                  </a:solidFill>
                  <a:ln w="7772" cap="flat">
                    <a:noFill/>
                    <a:prstDash val="solid"/>
                    <a:miter/>
                  </a:ln>
                </p:spPr>
                <p:txBody>
                  <a:bodyPr rtlCol="0" anchor="ctr"/>
                  <a:lstStyle/>
                  <a:p>
                    <a:endParaRPr lang="en-IN"/>
                  </a:p>
                </p:txBody>
              </p:sp>
              <p:sp>
                <p:nvSpPr>
                  <p:cNvPr id="95" name="Freeform: Shape 94">
                    <a:extLst>
                      <a:ext uri="{FF2B5EF4-FFF2-40B4-BE49-F238E27FC236}">
                        <a16:creationId xmlns:a16="http://schemas.microsoft.com/office/drawing/2014/main" id="{C0A0FC61-24B2-E4DD-FD9C-DB4794811FE2}"/>
                      </a:ext>
                    </a:extLst>
                  </p:cNvPr>
                  <p:cNvSpPr/>
                  <p:nvPr/>
                </p:nvSpPr>
                <p:spPr>
                  <a:xfrm>
                    <a:off x="89709" y="1612490"/>
                    <a:ext cx="7781" cy="10071"/>
                  </a:xfrm>
                  <a:custGeom>
                    <a:avLst/>
                    <a:gdLst/>
                    <a:ahLst/>
                    <a:cxnLst/>
                    <a:rect l="l" t="t" r="r" b="b"/>
                    <a:pathLst>
                      <a:path w="7781" h="10071"/>
                    </a:pathLst>
                  </a:custGeom>
                  <a:solidFill>
                    <a:srgbClr val="FFA8A7"/>
                  </a:solidFill>
                  <a:ln w="7772" cap="flat">
                    <a:noFill/>
                    <a:prstDash val="solid"/>
                    <a:miter/>
                  </a:ln>
                </p:spPr>
                <p:txBody>
                  <a:bodyPr rtlCol="0" anchor="ctr"/>
                  <a:lstStyle/>
                  <a:p>
                    <a:endParaRPr lang="en-IN"/>
                  </a:p>
                </p:txBody>
              </p:sp>
              <p:sp>
                <p:nvSpPr>
                  <p:cNvPr id="96" name="Freeform: Shape 95">
                    <a:extLst>
                      <a:ext uri="{FF2B5EF4-FFF2-40B4-BE49-F238E27FC236}">
                        <a16:creationId xmlns:a16="http://schemas.microsoft.com/office/drawing/2014/main" id="{C9F2A59B-0C8C-EC7C-F5C0-4EBDC7C65FC3}"/>
                      </a:ext>
                    </a:extLst>
                  </p:cNvPr>
                  <p:cNvSpPr/>
                  <p:nvPr/>
                </p:nvSpPr>
                <p:spPr>
                  <a:xfrm>
                    <a:off x="89709" y="1612490"/>
                    <a:ext cx="7781" cy="10071"/>
                  </a:xfrm>
                  <a:custGeom>
                    <a:avLst/>
                    <a:gdLst/>
                    <a:ahLst/>
                    <a:cxnLst/>
                    <a:rect l="l" t="t" r="r" b="b"/>
                    <a:pathLst>
                      <a:path w="7781" h="10071"/>
                    </a:pathLst>
                  </a:custGeom>
                  <a:solidFill>
                    <a:srgbClr val="FFA8A7"/>
                  </a:solidFill>
                  <a:ln w="7772" cap="flat">
                    <a:noFill/>
                    <a:prstDash val="solid"/>
                    <a:miter/>
                  </a:ln>
                </p:spPr>
                <p:txBody>
                  <a:bodyPr rtlCol="0" anchor="ctr"/>
                  <a:lstStyle/>
                  <a:p>
                    <a:endParaRPr lang="en-IN"/>
                  </a:p>
                </p:txBody>
              </p:sp>
            </p:grpSp>
            <p:grpSp>
              <p:nvGrpSpPr>
                <p:cNvPr id="97" name="Graphic 2">
                  <a:extLst>
                    <a:ext uri="{FF2B5EF4-FFF2-40B4-BE49-F238E27FC236}">
                      <a16:creationId xmlns:a16="http://schemas.microsoft.com/office/drawing/2014/main" id="{BA5DE5DD-7A59-17C7-CB89-A9F4D2475749}"/>
                    </a:ext>
                  </a:extLst>
                </p:cNvPr>
                <p:cNvGrpSpPr/>
                <p:nvPr/>
              </p:nvGrpSpPr>
              <p:grpSpPr>
                <a:xfrm>
                  <a:off x="2631922" y="3389279"/>
                  <a:ext cx="591019" cy="599416"/>
                  <a:chOff x="2631922" y="3389279"/>
                  <a:chExt cx="591019" cy="599416"/>
                </a:xfrm>
              </p:grpSpPr>
              <p:grpSp>
                <p:nvGrpSpPr>
                  <p:cNvPr id="98" name="Graphic 2">
                    <a:extLst>
                      <a:ext uri="{FF2B5EF4-FFF2-40B4-BE49-F238E27FC236}">
                        <a16:creationId xmlns:a16="http://schemas.microsoft.com/office/drawing/2014/main" id="{593636FA-81F3-5413-AB85-0566EB146BC6}"/>
                      </a:ext>
                    </a:extLst>
                  </p:cNvPr>
                  <p:cNvGrpSpPr/>
                  <p:nvPr/>
                </p:nvGrpSpPr>
                <p:grpSpPr>
                  <a:xfrm>
                    <a:off x="2970250" y="3657632"/>
                    <a:ext cx="252692" cy="272020"/>
                    <a:chOff x="2970250" y="3657632"/>
                    <a:chExt cx="252692" cy="272020"/>
                  </a:xfrm>
                </p:grpSpPr>
                <p:sp>
                  <p:nvSpPr>
                    <p:cNvPr id="99" name="Freeform: Shape 98">
                      <a:extLst>
                        <a:ext uri="{FF2B5EF4-FFF2-40B4-BE49-F238E27FC236}">
                          <a16:creationId xmlns:a16="http://schemas.microsoft.com/office/drawing/2014/main" id="{E625D79C-CB1F-10E5-CE2E-125FB66D0E0C}"/>
                        </a:ext>
                      </a:extLst>
                    </p:cNvPr>
                    <p:cNvSpPr/>
                    <p:nvPr/>
                  </p:nvSpPr>
                  <p:spPr>
                    <a:xfrm>
                      <a:off x="2970250" y="3657632"/>
                      <a:ext cx="252679" cy="271968"/>
                    </a:xfrm>
                    <a:custGeom>
                      <a:avLst/>
                      <a:gdLst>
                        <a:gd name="connsiteX0" fmla="*/ 380 w 252679"/>
                        <a:gd name="connsiteY0" fmla="*/ 256696 h 271968"/>
                        <a:gd name="connsiteX1" fmla="*/ 380 w 252679"/>
                        <a:gd name="connsiteY1" fmla="*/ 252869 h 271968"/>
                        <a:gd name="connsiteX2" fmla="*/ 39285 w 252679"/>
                        <a:gd name="connsiteY2" fmla="*/ 119920 h 271968"/>
                        <a:gd name="connsiteX3" fmla="*/ 46444 w 252679"/>
                        <a:gd name="connsiteY3" fmla="*/ 109848 h 271968"/>
                        <a:gd name="connsiteX4" fmla="*/ 239646 w 252679"/>
                        <a:gd name="connsiteY4" fmla="*/ 567 h 271968"/>
                        <a:gd name="connsiteX5" fmla="*/ 242836 w 252679"/>
                        <a:gd name="connsiteY5" fmla="*/ 567 h 271968"/>
                        <a:gd name="connsiteX6" fmla="*/ 252329 w 252679"/>
                        <a:gd name="connsiteY6" fmla="*/ 15574 h 271968"/>
                        <a:gd name="connsiteX7" fmla="*/ 252329 w 252679"/>
                        <a:gd name="connsiteY7" fmla="*/ 19301 h 271968"/>
                        <a:gd name="connsiteX8" fmla="*/ 213424 w 252679"/>
                        <a:gd name="connsiteY8" fmla="*/ 152351 h 271968"/>
                        <a:gd name="connsiteX9" fmla="*/ 206343 w 252679"/>
                        <a:gd name="connsiteY9" fmla="*/ 162423 h 271968"/>
                        <a:gd name="connsiteX10" fmla="*/ 13063 w 252679"/>
                        <a:gd name="connsiteY10" fmla="*/ 271401 h 271968"/>
                        <a:gd name="connsiteX11" fmla="*/ 9873 w 252679"/>
                        <a:gd name="connsiteY11" fmla="*/ 271401 h 271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679" h="271968">
                          <a:moveTo>
                            <a:pt x="380" y="256696"/>
                          </a:moveTo>
                          <a:cubicBezTo>
                            <a:pt x="-87" y="255991"/>
                            <a:pt x="-165" y="254682"/>
                            <a:pt x="380" y="252869"/>
                          </a:cubicBezTo>
                          <a:lnTo>
                            <a:pt x="39285" y="119920"/>
                          </a:lnTo>
                          <a:cubicBezTo>
                            <a:pt x="40647" y="115548"/>
                            <a:pt x="43191" y="111973"/>
                            <a:pt x="46444" y="109848"/>
                          </a:cubicBezTo>
                          <a:lnTo>
                            <a:pt x="239646" y="567"/>
                          </a:lnTo>
                          <a:cubicBezTo>
                            <a:pt x="241125" y="-239"/>
                            <a:pt x="242292" y="-138"/>
                            <a:pt x="242836" y="567"/>
                          </a:cubicBezTo>
                          <a:lnTo>
                            <a:pt x="252329" y="15574"/>
                          </a:lnTo>
                          <a:cubicBezTo>
                            <a:pt x="252796" y="16279"/>
                            <a:pt x="252796" y="17589"/>
                            <a:pt x="252329" y="19301"/>
                          </a:cubicBezTo>
                          <a:lnTo>
                            <a:pt x="213424" y="152351"/>
                          </a:lnTo>
                          <a:cubicBezTo>
                            <a:pt x="212039" y="156672"/>
                            <a:pt x="209534" y="160228"/>
                            <a:pt x="206343" y="162423"/>
                          </a:cubicBezTo>
                          <a:lnTo>
                            <a:pt x="13063" y="271401"/>
                          </a:lnTo>
                          <a:cubicBezTo>
                            <a:pt x="11507" y="272207"/>
                            <a:pt x="10417" y="272107"/>
                            <a:pt x="9873" y="271401"/>
                          </a:cubicBezTo>
                          <a:close/>
                        </a:path>
                      </a:pathLst>
                    </a:custGeom>
                    <a:solidFill>
                      <a:srgbClr val="455A64"/>
                    </a:solidFill>
                    <a:ln w="7772" cap="flat">
                      <a:noFill/>
                      <a:prstDash val="solid"/>
                      <a:miter/>
                    </a:ln>
                  </p:spPr>
                  <p:txBody>
                    <a:bodyPr rtlCol="0" anchor="ctr"/>
                    <a:lstStyle/>
                    <a:p>
                      <a:endParaRPr lang="en-IN"/>
                    </a:p>
                  </p:txBody>
                </p:sp>
                <p:sp>
                  <p:nvSpPr>
                    <p:cNvPr id="100" name="Freeform: Shape 99">
                      <a:extLst>
                        <a:ext uri="{FF2B5EF4-FFF2-40B4-BE49-F238E27FC236}">
                          <a16:creationId xmlns:a16="http://schemas.microsoft.com/office/drawing/2014/main" id="{A725D511-2561-D8E0-89C1-97DA5CEA600B}"/>
                        </a:ext>
                      </a:extLst>
                    </p:cNvPr>
                    <p:cNvSpPr/>
                    <p:nvPr/>
                  </p:nvSpPr>
                  <p:spPr>
                    <a:xfrm>
                      <a:off x="3012025" y="3657758"/>
                      <a:ext cx="210398" cy="129160"/>
                    </a:xfrm>
                    <a:custGeom>
                      <a:avLst/>
                      <a:gdLst>
                        <a:gd name="connsiteX0" fmla="*/ 9493 w 210398"/>
                        <a:gd name="connsiteY0" fmla="*/ 129160 h 129160"/>
                        <a:gd name="connsiteX1" fmla="*/ 13850 w 210398"/>
                        <a:gd name="connsiteY1" fmla="*/ 125031 h 129160"/>
                        <a:gd name="connsiteX2" fmla="*/ 207364 w 210398"/>
                        <a:gd name="connsiteY2" fmla="*/ 15448 h 129160"/>
                        <a:gd name="connsiteX3" fmla="*/ 210399 w 210398"/>
                        <a:gd name="connsiteY3" fmla="*/ 15448 h 129160"/>
                        <a:gd name="connsiteX4" fmla="*/ 201061 w 210398"/>
                        <a:gd name="connsiteY4" fmla="*/ 643 h 129160"/>
                        <a:gd name="connsiteX5" fmla="*/ 197871 w 210398"/>
                        <a:gd name="connsiteY5" fmla="*/ 643 h 129160"/>
                        <a:gd name="connsiteX6" fmla="*/ 4357 w 210398"/>
                        <a:gd name="connsiteY6" fmla="*/ 110125 h 129160"/>
                        <a:gd name="connsiteX7" fmla="*/ 0 w 210398"/>
                        <a:gd name="connsiteY7" fmla="*/ 114355 h 129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0398" h="129160">
                          <a:moveTo>
                            <a:pt x="9493" y="129160"/>
                          </a:moveTo>
                          <a:cubicBezTo>
                            <a:pt x="10714" y="127418"/>
                            <a:pt x="12201" y="126018"/>
                            <a:pt x="13850" y="125031"/>
                          </a:cubicBezTo>
                          <a:lnTo>
                            <a:pt x="207364" y="15448"/>
                          </a:lnTo>
                          <a:cubicBezTo>
                            <a:pt x="208765" y="14643"/>
                            <a:pt x="209854" y="14643"/>
                            <a:pt x="210399" y="15448"/>
                          </a:cubicBezTo>
                          <a:lnTo>
                            <a:pt x="201061" y="643"/>
                          </a:lnTo>
                          <a:cubicBezTo>
                            <a:pt x="200517" y="-163"/>
                            <a:pt x="199350" y="-264"/>
                            <a:pt x="197871" y="643"/>
                          </a:cubicBezTo>
                          <a:lnTo>
                            <a:pt x="4357" y="110125"/>
                          </a:lnTo>
                          <a:cubicBezTo>
                            <a:pt x="2723" y="111192"/>
                            <a:pt x="1253" y="112622"/>
                            <a:pt x="0" y="114355"/>
                          </a:cubicBezTo>
                          <a:close/>
                        </a:path>
                      </a:pathLst>
                    </a:custGeom>
                    <a:solidFill>
                      <a:srgbClr val="37474F"/>
                    </a:solidFill>
                    <a:ln w="7772" cap="flat">
                      <a:noFill/>
                      <a:prstDash val="solid"/>
                      <a:miter/>
                    </a:ln>
                  </p:spPr>
                  <p:txBody>
                    <a:bodyPr rtlCol="0" anchor="ctr"/>
                    <a:lstStyle/>
                    <a:p>
                      <a:endParaRPr lang="en-IN"/>
                    </a:p>
                  </p:txBody>
                </p:sp>
                <p:sp>
                  <p:nvSpPr>
                    <p:cNvPr id="101" name="Freeform: Shape 100">
                      <a:extLst>
                        <a:ext uri="{FF2B5EF4-FFF2-40B4-BE49-F238E27FC236}">
                          <a16:creationId xmlns:a16="http://schemas.microsoft.com/office/drawing/2014/main" id="{F2C6BCD4-134D-8847-77A3-534F0B4A9E62}"/>
                        </a:ext>
                      </a:extLst>
                    </p:cNvPr>
                    <p:cNvSpPr/>
                    <p:nvPr/>
                  </p:nvSpPr>
                  <p:spPr>
                    <a:xfrm>
                      <a:off x="2979754" y="3672264"/>
                      <a:ext cx="243188" cy="257388"/>
                    </a:xfrm>
                    <a:custGeom>
                      <a:avLst/>
                      <a:gdLst>
                        <a:gd name="connsiteX0" fmla="*/ 242825 w 243188"/>
                        <a:gd name="connsiteY0" fmla="*/ 4971 h 257388"/>
                        <a:gd name="connsiteX1" fmla="*/ 203920 w 243188"/>
                        <a:gd name="connsiteY1" fmla="*/ 138022 h 257388"/>
                        <a:gd name="connsiteX2" fmla="*/ 196840 w 243188"/>
                        <a:gd name="connsiteY2" fmla="*/ 148093 h 257388"/>
                        <a:gd name="connsiteX3" fmla="*/ 3559 w 243188"/>
                        <a:gd name="connsiteY3" fmla="*/ 256770 h 257388"/>
                        <a:gd name="connsiteX4" fmla="*/ 369 w 243188"/>
                        <a:gd name="connsiteY4" fmla="*/ 252841 h 257388"/>
                        <a:gd name="connsiteX5" fmla="*/ 39274 w 243188"/>
                        <a:gd name="connsiteY5" fmla="*/ 119892 h 257388"/>
                        <a:gd name="connsiteX6" fmla="*/ 46433 w 243188"/>
                        <a:gd name="connsiteY6" fmla="*/ 109820 h 257388"/>
                        <a:gd name="connsiteX7" fmla="*/ 239946 w 243188"/>
                        <a:gd name="connsiteY7" fmla="*/ 237 h 257388"/>
                        <a:gd name="connsiteX8" fmla="*/ 242825 w 243188"/>
                        <a:gd name="connsiteY8" fmla="*/ 4971 h 257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188" h="257388">
                          <a:moveTo>
                            <a:pt x="242825" y="4971"/>
                          </a:moveTo>
                          <a:lnTo>
                            <a:pt x="203920" y="138022"/>
                          </a:lnTo>
                          <a:cubicBezTo>
                            <a:pt x="202535" y="142342"/>
                            <a:pt x="200030" y="145898"/>
                            <a:pt x="196840" y="148093"/>
                          </a:cubicBezTo>
                          <a:lnTo>
                            <a:pt x="3559" y="256770"/>
                          </a:lnTo>
                          <a:cubicBezTo>
                            <a:pt x="680" y="258381"/>
                            <a:pt x="-721" y="256770"/>
                            <a:pt x="369" y="252841"/>
                          </a:cubicBezTo>
                          <a:lnTo>
                            <a:pt x="39274" y="119892"/>
                          </a:lnTo>
                          <a:cubicBezTo>
                            <a:pt x="40682" y="115561"/>
                            <a:pt x="43211" y="111996"/>
                            <a:pt x="46433" y="109820"/>
                          </a:cubicBezTo>
                          <a:lnTo>
                            <a:pt x="239946" y="237"/>
                          </a:lnTo>
                          <a:cubicBezTo>
                            <a:pt x="242436" y="-669"/>
                            <a:pt x="243915" y="1043"/>
                            <a:pt x="242825" y="4971"/>
                          </a:cubicBezTo>
                          <a:close/>
                        </a:path>
                      </a:pathLst>
                    </a:custGeom>
                    <a:solidFill>
                      <a:srgbClr val="263238"/>
                    </a:solidFill>
                    <a:ln w="7772" cap="flat">
                      <a:noFill/>
                      <a:prstDash val="solid"/>
                      <a:miter/>
                    </a:ln>
                  </p:spPr>
                  <p:txBody>
                    <a:bodyPr rtlCol="0" anchor="ctr"/>
                    <a:lstStyle/>
                    <a:p>
                      <a:endParaRPr lang="en-IN"/>
                    </a:p>
                  </p:txBody>
                </p:sp>
                <p:sp>
                  <p:nvSpPr>
                    <p:cNvPr id="102" name="Freeform: Shape 101">
                      <a:extLst>
                        <a:ext uri="{FF2B5EF4-FFF2-40B4-BE49-F238E27FC236}">
                          <a16:creationId xmlns:a16="http://schemas.microsoft.com/office/drawing/2014/main" id="{B8D17BCB-7F5D-BB5B-FC4C-47407C175A6E}"/>
                        </a:ext>
                      </a:extLst>
                    </p:cNvPr>
                    <p:cNvSpPr/>
                    <p:nvPr/>
                  </p:nvSpPr>
                  <p:spPr>
                    <a:xfrm>
                      <a:off x="3028374" y="3779621"/>
                      <a:ext cx="36342" cy="36621"/>
                    </a:xfrm>
                    <a:custGeom>
                      <a:avLst/>
                      <a:gdLst>
                        <a:gd name="connsiteX0" fmla="*/ 29792 w 36342"/>
                        <a:gd name="connsiteY0" fmla="*/ 952 h 36621"/>
                        <a:gd name="connsiteX1" fmla="*/ 10339 w 36342"/>
                        <a:gd name="connsiteY1" fmla="*/ 12132 h 36621"/>
                        <a:gd name="connsiteX2" fmla="*/ 2170 w 36342"/>
                        <a:gd name="connsiteY2" fmla="*/ 23211 h 36621"/>
                        <a:gd name="connsiteX3" fmla="*/ 691 w 36342"/>
                        <a:gd name="connsiteY3" fmla="*/ 28449 h 36621"/>
                        <a:gd name="connsiteX4" fmla="*/ 6449 w 36342"/>
                        <a:gd name="connsiteY4" fmla="*/ 35499 h 36621"/>
                        <a:gd name="connsiteX5" fmla="*/ 26135 w 36342"/>
                        <a:gd name="connsiteY5" fmla="*/ 24319 h 36621"/>
                        <a:gd name="connsiteX6" fmla="*/ 34305 w 36342"/>
                        <a:gd name="connsiteY6" fmla="*/ 13240 h 36621"/>
                        <a:gd name="connsiteX7" fmla="*/ 35783 w 36342"/>
                        <a:gd name="connsiteY7" fmla="*/ 8003 h 36621"/>
                        <a:gd name="connsiteX8" fmla="*/ 29792 w 36342"/>
                        <a:gd name="connsiteY8" fmla="*/ 952 h 36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342" h="36621">
                          <a:moveTo>
                            <a:pt x="29792" y="952"/>
                          </a:moveTo>
                          <a:lnTo>
                            <a:pt x="10339" y="12132"/>
                          </a:lnTo>
                          <a:cubicBezTo>
                            <a:pt x="6706" y="14489"/>
                            <a:pt x="3819" y="18407"/>
                            <a:pt x="2170" y="23211"/>
                          </a:cubicBezTo>
                          <a:lnTo>
                            <a:pt x="691" y="28449"/>
                          </a:lnTo>
                          <a:cubicBezTo>
                            <a:pt x="-1332" y="35197"/>
                            <a:pt x="1236" y="38521"/>
                            <a:pt x="6449" y="35499"/>
                          </a:cubicBezTo>
                          <a:lnTo>
                            <a:pt x="26135" y="24319"/>
                          </a:lnTo>
                          <a:cubicBezTo>
                            <a:pt x="29769" y="21962"/>
                            <a:pt x="32656" y="18045"/>
                            <a:pt x="34305" y="13240"/>
                          </a:cubicBezTo>
                          <a:lnTo>
                            <a:pt x="35783" y="8003"/>
                          </a:lnTo>
                          <a:cubicBezTo>
                            <a:pt x="37573" y="1255"/>
                            <a:pt x="34928" y="-1666"/>
                            <a:pt x="29792" y="952"/>
                          </a:cubicBezTo>
                          <a:close/>
                        </a:path>
                      </a:pathLst>
                    </a:custGeom>
                    <a:solidFill>
                      <a:srgbClr val="37474F"/>
                    </a:solidFill>
                    <a:ln w="7772" cap="flat">
                      <a:noFill/>
                      <a:prstDash val="solid"/>
                      <a:miter/>
                    </a:ln>
                  </p:spPr>
                  <p:txBody>
                    <a:bodyPr rtlCol="0" anchor="ctr"/>
                    <a:lstStyle/>
                    <a:p>
                      <a:endParaRPr lang="en-IN"/>
                    </a:p>
                  </p:txBody>
                </p:sp>
                <p:sp>
                  <p:nvSpPr>
                    <p:cNvPr id="103" name="Freeform: Shape 102">
                      <a:extLst>
                        <a:ext uri="{FF2B5EF4-FFF2-40B4-BE49-F238E27FC236}">
                          <a16:creationId xmlns:a16="http://schemas.microsoft.com/office/drawing/2014/main" id="{23788EC5-7859-41FB-785C-6BA0276A53F8}"/>
                        </a:ext>
                      </a:extLst>
                    </p:cNvPr>
                    <p:cNvSpPr/>
                    <p:nvPr/>
                  </p:nvSpPr>
                  <p:spPr>
                    <a:xfrm>
                      <a:off x="3048038" y="3785457"/>
                      <a:ext cx="11474" cy="15755"/>
                    </a:xfrm>
                    <a:custGeom>
                      <a:avLst/>
                      <a:gdLst>
                        <a:gd name="connsiteX0" fmla="*/ 7872 w 11474"/>
                        <a:gd name="connsiteY0" fmla="*/ 555 h 15755"/>
                        <a:gd name="connsiteX1" fmla="*/ 480 w 11474"/>
                        <a:gd name="connsiteY1" fmla="*/ 10627 h 15755"/>
                        <a:gd name="connsiteX2" fmla="*/ 3437 w 11474"/>
                        <a:gd name="connsiteY2" fmla="*/ 15159 h 15755"/>
                        <a:gd name="connsiteX3" fmla="*/ 11218 w 11474"/>
                        <a:gd name="connsiteY3" fmla="*/ 5087 h 15755"/>
                        <a:gd name="connsiteX4" fmla="*/ 7872 w 11474"/>
                        <a:gd name="connsiteY4" fmla="*/ 555 h 157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74" h="15755">
                          <a:moveTo>
                            <a:pt x="7872" y="555"/>
                          </a:moveTo>
                          <a:cubicBezTo>
                            <a:pt x="4565" y="2670"/>
                            <a:pt x="1943" y="6246"/>
                            <a:pt x="480" y="10627"/>
                          </a:cubicBezTo>
                          <a:cubicBezTo>
                            <a:pt x="-765" y="14757"/>
                            <a:pt x="480" y="16872"/>
                            <a:pt x="3437" y="15159"/>
                          </a:cubicBezTo>
                          <a:cubicBezTo>
                            <a:pt x="6845" y="13054"/>
                            <a:pt x="9591" y="9499"/>
                            <a:pt x="11218" y="5087"/>
                          </a:cubicBezTo>
                          <a:cubicBezTo>
                            <a:pt x="12073" y="958"/>
                            <a:pt x="10751" y="-1057"/>
                            <a:pt x="7872" y="555"/>
                          </a:cubicBezTo>
                          <a:close/>
                        </a:path>
                      </a:pathLst>
                    </a:custGeom>
                    <a:solidFill>
                      <a:srgbClr val="455A64"/>
                    </a:solidFill>
                    <a:ln w="7772" cap="flat">
                      <a:noFill/>
                      <a:prstDash val="solid"/>
                      <a:miter/>
                    </a:ln>
                  </p:spPr>
                  <p:txBody>
                    <a:bodyPr rtlCol="0" anchor="ctr"/>
                    <a:lstStyle/>
                    <a:p>
                      <a:endParaRPr lang="en-IN"/>
                    </a:p>
                  </p:txBody>
                </p:sp>
                <p:sp>
                  <p:nvSpPr>
                    <p:cNvPr id="104" name="Freeform: Shape 103">
                      <a:extLst>
                        <a:ext uri="{FF2B5EF4-FFF2-40B4-BE49-F238E27FC236}">
                          <a16:creationId xmlns:a16="http://schemas.microsoft.com/office/drawing/2014/main" id="{5C08E135-B216-99BD-5BF9-F09241626486}"/>
                        </a:ext>
                      </a:extLst>
                    </p:cNvPr>
                    <p:cNvSpPr/>
                    <p:nvPr/>
                  </p:nvSpPr>
                  <p:spPr>
                    <a:xfrm>
                      <a:off x="3050769" y="3789420"/>
                      <a:ext cx="5834" cy="8337"/>
                    </a:xfrm>
                    <a:custGeom>
                      <a:avLst/>
                      <a:gdLst>
                        <a:gd name="connsiteX0" fmla="*/ 4051 w 5834"/>
                        <a:gd name="connsiteY0" fmla="*/ 318 h 8337"/>
                        <a:gd name="connsiteX1" fmla="*/ 238 w 5834"/>
                        <a:gd name="connsiteY1" fmla="*/ 5657 h 8337"/>
                        <a:gd name="connsiteX2" fmla="*/ 1795 w 5834"/>
                        <a:gd name="connsiteY2" fmla="*/ 8074 h 8337"/>
                        <a:gd name="connsiteX3" fmla="*/ 5607 w 5834"/>
                        <a:gd name="connsiteY3" fmla="*/ 2635 h 8337"/>
                        <a:gd name="connsiteX4" fmla="*/ 4051 w 5834"/>
                        <a:gd name="connsiteY4" fmla="*/ 318 h 8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34" h="8337">
                          <a:moveTo>
                            <a:pt x="4051" y="318"/>
                          </a:moveTo>
                          <a:cubicBezTo>
                            <a:pt x="2340" y="1467"/>
                            <a:pt x="986" y="3350"/>
                            <a:pt x="238" y="5657"/>
                          </a:cubicBezTo>
                          <a:cubicBezTo>
                            <a:pt x="-384" y="7772"/>
                            <a:pt x="238" y="8880"/>
                            <a:pt x="1795" y="8074"/>
                          </a:cubicBezTo>
                          <a:cubicBezTo>
                            <a:pt x="3499" y="6865"/>
                            <a:pt x="4837" y="4952"/>
                            <a:pt x="5607" y="2635"/>
                          </a:cubicBezTo>
                          <a:cubicBezTo>
                            <a:pt x="6230" y="520"/>
                            <a:pt x="5530" y="-588"/>
                            <a:pt x="4051" y="318"/>
                          </a:cubicBezTo>
                          <a:close/>
                        </a:path>
                      </a:pathLst>
                    </a:custGeom>
                    <a:solidFill>
                      <a:srgbClr val="FFFFFF">
                        <a:alpha val="20000"/>
                      </a:srgbClr>
                    </a:solidFill>
                    <a:ln w="7772" cap="flat">
                      <a:noFill/>
                      <a:prstDash val="solid"/>
                      <a:miter/>
                    </a:ln>
                  </p:spPr>
                  <p:txBody>
                    <a:bodyPr rtlCol="0" anchor="ctr"/>
                    <a:lstStyle/>
                    <a:p>
                      <a:endParaRPr lang="en-IN"/>
                    </a:p>
                  </p:txBody>
                </p:sp>
                <p:sp>
                  <p:nvSpPr>
                    <p:cNvPr id="105" name="Freeform: Shape 104">
                      <a:extLst>
                        <a:ext uri="{FF2B5EF4-FFF2-40B4-BE49-F238E27FC236}">
                          <a16:creationId xmlns:a16="http://schemas.microsoft.com/office/drawing/2014/main" id="{9DAE17E2-776D-5303-5E5F-4C184BA04456}"/>
                        </a:ext>
                      </a:extLst>
                    </p:cNvPr>
                    <p:cNvSpPr/>
                    <p:nvPr/>
                  </p:nvSpPr>
                  <p:spPr>
                    <a:xfrm>
                      <a:off x="3033411" y="3793919"/>
                      <a:ext cx="11543" cy="15812"/>
                    </a:xfrm>
                    <a:custGeom>
                      <a:avLst/>
                      <a:gdLst>
                        <a:gd name="connsiteX0" fmla="*/ 7870 w 11543"/>
                        <a:gd name="connsiteY0" fmla="*/ 554 h 15812"/>
                        <a:gd name="connsiteX1" fmla="*/ 478 w 11543"/>
                        <a:gd name="connsiteY1" fmla="*/ 10626 h 15812"/>
                        <a:gd name="connsiteX2" fmla="*/ 3513 w 11543"/>
                        <a:gd name="connsiteY2" fmla="*/ 15259 h 15812"/>
                        <a:gd name="connsiteX3" fmla="*/ 11294 w 11543"/>
                        <a:gd name="connsiteY3" fmla="*/ 5187 h 15812"/>
                        <a:gd name="connsiteX4" fmla="*/ 7870 w 11543"/>
                        <a:gd name="connsiteY4" fmla="*/ 554 h 158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43" h="15812">
                          <a:moveTo>
                            <a:pt x="7870" y="554"/>
                          </a:moveTo>
                          <a:cubicBezTo>
                            <a:pt x="4602" y="2739"/>
                            <a:pt x="1996" y="6285"/>
                            <a:pt x="478" y="10626"/>
                          </a:cubicBezTo>
                          <a:cubicBezTo>
                            <a:pt x="-767" y="14856"/>
                            <a:pt x="478" y="16870"/>
                            <a:pt x="3513" y="15259"/>
                          </a:cubicBezTo>
                          <a:cubicBezTo>
                            <a:pt x="6944" y="13194"/>
                            <a:pt x="9699" y="9629"/>
                            <a:pt x="11294" y="5187"/>
                          </a:cubicBezTo>
                          <a:cubicBezTo>
                            <a:pt x="12150" y="957"/>
                            <a:pt x="10749" y="-1058"/>
                            <a:pt x="7870" y="554"/>
                          </a:cubicBezTo>
                          <a:close/>
                        </a:path>
                      </a:pathLst>
                    </a:custGeom>
                    <a:solidFill>
                      <a:srgbClr val="455A64"/>
                    </a:solidFill>
                    <a:ln w="7772" cap="flat">
                      <a:noFill/>
                      <a:prstDash val="solid"/>
                      <a:miter/>
                    </a:ln>
                  </p:spPr>
                  <p:txBody>
                    <a:bodyPr rtlCol="0" anchor="ctr"/>
                    <a:lstStyle/>
                    <a:p>
                      <a:endParaRPr lang="en-IN"/>
                    </a:p>
                  </p:txBody>
                </p:sp>
                <p:sp>
                  <p:nvSpPr>
                    <p:cNvPr id="106" name="Freeform: Shape 105">
                      <a:extLst>
                        <a:ext uri="{FF2B5EF4-FFF2-40B4-BE49-F238E27FC236}">
                          <a16:creationId xmlns:a16="http://schemas.microsoft.com/office/drawing/2014/main" id="{333AD3D1-D9A4-2CE2-CCC7-415890517E3F}"/>
                        </a:ext>
                      </a:extLst>
                    </p:cNvPr>
                    <p:cNvSpPr/>
                    <p:nvPr/>
                  </p:nvSpPr>
                  <p:spPr>
                    <a:xfrm>
                      <a:off x="3036219" y="3797795"/>
                      <a:ext cx="5757" cy="8276"/>
                    </a:xfrm>
                    <a:custGeom>
                      <a:avLst/>
                      <a:gdLst>
                        <a:gd name="connsiteX0" fmla="*/ 3973 w 5757"/>
                        <a:gd name="connsiteY0" fmla="*/ 304 h 8276"/>
                        <a:gd name="connsiteX1" fmla="*/ 238 w 5757"/>
                        <a:gd name="connsiteY1" fmla="*/ 5642 h 8276"/>
                        <a:gd name="connsiteX2" fmla="*/ 1795 w 5757"/>
                        <a:gd name="connsiteY2" fmla="*/ 7958 h 8276"/>
                        <a:gd name="connsiteX3" fmla="*/ 5530 w 5757"/>
                        <a:gd name="connsiteY3" fmla="*/ 2620 h 8276"/>
                        <a:gd name="connsiteX4" fmla="*/ 3973 w 5757"/>
                        <a:gd name="connsiteY4" fmla="*/ 304 h 82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7" h="8276">
                          <a:moveTo>
                            <a:pt x="3973" y="304"/>
                          </a:moveTo>
                          <a:cubicBezTo>
                            <a:pt x="2301" y="1492"/>
                            <a:pt x="986" y="3366"/>
                            <a:pt x="238" y="5642"/>
                          </a:cubicBezTo>
                          <a:cubicBezTo>
                            <a:pt x="-384" y="7757"/>
                            <a:pt x="238" y="8865"/>
                            <a:pt x="1795" y="7958"/>
                          </a:cubicBezTo>
                          <a:cubicBezTo>
                            <a:pt x="3468" y="6770"/>
                            <a:pt x="4783" y="4896"/>
                            <a:pt x="5530" y="2620"/>
                          </a:cubicBezTo>
                          <a:cubicBezTo>
                            <a:pt x="6152" y="304"/>
                            <a:pt x="5452" y="-502"/>
                            <a:pt x="3973" y="304"/>
                          </a:cubicBezTo>
                          <a:close/>
                        </a:path>
                      </a:pathLst>
                    </a:custGeom>
                    <a:solidFill>
                      <a:srgbClr val="FFFFFF">
                        <a:alpha val="20000"/>
                      </a:srgbClr>
                    </a:solidFill>
                    <a:ln w="7772" cap="flat">
                      <a:noFill/>
                      <a:prstDash val="solid"/>
                      <a:miter/>
                    </a:ln>
                  </p:spPr>
                  <p:txBody>
                    <a:bodyPr rtlCol="0" anchor="ctr"/>
                    <a:lstStyle/>
                    <a:p>
                      <a:endParaRPr lang="en-IN"/>
                    </a:p>
                  </p:txBody>
                </p:sp>
                <p:sp>
                  <p:nvSpPr>
                    <p:cNvPr id="107" name="Freeform: Shape 106">
                      <a:extLst>
                        <a:ext uri="{FF2B5EF4-FFF2-40B4-BE49-F238E27FC236}">
                          <a16:creationId xmlns:a16="http://schemas.microsoft.com/office/drawing/2014/main" id="{0C6D13A7-0DEB-C798-5622-58514E7077F0}"/>
                        </a:ext>
                      </a:extLst>
                    </p:cNvPr>
                    <p:cNvSpPr/>
                    <p:nvPr/>
                  </p:nvSpPr>
                  <p:spPr>
                    <a:xfrm>
                      <a:off x="3037550" y="3748798"/>
                      <a:ext cx="24363" cy="19536"/>
                    </a:xfrm>
                    <a:custGeom>
                      <a:avLst/>
                      <a:gdLst>
                        <a:gd name="connsiteX0" fmla="*/ 1709 w 24363"/>
                        <a:gd name="connsiteY0" fmla="*/ 18279 h 19536"/>
                        <a:gd name="connsiteX1" fmla="*/ 464 w 24363"/>
                        <a:gd name="connsiteY1" fmla="*/ 16264 h 19536"/>
                        <a:gd name="connsiteX2" fmla="*/ 75 w 24363"/>
                        <a:gd name="connsiteY2" fmla="*/ 14149 h 19536"/>
                        <a:gd name="connsiteX3" fmla="*/ 853 w 24363"/>
                        <a:gd name="connsiteY3" fmla="*/ 11531 h 19536"/>
                        <a:gd name="connsiteX4" fmla="*/ 1786 w 24363"/>
                        <a:gd name="connsiteY4" fmla="*/ 10322 h 19536"/>
                        <a:gd name="connsiteX5" fmla="*/ 19372 w 24363"/>
                        <a:gd name="connsiteY5" fmla="*/ 250 h 19536"/>
                        <a:gd name="connsiteX6" fmla="*/ 22873 w 24363"/>
                        <a:gd name="connsiteY6" fmla="*/ 1358 h 19536"/>
                        <a:gd name="connsiteX7" fmla="*/ 24118 w 24363"/>
                        <a:gd name="connsiteY7" fmla="*/ 3372 h 19536"/>
                        <a:gd name="connsiteX8" fmla="*/ 24118 w 24363"/>
                        <a:gd name="connsiteY8" fmla="*/ 5487 h 19536"/>
                        <a:gd name="connsiteX9" fmla="*/ 23418 w 24363"/>
                        <a:gd name="connsiteY9" fmla="*/ 8005 h 19536"/>
                        <a:gd name="connsiteX10" fmla="*/ 22406 w 24363"/>
                        <a:gd name="connsiteY10" fmla="*/ 9315 h 19536"/>
                        <a:gd name="connsiteX11" fmla="*/ 4899 w 24363"/>
                        <a:gd name="connsiteY11" fmla="*/ 19387 h 19536"/>
                        <a:gd name="connsiteX12" fmla="*/ 1709 w 24363"/>
                        <a:gd name="connsiteY12" fmla="*/ 18279 h 1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363" h="19536">
                          <a:moveTo>
                            <a:pt x="1709" y="18279"/>
                          </a:moveTo>
                          <a:lnTo>
                            <a:pt x="464" y="16264"/>
                          </a:lnTo>
                          <a:cubicBezTo>
                            <a:pt x="43" y="15710"/>
                            <a:pt x="-104" y="14895"/>
                            <a:pt x="75" y="14149"/>
                          </a:cubicBezTo>
                          <a:cubicBezTo>
                            <a:pt x="75" y="14149"/>
                            <a:pt x="697" y="12034"/>
                            <a:pt x="853" y="11531"/>
                          </a:cubicBezTo>
                          <a:cubicBezTo>
                            <a:pt x="1032" y="10987"/>
                            <a:pt x="1366" y="10554"/>
                            <a:pt x="1786" y="10322"/>
                          </a:cubicBezTo>
                          <a:lnTo>
                            <a:pt x="19372" y="250"/>
                          </a:lnTo>
                          <a:cubicBezTo>
                            <a:pt x="20601" y="-324"/>
                            <a:pt x="21986" y="109"/>
                            <a:pt x="22873" y="1358"/>
                          </a:cubicBezTo>
                          <a:lnTo>
                            <a:pt x="24118" y="3372"/>
                          </a:lnTo>
                          <a:cubicBezTo>
                            <a:pt x="24445" y="4017"/>
                            <a:pt x="24445" y="4843"/>
                            <a:pt x="24118" y="5487"/>
                          </a:cubicBezTo>
                          <a:cubicBezTo>
                            <a:pt x="23916" y="6344"/>
                            <a:pt x="23682" y="7179"/>
                            <a:pt x="23418" y="8005"/>
                          </a:cubicBezTo>
                          <a:cubicBezTo>
                            <a:pt x="23254" y="8620"/>
                            <a:pt x="22881" y="9103"/>
                            <a:pt x="22406" y="9315"/>
                          </a:cubicBezTo>
                          <a:lnTo>
                            <a:pt x="4899" y="19387"/>
                          </a:lnTo>
                          <a:cubicBezTo>
                            <a:pt x="3755" y="19790"/>
                            <a:pt x="2541" y="19367"/>
                            <a:pt x="1709" y="18279"/>
                          </a:cubicBezTo>
                          <a:close/>
                        </a:path>
                      </a:pathLst>
                    </a:custGeom>
                    <a:solidFill>
                      <a:srgbClr val="263238"/>
                    </a:solidFill>
                    <a:ln w="7772" cap="flat">
                      <a:noFill/>
                      <a:prstDash val="solid"/>
                      <a:miter/>
                    </a:ln>
                  </p:spPr>
                  <p:txBody>
                    <a:bodyPr rtlCol="0" anchor="ctr"/>
                    <a:lstStyle/>
                    <a:p>
                      <a:endParaRPr lang="en-IN"/>
                    </a:p>
                  </p:txBody>
                </p:sp>
                <p:sp>
                  <p:nvSpPr>
                    <p:cNvPr id="108" name="Freeform: Shape 107">
                      <a:extLst>
                        <a:ext uri="{FF2B5EF4-FFF2-40B4-BE49-F238E27FC236}">
                          <a16:creationId xmlns:a16="http://schemas.microsoft.com/office/drawing/2014/main" id="{FE14110C-0966-3F00-E488-C4A9DDA6895D}"/>
                        </a:ext>
                      </a:extLst>
                    </p:cNvPr>
                    <p:cNvSpPr/>
                    <p:nvPr/>
                  </p:nvSpPr>
                  <p:spPr>
                    <a:xfrm>
                      <a:off x="3038273" y="3748999"/>
                      <a:ext cx="23782" cy="17078"/>
                    </a:xfrm>
                    <a:custGeom>
                      <a:avLst/>
                      <a:gdLst>
                        <a:gd name="connsiteX0" fmla="*/ 22772 w 23782"/>
                        <a:gd name="connsiteY0" fmla="*/ 6696 h 17078"/>
                        <a:gd name="connsiteX1" fmla="*/ 5187 w 23782"/>
                        <a:gd name="connsiteY1" fmla="*/ 16768 h 17078"/>
                        <a:gd name="connsiteX2" fmla="*/ 1686 w 23782"/>
                        <a:gd name="connsiteY2" fmla="*/ 15761 h 17078"/>
                        <a:gd name="connsiteX3" fmla="*/ 441 w 23782"/>
                        <a:gd name="connsiteY3" fmla="*/ 13746 h 17078"/>
                        <a:gd name="connsiteX4" fmla="*/ 518 w 23782"/>
                        <a:gd name="connsiteY4" fmla="*/ 10755 h 17078"/>
                        <a:gd name="connsiteX5" fmla="*/ 1063 w 23782"/>
                        <a:gd name="connsiteY5" fmla="*/ 10322 h 17078"/>
                        <a:gd name="connsiteX6" fmla="*/ 18648 w 23782"/>
                        <a:gd name="connsiteY6" fmla="*/ 250 h 17078"/>
                        <a:gd name="connsiteX7" fmla="*/ 22150 w 23782"/>
                        <a:gd name="connsiteY7" fmla="*/ 1358 h 17078"/>
                        <a:gd name="connsiteX8" fmla="*/ 23395 w 23782"/>
                        <a:gd name="connsiteY8" fmla="*/ 3372 h 17078"/>
                        <a:gd name="connsiteX9" fmla="*/ 23208 w 23782"/>
                        <a:gd name="connsiteY9" fmla="*/ 6354 h 17078"/>
                        <a:gd name="connsiteX10" fmla="*/ 22772 w 23782"/>
                        <a:gd name="connsiteY10" fmla="*/ 6696 h 17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782" h="17078">
                          <a:moveTo>
                            <a:pt x="22772" y="6696"/>
                          </a:moveTo>
                          <a:lnTo>
                            <a:pt x="5187" y="16768"/>
                          </a:lnTo>
                          <a:cubicBezTo>
                            <a:pt x="3973" y="17423"/>
                            <a:pt x="2572" y="17020"/>
                            <a:pt x="1686" y="15761"/>
                          </a:cubicBezTo>
                          <a:lnTo>
                            <a:pt x="441" y="13746"/>
                          </a:lnTo>
                          <a:cubicBezTo>
                            <a:pt x="-174" y="12890"/>
                            <a:pt x="-143" y="11551"/>
                            <a:pt x="518" y="10755"/>
                          </a:cubicBezTo>
                          <a:cubicBezTo>
                            <a:pt x="674" y="10564"/>
                            <a:pt x="861" y="10423"/>
                            <a:pt x="1063" y="10322"/>
                          </a:cubicBezTo>
                          <a:lnTo>
                            <a:pt x="18648" y="250"/>
                          </a:lnTo>
                          <a:cubicBezTo>
                            <a:pt x="19877" y="-324"/>
                            <a:pt x="21263" y="109"/>
                            <a:pt x="22150" y="1358"/>
                          </a:cubicBezTo>
                          <a:lnTo>
                            <a:pt x="23395" y="3372"/>
                          </a:lnTo>
                          <a:cubicBezTo>
                            <a:pt x="23978" y="4259"/>
                            <a:pt x="23893" y="5598"/>
                            <a:pt x="23208" y="6354"/>
                          </a:cubicBezTo>
                          <a:cubicBezTo>
                            <a:pt x="23076" y="6495"/>
                            <a:pt x="22928" y="6615"/>
                            <a:pt x="22772" y="6696"/>
                          </a:cubicBezTo>
                          <a:close/>
                        </a:path>
                      </a:pathLst>
                    </a:custGeom>
                    <a:solidFill>
                      <a:srgbClr val="455A64"/>
                    </a:solidFill>
                    <a:ln w="7772" cap="flat">
                      <a:noFill/>
                      <a:prstDash val="solid"/>
                      <a:miter/>
                    </a:ln>
                  </p:spPr>
                  <p:txBody>
                    <a:bodyPr rtlCol="0" anchor="ctr"/>
                    <a:lstStyle/>
                    <a:p>
                      <a:endParaRPr lang="en-IN"/>
                    </a:p>
                  </p:txBody>
                </p:sp>
                <p:sp>
                  <p:nvSpPr>
                    <p:cNvPr id="109" name="Freeform: Shape 108">
                      <a:extLst>
                        <a:ext uri="{FF2B5EF4-FFF2-40B4-BE49-F238E27FC236}">
                          <a16:creationId xmlns:a16="http://schemas.microsoft.com/office/drawing/2014/main" id="{4A3770AC-373E-B982-F136-12CA0505CB95}"/>
                        </a:ext>
                      </a:extLst>
                    </p:cNvPr>
                    <p:cNvSpPr/>
                    <p:nvPr/>
                  </p:nvSpPr>
                  <p:spPr>
                    <a:xfrm>
                      <a:off x="3066349" y="3732445"/>
                      <a:ext cx="24572" cy="19708"/>
                    </a:xfrm>
                    <a:custGeom>
                      <a:avLst/>
                      <a:gdLst>
                        <a:gd name="connsiteX0" fmla="*/ 1699 w 24572"/>
                        <a:gd name="connsiteY0" fmla="*/ 18315 h 19708"/>
                        <a:gd name="connsiteX1" fmla="*/ 454 w 24572"/>
                        <a:gd name="connsiteY1" fmla="*/ 16301 h 19708"/>
                        <a:gd name="connsiteX2" fmla="*/ 65 w 24572"/>
                        <a:gd name="connsiteY2" fmla="*/ 14185 h 19708"/>
                        <a:gd name="connsiteX3" fmla="*/ 843 w 24572"/>
                        <a:gd name="connsiteY3" fmla="*/ 11567 h 19708"/>
                        <a:gd name="connsiteX4" fmla="*/ 1855 w 24572"/>
                        <a:gd name="connsiteY4" fmla="*/ 10358 h 19708"/>
                        <a:gd name="connsiteX5" fmla="*/ 19362 w 24572"/>
                        <a:gd name="connsiteY5" fmla="*/ 286 h 19708"/>
                        <a:gd name="connsiteX6" fmla="*/ 22864 w 24572"/>
                        <a:gd name="connsiteY6" fmla="*/ 1394 h 19708"/>
                        <a:gd name="connsiteX7" fmla="*/ 24109 w 24572"/>
                        <a:gd name="connsiteY7" fmla="*/ 3408 h 19708"/>
                        <a:gd name="connsiteX8" fmla="*/ 24498 w 24572"/>
                        <a:gd name="connsiteY8" fmla="*/ 5524 h 19708"/>
                        <a:gd name="connsiteX9" fmla="*/ 23720 w 24572"/>
                        <a:gd name="connsiteY9" fmla="*/ 8042 h 19708"/>
                        <a:gd name="connsiteX10" fmla="*/ 22786 w 24572"/>
                        <a:gd name="connsiteY10" fmla="*/ 9351 h 19708"/>
                        <a:gd name="connsiteX11" fmla="*/ 5201 w 24572"/>
                        <a:gd name="connsiteY11" fmla="*/ 19423 h 19708"/>
                        <a:gd name="connsiteX12" fmla="*/ 1699 w 24572"/>
                        <a:gd name="connsiteY12" fmla="*/ 18315 h 19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572" h="19708">
                          <a:moveTo>
                            <a:pt x="1699" y="18315"/>
                          </a:moveTo>
                          <a:lnTo>
                            <a:pt x="454" y="16301"/>
                          </a:lnTo>
                          <a:cubicBezTo>
                            <a:pt x="50" y="15737"/>
                            <a:pt x="-98" y="14931"/>
                            <a:pt x="65" y="14185"/>
                          </a:cubicBezTo>
                          <a:lnTo>
                            <a:pt x="843" y="11567"/>
                          </a:lnTo>
                          <a:cubicBezTo>
                            <a:pt x="1038" y="11003"/>
                            <a:pt x="1404" y="10559"/>
                            <a:pt x="1855" y="10358"/>
                          </a:cubicBezTo>
                          <a:lnTo>
                            <a:pt x="19362" y="286"/>
                          </a:lnTo>
                          <a:cubicBezTo>
                            <a:pt x="20592" y="-348"/>
                            <a:pt x="22000" y="95"/>
                            <a:pt x="22864" y="1394"/>
                          </a:cubicBezTo>
                          <a:lnTo>
                            <a:pt x="24109" y="3408"/>
                          </a:lnTo>
                          <a:cubicBezTo>
                            <a:pt x="24529" y="3962"/>
                            <a:pt x="24677" y="4778"/>
                            <a:pt x="24498" y="5524"/>
                          </a:cubicBezTo>
                          <a:lnTo>
                            <a:pt x="23720" y="8042"/>
                          </a:lnTo>
                          <a:cubicBezTo>
                            <a:pt x="23541" y="8616"/>
                            <a:pt x="23214" y="9079"/>
                            <a:pt x="22786" y="9351"/>
                          </a:cubicBezTo>
                          <a:lnTo>
                            <a:pt x="5201" y="19423"/>
                          </a:lnTo>
                          <a:cubicBezTo>
                            <a:pt x="3972" y="20057"/>
                            <a:pt x="2563" y="19614"/>
                            <a:pt x="1699" y="18315"/>
                          </a:cubicBezTo>
                          <a:close/>
                        </a:path>
                      </a:pathLst>
                    </a:custGeom>
                    <a:solidFill>
                      <a:srgbClr val="263238"/>
                    </a:solidFill>
                    <a:ln w="7772" cap="flat">
                      <a:noFill/>
                      <a:prstDash val="solid"/>
                      <a:miter/>
                    </a:ln>
                  </p:spPr>
                  <p:txBody>
                    <a:bodyPr rtlCol="0" anchor="ctr"/>
                    <a:lstStyle/>
                    <a:p>
                      <a:endParaRPr lang="en-IN"/>
                    </a:p>
                  </p:txBody>
                </p:sp>
                <p:sp>
                  <p:nvSpPr>
                    <p:cNvPr id="110" name="Freeform: Shape 109">
                      <a:extLst>
                        <a:ext uri="{FF2B5EF4-FFF2-40B4-BE49-F238E27FC236}">
                          <a16:creationId xmlns:a16="http://schemas.microsoft.com/office/drawing/2014/main" id="{DE9EC007-9D6C-4519-F91F-8B6BD30D2554}"/>
                        </a:ext>
                      </a:extLst>
                    </p:cNvPr>
                    <p:cNvSpPr/>
                    <p:nvPr/>
                  </p:nvSpPr>
                  <p:spPr>
                    <a:xfrm>
                      <a:off x="3067081" y="3732546"/>
                      <a:ext cx="23819" cy="17120"/>
                    </a:xfrm>
                    <a:custGeom>
                      <a:avLst/>
                      <a:gdLst>
                        <a:gd name="connsiteX0" fmla="*/ 22754 w 23819"/>
                        <a:gd name="connsiteY0" fmla="*/ 6732 h 17120"/>
                        <a:gd name="connsiteX1" fmla="*/ 5169 w 23819"/>
                        <a:gd name="connsiteY1" fmla="*/ 16804 h 17120"/>
                        <a:gd name="connsiteX2" fmla="*/ 1745 w 23819"/>
                        <a:gd name="connsiteY2" fmla="*/ 15696 h 17120"/>
                        <a:gd name="connsiteX3" fmla="*/ 422 w 23819"/>
                        <a:gd name="connsiteY3" fmla="*/ 13782 h 17120"/>
                        <a:gd name="connsiteX4" fmla="*/ 539 w 23819"/>
                        <a:gd name="connsiteY4" fmla="*/ 10791 h 17120"/>
                        <a:gd name="connsiteX5" fmla="*/ 1123 w 23819"/>
                        <a:gd name="connsiteY5" fmla="*/ 10358 h 17120"/>
                        <a:gd name="connsiteX6" fmla="*/ 18630 w 23819"/>
                        <a:gd name="connsiteY6" fmla="*/ 286 h 17120"/>
                        <a:gd name="connsiteX7" fmla="*/ 22131 w 23819"/>
                        <a:gd name="connsiteY7" fmla="*/ 1394 h 17120"/>
                        <a:gd name="connsiteX8" fmla="*/ 23376 w 23819"/>
                        <a:gd name="connsiteY8" fmla="*/ 3408 h 17120"/>
                        <a:gd name="connsiteX9" fmla="*/ 23353 w 23819"/>
                        <a:gd name="connsiteY9" fmla="*/ 6259 h 17120"/>
                        <a:gd name="connsiteX10" fmla="*/ 22754 w 23819"/>
                        <a:gd name="connsiteY10" fmla="*/ 6732 h 17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819" h="17120">
                          <a:moveTo>
                            <a:pt x="22754" y="6732"/>
                          </a:moveTo>
                          <a:lnTo>
                            <a:pt x="5169" y="16804"/>
                          </a:lnTo>
                          <a:cubicBezTo>
                            <a:pt x="3963" y="17489"/>
                            <a:pt x="2554" y="17036"/>
                            <a:pt x="1745" y="15696"/>
                          </a:cubicBezTo>
                          <a:lnTo>
                            <a:pt x="422" y="13782"/>
                          </a:lnTo>
                          <a:cubicBezTo>
                            <a:pt x="-185" y="12916"/>
                            <a:pt x="-130" y="11577"/>
                            <a:pt x="539" y="10791"/>
                          </a:cubicBezTo>
                          <a:cubicBezTo>
                            <a:pt x="710" y="10600"/>
                            <a:pt x="905" y="10449"/>
                            <a:pt x="1123" y="10358"/>
                          </a:cubicBezTo>
                          <a:lnTo>
                            <a:pt x="18630" y="286"/>
                          </a:lnTo>
                          <a:cubicBezTo>
                            <a:pt x="19859" y="-348"/>
                            <a:pt x="21268" y="95"/>
                            <a:pt x="22131" y="1394"/>
                          </a:cubicBezTo>
                          <a:lnTo>
                            <a:pt x="23376" y="3408"/>
                          </a:lnTo>
                          <a:cubicBezTo>
                            <a:pt x="23975" y="4204"/>
                            <a:pt x="23968" y="5473"/>
                            <a:pt x="23353" y="6259"/>
                          </a:cubicBezTo>
                          <a:cubicBezTo>
                            <a:pt x="23182" y="6470"/>
                            <a:pt x="22979" y="6631"/>
                            <a:pt x="22754" y="6732"/>
                          </a:cubicBezTo>
                          <a:close/>
                        </a:path>
                      </a:pathLst>
                    </a:custGeom>
                    <a:solidFill>
                      <a:srgbClr val="455A64"/>
                    </a:solidFill>
                    <a:ln w="7772" cap="flat">
                      <a:noFill/>
                      <a:prstDash val="solid"/>
                      <a:miter/>
                    </a:ln>
                  </p:spPr>
                  <p:txBody>
                    <a:bodyPr rtlCol="0" anchor="ctr"/>
                    <a:lstStyle/>
                    <a:p>
                      <a:endParaRPr lang="en-IN"/>
                    </a:p>
                  </p:txBody>
                </p:sp>
              </p:grpSp>
              <p:sp>
                <p:nvSpPr>
                  <p:cNvPr id="111" name="Freeform: Shape 110">
                    <a:extLst>
                      <a:ext uri="{FF2B5EF4-FFF2-40B4-BE49-F238E27FC236}">
                        <a16:creationId xmlns:a16="http://schemas.microsoft.com/office/drawing/2014/main" id="{1B584048-2521-3A84-5AE9-9D3840D95E3A}"/>
                      </a:ext>
                    </a:extLst>
                  </p:cNvPr>
                  <p:cNvSpPr/>
                  <p:nvPr/>
                </p:nvSpPr>
                <p:spPr>
                  <a:xfrm>
                    <a:off x="2631946" y="3397739"/>
                    <a:ext cx="466037" cy="590955"/>
                  </a:xfrm>
                  <a:custGeom>
                    <a:avLst/>
                    <a:gdLst>
                      <a:gd name="connsiteX0" fmla="*/ 464502 w 466037"/>
                      <a:gd name="connsiteY0" fmla="*/ 424330 h 590955"/>
                      <a:gd name="connsiteX1" fmla="*/ 435557 w 466037"/>
                      <a:gd name="connsiteY1" fmla="*/ 424935 h 590955"/>
                      <a:gd name="connsiteX2" fmla="*/ 373309 w 466037"/>
                      <a:gd name="connsiteY2" fmla="*/ 464215 h 590955"/>
                      <a:gd name="connsiteX3" fmla="*/ 351133 w 466037"/>
                      <a:gd name="connsiteY3" fmla="*/ 469352 h 590955"/>
                      <a:gd name="connsiteX4" fmla="*/ 363738 w 466037"/>
                      <a:gd name="connsiteY4" fmla="*/ 426043 h 590955"/>
                      <a:gd name="connsiteX5" fmla="*/ 369341 w 466037"/>
                      <a:gd name="connsiteY5" fmla="*/ 406503 h 590955"/>
                      <a:gd name="connsiteX6" fmla="*/ 353078 w 466037"/>
                      <a:gd name="connsiteY6" fmla="*/ 393813 h 590955"/>
                      <a:gd name="connsiteX7" fmla="*/ 312383 w 466037"/>
                      <a:gd name="connsiteY7" fmla="*/ 452330 h 590955"/>
                      <a:gd name="connsiteX8" fmla="*/ 249746 w 466037"/>
                      <a:gd name="connsiteY8" fmla="*/ 466129 h 590955"/>
                      <a:gd name="connsiteX9" fmla="*/ 134120 w 466037"/>
                      <a:gd name="connsiteY9" fmla="*/ 432992 h 590955"/>
                      <a:gd name="connsiteX10" fmla="*/ 153106 w 466037"/>
                      <a:gd name="connsiteY10" fmla="*/ 210805 h 590955"/>
                      <a:gd name="connsiteX11" fmla="*/ 105408 w 466037"/>
                      <a:gd name="connsiteY11" fmla="*/ 0 h 590955"/>
                      <a:gd name="connsiteX12" fmla="*/ 45728 w 466037"/>
                      <a:gd name="connsiteY12" fmla="*/ 57914 h 590955"/>
                      <a:gd name="connsiteX13" fmla="*/ 17327 w 466037"/>
                      <a:gd name="connsiteY13" fmla="*/ 183208 h 590955"/>
                      <a:gd name="connsiteX14" fmla="*/ 54 w 466037"/>
                      <a:gd name="connsiteY14" fmla="*/ 463007 h 590955"/>
                      <a:gd name="connsiteX15" fmla="*/ 68838 w 466037"/>
                      <a:gd name="connsiteY15" fmla="*/ 573798 h 590955"/>
                      <a:gd name="connsiteX16" fmla="*/ 72728 w 466037"/>
                      <a:gd name="connsiteY16" fmla="*/ 575006 h 590955"/>
                      <a:gd name="connsiteX17" fmla="*/ 272623 w 466037"/>
                      <a:gd name="connsiteY17" fmla="*/ 589913 h 590955"/>
                      <a:gd name="connsiteX18" fmla="*/ 365995 w 466037"/>
                      <a:gd name="connsiteY18" fmla="*/ 575409 h 590955"/>
                      <a:gd name="connsiteX19" fmla="*/ 398053 w 466037"/>
                      <a:gd name="connsiteY19" fmla="*/ 554158 h 590955"/>
                      <a:gd name="connsiteX20" fmla="*/ 419528 w 466037"/>
                      <a:gd name="connsiteY20" fmla="*/ 522230 h 590955"/>
                      <a:gd name="connsiteX21" fmla="*/ 422407 w 466037"/>
                      <a:gd name="connsiteY21" fmla="*/ 515280 h 590955"/>
                      <a:gd name="connsiteX22" fmla="*/ 426842 w 466037"/>
                      <a:gd name="connsiteY22" fmla="*/ 510043 h 590955"/>
                      <a:gd name="connsiteX23" fmla="*/ 435012 w 466037"/>
                      <a:gd name="connsiteY23" fmla="*/ 499971 h 590955"/>
                      <a:gd name="connsiteX24" fmla="*/ 439759 w 466037"/>
                      <a:gd name="connsiteY24" fmla="*/ 485668 h 590955"/>
                      <a:gd name="connsiteX25" fmla="*/ 441860 w 466037"/>
                      <a:gd name="connsiteY25" fmla="*/ 479021 h 590955"/>
                      <a:gd name="connsiteX26" fmla="*/ 445205 w 466037"/>
                      <a:gd name="connsiteY26" fmla="*/ 472877 h 590955"/>
                      <a:gd name="connsiteX27" fmla="*/ 453765 w 466037"/>
                      <a:gd name="connsiteY27" fmla="*/ 457064 h 590955"/>
                      <a:gd name="connsiteX28" fmla="*/ 452598 w 466037"/>
                      <a:gd name="connsiteY28" fmla="*/ 446992 h 590955"/>
                      <a:gd name="connsiteX29" fmla="*/ 459056 w 466037"/>
                      <a:gd name="connsiteY29" fmla="*/ 439539 h 590955"/>
                      <a:gd name="connsiteX30" fmla="*/ 465047 w 466037"/>
                      <a:gd name="connsiteY30" fmla="*/ 430273 h 590955"/>
                      <a:gd name="connsiteX31" fmla="*/ 465981 w 466037"/>
                      <a:gd name="connsiteY31" fmla="*/ 425841 h 590955"/>
                      <a:gd name="connsiteX32" fmla="*/ 464502 w 466037"/>
                      <a:gd name="connsiteY32" fmla="*/ 424330 h 590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466037" h="590955">
                        <a:moveTo>
                          <a:pt x="464502" y="424330"/>
                        </a:moveTo>
                        <a:cubicBezTo>
                          <a:pt x="455788" y="414259"/>
                          <a:pt x="444739" y="419597"/>
                          <a:pt x="435557" y="424935"/>
                        </a:cubicBezTo>
                        <a:cubicBezTo>
                          <a:pt x="411514" y="438733"/>
                          <a:pt x="398675" y="453841"/>
                          <a:pt x="373309" y="464215"/>
                        </a:cubicBezTo>
                        <a:cubicBezTo>
                          <a:pt x="359536" y="469855"/>
                          <a:pt x="356113" y="471064"/>
                          <a:pt x="351133" y="469352"/>
                        </a:cubicBezTo>
                        <a:lnTo>
                          <a:pt x="363738" y="426043"/>
                        </a:lnTo>
                        <a:lnTo>
                          <a:pt x="369341" y="406503"/>
                        </a:lnTo>
                        <a:cubicBezTo>
                          <a:pt x="369730" y="390388"/>
                          <a:pt x="360392" y="378705"/>
                          <a:pt x="353078" y="393813"/>
                        </a:cubicBezTo>
                        <a:cubicBezTo>
                          <a:pt x="337905" y="425338"/>
                          <a:pt x="323977" y="434100"/>
                          <a:pt x="312383" y="452330"/>
                        </a:cubicBezTo>
                        <a:cubicBezTo>
                          <a:pt x="300790" y="470561"/>
                          <a:pt x="279003" y="469956"/>
                          <a:pt x="249746" y="466129"/>
                        </a:cubicBezTo>
                        <a:cubicBezTo>
                          <a:pt x="203060" y="460086"/>
                          <a:pt x="134120" y="432992"/>
                          <a:pt x="134120" y="432992"/>
                        </a:cubicBezTo>
                        <a:lnTo>
                          <a:pt x="153106" y="210805"/>
                        </a:lnTo>
                        <a:cubicBezTo>
                          <a:pt x="156997" y="103842"/>
                          <a:pt x="139022" y="24273"/>
                          <a:pt x="105408" y="0"/>
                        </a:cubicBezTo>
                        <a:cubicBezTo>
                          <a:pt x="80844" y="9538"/>
                          <a:pt x="59695" y="30065"/>
                          <a:pt x="45728" y="57914"/>
                        </a:cubicBezTo>
                        <a:cubicBezTo>
                          <a:pt x="32734" y="84101"/>
                          <a:pt x="23163" y="111194"/>
                          <a:pt x="17327" y="183208"/>
                        </a:cubicBezTo>
                        <a:cubicBezTo>
                          <a:pt x="11180" y="259554"/>
                          <a:pt x="1299" y="381827"/>
                          <a:pt x="54" y="463007"/>
                        </a:cubicBezTo>
                        <a:cubicBezTo>
                          <a:pt x="-1114" y="539956"/>
                          <a:pt x="16627" y="557078"/>
                          <a:pt x="68838" y="573798"/>
                        </a:cubicBezTo>
                        <a:lnTo>
                          <a:pt x="72728" y="575006"/>
                        </a:lnTo>
                        <a:cubicBezTo>
                          <a:pt x="126339" y="591726"/>
                          <a:pt x="182207" y="592330"/>
                          <a:pt x="272623" y="589913"/>
                        </a:cubicBezTo>
                        <a:cubicBezTo>
                          <a:pt x="309738" y="588906"/>
                          <a:pt x="335882" y="589913"/>
                          <a:pt x="365995" y="575409"/>
                        </a:cubicBezTo>
                        <a:cubicBezTo>
                          <a:pt x="377464" y="570514"/>
                          <a:pt x="388279" y="563343"/>
                          <a:pt x="398053" y="554158"/>
                        </a:cubicBezTo>
                        <a:cubicBezTo>
                          <a:pt x="407086" y="545909"/>
                          <a:pt x="414455" y="534951"/>
                          <a:pt x="419528" y="522230"/>
                        </a:cubicBezTo>
                        <a:cubicBezTo>
                          <a:pt x="420236" y="519752"/>
                          <a:pt x="421209" y="517415"/>
                          <a:pt x="422407" y="515280"/>
                        </a:cubicBezTo>
                        <a:cubicBezTo>
                          <a:pt x="423808" y="513427"/>
                          <a:pt x="425294" y="511684"/>
                          <a:pt x="426842" y="510043"/>
                        </a:cubicBezTo>
                        <a:cubicBezTo>
                          <a:pt x="429931" y="507212"/>
                          <a:pt x="432678" y="503828"/>
                          <a:pt x="435012" y="499971"/>
                        </a:cubicBezTo>
                        <a:cubicBezTo>
                          <a:pt x="436942" y="495408"/>
                          <a:pt x="438529" y="490624"/>
                          <a:pt x="439759" y="485668"/>
                        </a:cubicBezTo>
                        <a:cubicBezTo>
                          <a:pt x="440296" y="483372"/>
                          <a:pt x="441004" y="481146"/>
                          <a:pt x="441860" y="479021"/>
                        </a:cubicBezTo>
                        <a:cubicBezTo>
                          <a:pt x="442817" y="476835"/>
                          <a:pt x="443937" y="474771"/>
                          <a:pt x="445205" y="472877"/>
                        </a:cubicBezTo>
                        <a:cubicBezTo>
                          <a:pt x="448793" y="468345"/>
                          <a:pt x="451695" y="462976"/>
                          <a:pt x="453765" y="457064"/>
                        </a:cubicBezTo>
                        <a:cubicBezTo>
                          <a:pt x="454815" y="453680"/>
                          <a:pt x="454364" y="449833"/>
                          <a:pt x="452598" y="446992"/>
                        </a:cubicBezTo>
                        <a:cubicBezTo>
                          <a:pt x="452598" y="446992"/>
                          <a:pt x="457499" y="441453"/>
                          <a:pt x="459056" y="439539"/>
                        </a:cubicBezTo>
                        <a:cubicBezTo>
                          <a:pt x="461304" y="436739"/>
                          <a:pt x="463312" y="433627"/>
                          <a:pt x="465047" y="430273"/>
                        </a:cubicBezTo>
                        <a:cubicBezTo>
                          <a:pt x="465841" y="429044"/>
                          <a:pt x="466183" y="427422"/>
                          <a:pt x="465981" y="425841"/>
                        </a:cubicBezTo>
                        <a:cubicBezTo>
                          <a:pt x="465592" y="425187"/>
                          <a:pt x="465086" y="424673"/>
                          <a:pt x="464502" y="424330"/>
                        </a:cubicBezTo>
                        <a:close/>
                      </a:path>
                    </a:pathLst>
                  </a:custGeom>
                  <a:solidFill>
                    <a:srgbClr val="FFA8A7"/>
                  </a:solidFill>
                  <a:ln w="7772" cap="flat">
                    <a:noFill/>
                    <a:prstDash val="solid"/>
                    <a:miter/>
                  </a:ln>
                </p:spPr>
                <p:txBody>
                  <a:bodyPr rtlCol="0" anchor="ctr"/>
                  <a:lstStyle/>
                  <a:p>
                    <a:endParaRPr lang="en-IN"/>
                  </a:p>
                </p:txBody>
              </p:sp>
              <p:sp>
                <p:nvSpPr>
                  <p:cNvPr id="112" name="Freeform: Shape 111">
                    <a:extLst>
                      <a:ext uri="{FF2B5EF4-FFF2-40B4-BE49-F238E27FC236}">
                        <a16:creationId xmlns:a16="http://schemas.microsoft.com/office/drawing/2014/main" id="{A55CA576-C314-5B8A-DA59-F873C6C8F6B4}"/>
                      </a:ext>
                    </a:extLst>
                  </p:cNvPr>
                  <p:cNvSpPr/>
                  <p:nvPr/>
                </p:nvSpPr>
                <p:spPr>
                  <a:xfrm>
                    <a:off x="3019028" y="3847149"/>
                    <a:ext cx="64738" cy="57611"/>
                  </a:xfrm>
                  <a:custGeom>
                    <a:avLst/>
                    <a:gdLst>
                      <a:gd name="connsiteX0" fmla="*/ 64738 w 64738"/>
                      <a:gd name="connsiteY0" fmla="*/ 0 h 57611"/>
                      <a:gd name="connsiteX1" fmla="*/ 49176 w 64738"/>
                      <a:gd name="connsiteY1" fmla="*/ 16216 h 57611"/>
                      <a:gd name="connsiteX2" fmla="*/ 33614 w 64738"/>
                      <a:gd name="connsiteY2" fmla="*/ 31525 h 57611"/>
                      <a:gd name="connsiteX3" fmla="*/ 25833 w 64738"/>
                      <a:gd name="connsiteY3" fmla="*/ 39079 h 57611"/>
                      <a:gd name="connsiteX4" fmla="*/ 17507 w 64738"/>
                      <a:gd name="connsiteY4" fmla="*/ 45827 h 57611"/>
                      <a:gd name="connsiteX5" fmla="*/ 0 w 64738"/>
                      <a:gd name="connsiteY5" fmla="*/ 57611 h 57611"/>
                      <a:gd name="connsiteX6" fmla="*/ 8248 w 64738"/>
                      <a:gd name="connsiteY6" fmla="*/ 50662 h 57611"/>
                      <a:gd name="connsiteX7" fmla="*/ 16496 w 64738"/>
                      <a:gd name="connsiteY7" fmla="*/ 43813 h 57611"/>
                      <a:gd name="connsiteX8" fmla="*/ 24277 w 64738"/>
                      <a:gd name="connsiteY8" fmla="*/ 36662 h 57611"/>
                      <a:gd name="connsiteX9" fmla="*/ 32058 w 64738"/>
                      <a:gd name="connsiteY9" fmla="*/ 28907 h 57611"/>
                      <a:gd name="connsiteX10" fmla="*/ 48165 w 64738"/>
                      <a:gd name="connsiteY10" fmla="*/ 14302 h 57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4738" h="57611">
                        <a:moveTo>
                          <a:pt x="64738" y="0"/>
                        </a:moveTo>
                        <a:cubicBezTo>
                          <a:pt x="59789" y="5771"/>
                          <a:pt x="54592" y="11190"/>
                          <a:pt x="49176" y="16216"/>
                        </a:cubicBezTo>
                        <a:cubicBezTo>
                          <a:pt x="43963" y="21453"/>
                          <a:pt x="38672" y="26288"/>
                          <a:pt x="33614" y="31525"/>
                        </a:cubicBezTo>
                        <a:cubicBezTo>
                          <a:pt x="31046" y="33943"/>
                          <a:pt x="28479" y="36662"/>
                          <a:pt x="25833" y="39079"/>
                        </a:cubicBezTo>
                        <a:cubicBezTo>
                          <a:pt x="23188" y="41496"/>
                          <a:pt x="20308" y="43813"/>
                          <a:pt x="17507" y="45827"/>
                        </a:cubicBezTo>
                        <a:cubicBezTo>
                          <a:pt x="11827" y="50128"/>
                          <a:pt x="5984" y="54066"/>
                          <a:pt x="0" y="57611"/>
                        </a:cubicBezTo>
                        <a:lnTo>
                          <a:pt x="8248" y="50662"/>
                        </a:lnTo>
                        <a:lnTo>
                          <a:pt x="16496" y="43813"/>
                        </a:lnTo>
                        <a:cubicBezTo>
                          <a:pt x="19141" y="41396"/>
                          <a:pt x="21943" y="39079"/>
                          <a:pt x="24277" y="36662"/>
                        </a:cubicBezTo>
                        <a:cubicBezTo>
                          <a:pt x="26611" y="34245"/>
                          <a:pt x="29412" y="31525"/>
                          <a:pt x="32058" y="28907"/>
                        </a:cubicBezTo>
                        <a:cubicBezTo>
                          <a:pt x="37349" y="23871"/>
                          <a:pt x="42718" y="18835"/>
                          <a:pt x="48165" y="14302"/>
                        </a:cubicBezTo>
                        <a:close/>
                      </a:path>
                    </a:pathLst>
                  </a:custGeom>
                  <a:solidFill>
                    <a:srgbClr val="F28F8F"/>
                  </a:solidFill>
                  <a:ln w="7772" cap="flat">
                    <a:noFill/>
                    <a:prstDash val="solid"/>
                    <a:miter/>
                  </a:ln>
                </p:spPr>
                <p:txBody>
                  <a:bodyPr rtlCol="0" anchor="ctr"/>
                  <a:lstStyle/>
                  <a:p>
                    <a:endParaRPr lang="en-IN"/>
                  </a:p>
                </p:txBody>
              </p:sp>
              <p:sp>
                <p:nvSpPr>
                  <p:cNvPr id="113" name="Freeform: Shape 112">
                    <a:extLst>
                      <a:ext uri="{FF2B5EF4-FFF2-40B4-BE49-F238E27FC236}">
                        <a16:creationId xmlns:a16="http://schemas.microsoft.com/office/drawing/2014/main" id="{FC917E91-4887-1207-811E-614A2C90A734}"/>
                      </a:ext>
                    </a:extLst>
                  </p:cNvPr>
                  <p:cNvSpPr/>
                  <p:nvPr/>
                </p:nvSpPr>
                <p:spPr>
                  <a:xfrm>
                    <a:off x="3027198" y="3876156"/>
                    <a:ext cx="46763" cy="49553"/>
                  </a:xfrm>
                  <a:custGeom>
                    <a:avLst/>
                    <a:gdLst>
                      <a:gd name="connsiteX0" fmla="*/ 46764 w 46763"/>
                      <a:gd name="connsiteY0" fmla="*/ 0 h 49553"/>
                      <a:gd name="connsiteX1" fmla="*/ 36649 w 46763"/>
                      <a:gd name="connsiteY1" fmla="*/ 15007 h 49553"/>
                      <a:gd name="connsiteX2" fmla="*/ 25133 w 46763"/>
                      <a:gd name="connsiteY2" fmla="*/ 27798 h 49553"/>
                      <a:gd name="connsiteX3" fmla="*/ 12994 w 46763"/>
                      <a:gd name="connsiteY3" fmla="*/ 39482 h 49553"/>
                      <a:gd name="connsiteX4" fmla="*/ 0 w 46763"/>
                      <a:gd name="connsiteY4" fmla="*/ 49554 h 49553"/>
                      <a:gd name="connsiteX5" fmla="*/ 11827 w 46763"/>
                      <a:gd name="connsiteY5" fmla="*/ 37367 h 49553"/>
                      <a:gd name="connsiteX6" fmla="*/ 23654 w 46763"/>
                      <a:gd name="connsiteY6" fmla="*/ 25280 h 49553"/>
                      <a:gd name="connsiteX7" fmla="*/ 35404 w 46763"/>
                      <a:gd name="connsiteY7" fmla="*/ 13094 h 49553"/>
                      <a:gd name="connsiteX8" fmla="*/ 46764 w 46763"/>
                      <a:gd name="connsiteY8" fmla="*/ 0 h 49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763" h="49553">
                        <a:moveTo>
                          <a:pt x="46764" y="0"/>
                        </a:moveTo>
                        <a:cubicBezTo>
                          <a:pt x="43776" y="5409"/>
                          <a:pt x="40383" y="10434"/>
                          <a:pt x="36649" y="15007"/>
                        </a:cubicBezTo>
                        <a:cubicBezTo>
                          <a:pt x="32992" y="19540"/>
                          <a:pt x="28868" y="23770"/>
                          <a:pt x="25133" y="27798"/>
                        </a:cubicBezTo>
                        <a:cubicBezTo>
                          <a:pt x="21398" y="31827"/>
                          <a:pt x="17352" y="35755"/>
                          <a:pt x="12994" y="39482"/>
                        </a:cubicBezTo>
                        <a:cubicBezTo>
                          <a:pt x="8824" y="43178"/>
                          <a:pt x="4490" y="46542"/>
                          <a:pt x="0" y="49554"/>
                        </a:cubicBezTo>
                        <a:cubicBezTo>
                          <a:pt x="4046" y="45525"/>
                          <a:pt x="7781" y="41396"/>
                          <a:pt x="11827" y="37367"/>
                        </a:cubicBezTo>
                        <a:lnTo>
                          <a:pt x="23654" y="25280"/>
                        </a:lnTo>
                        <a:lnTo>
                          <a:pt x="35404" y="13094"/>
                        </a:lnTo>
                        <a:cubicBezTo>
                          <a:pt x="39294" y="9065"/>
                          <a:pt x="43107" y="4532"/>
                          <a:pt x="46764" y="0"/>
                        </a:cubicBezTo>
                        <a:close/>
                      </a:path>
                    </a:pathLst>
                  </a:custGeom>
                  <a:solidFill>
                    <a:srgbClr val="F28F8F"/>
                  </a:solidFill>
                  <a:ln w="7772" cap="flat">
                    <a:noFill/>
                    <a:prstDash val="solid"/>
                    <a:miter/>
                  </a:ln>
                </p:spPr>
                <p:txBody>
                  <a:bodyPr rtlCol="0" anchor="ctr"/>
                  <a:lstStyle/>
                  <a:p>
                    <a:endParaRPr lang="en-IN"/>
                  </a:p>
                </p:txBody>
              </p:sp>
              <p:sp>
                <p:nvSpPr>
                  <p:cNvPr id="114" name="Freeform: Shape 113">
                    <a:extLst>
                      <a:ext uri="{FF2B5EF4-FFF2-40B4-BE49-F238E27FC236}">
                        <a16:creationId xmlns:a16="http://schemas.microsoft.com/office/drawing/2014/main" id="{04F64AF3-96BD-BBD2-ACC9-2603AEDB02D9}"/>
                      </a:ext>
                    </a:extLst>
                  </p:cNvPr>
                  <p:cNvSpPr/>
                  <p:nvPr/>
                </p:nvSpPr>
                <p:spPr>
                  <a:xfrm>
                    <a:off x="2702340" y="3813017"/>
                    <a:ext cx="65282" cy="17714"/>
                  </a:xfrm>
                  <a:custGeom>
                    <a:avLst/>
                    <a:gdLst>
                      <a:gd name="connsiteX0" fmla="*/ 64038 w 65282"/>
                      <a:gd name="connsiteY0" fmla="*/ 17715 h 17714"/>
                      <a:gd name="connsiteX1" fmla="*/ 0 w 65282"/>
                      <a:gd name="connsiteY1" fmla="*/ 15599 h 17714"/>
                      <a:gd name="connsiteX2" fmla="*/ 65283 w 65282"/>
                      <a:gd name="connsiteY2" fmla="*/ 3412 h 17714"/>
                    </a:gdLst>
                    <a:ahLst/>
                    <a:cxnLst>
                      <a:cxn ang="0">
                        <a:pos x="connsiteX0" y="connsiteY0"/>
                      </a:cxn>
                      <a:cxn ang="0">
                        <a:pos x="connsiteX1" y="connsiteY1"/>
                      </a:cxn>
                      <a:cxn ang="0">
                        <a:pos x="connsiteX2" y="connsiteY2"/>
                      </a:cxn>
                    </a:cxnLst>
                    <a:rect l="l" t="t" r="r" b="b"/>
                    <a:pathLst>
                      <a:path w="65282" h="17714">
                        <a:moveTo>
                          <a:pt x="64038" y="17715"/>
                        </a:moveTo>
                        <a:cubicBezTo>
                          <a:pt x="43130" y="10392"/>
                          <a:pt x="21172" y="9667"/>
                          <a:pt x="0" y="15599"/>
                        </a:cubicBezTo>
                        <a:cubicBezTo>
                          <a:pt x="0" y="15599"/>
                          <a:pt x="24043" y="-8775"/>
                          <a:pt x="65283" y="3412"/>
                        </a:cubicBezTo>
                        <a:close/>
                      </a:path>
                    </a:pathLst>
                  </a:custGeom>
                  <a:solidFill>
                    <a:srgbClr val="F28F8F"/>
                  </a:solidFill>
                  <a:ln w="7772" cap="flat">
                    <a:noFill/>
                    <a:prstDash val="solid"/>
                    <a:miter/>
                  </a:ln>
                </p:spPr>
                <p:txBody>
                  <a:bodyPr rtlCol="0" anchor="ctr"/>
                  <a:lstStyle/>
                  <a:p>
                    <a:endParaRPr lang="en-IN"/>
                  </a:p>
                </p:txBody>
              </p:sp>
              <p:sp>
                <p:nvSpPr>
                  <p:cNvPr id="115" name="Freeform: Shape 114">
                    <a:extLst>
                      <a:ext uri="{FF2B5EF4-FFF2-40B4-BE49-F238E27FC236}">
                        <a16:creationId xmlns:a16="http://schemas.microsoft.com/office/drawing/2014/main" id="{764517CA-2471-5216-A16D-B89E38E786CE}"/>
                      </a:ext>
                    </a:extLst>
                  </p:cNvPr>
                  <p:cNvSpPr/>
                  <p:nvPr/>
                </p:nvSpPr>
                <p:spPr>
                  <a:xfrm>
                    <a:off x="2631922" y="3389279"/>
                    <a:ext cx="162401" cy="370434"/>
                  </a:xfrm>
                  <a:custGeom>
                    <a:avLst/>
                    <a:gdLst>
                      <a:gd name="connsiteX0" fmla="*/ 105588 w 162401"/>
                      <a:gd name="connsiteY0" fmla="*/ 0 h 370434"/>
                      <a:gd name="connsiteX1" fmla="*/ 24666 w 162401"/>
                      <a:gd name="connsiteY1" fmla="*/ 106662 h 370434"/>
                      <a:gd name="connsiteX2" fmla="*/ 0 w 162401"/>
                      <a:gd name="connsiteY2" fmla="*/ 336100 h 370434"/>
                      <a:gd name="connsiteX3" fmla="*/ 67617 w 162401"/>
                      <a:gd name="connsiteY3" fmla="*/ 369438 h 370434"/>
                      <a:gd name="connsiteX4" fmla="*/ 147917 w 162401"/>
                      <a:gd name="connsiteY4" fmla="*/ 359366 h 370434"/>
                      <a:gd name="connsiteX5" fmla="*/ 161301 w 162401"/>
                      <a:gd name="connsiteY5" fmla="*/ 200733 h 370434"/>
                      <a:gd name="connsiteX6" fmla="*/ 105588 w 162401"/>
                      <a:gd name="connsiteY6" fmla="*/ 0 h 370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2401" h="370434">
                        <a:moveTo>
                          <a:pt x="105588" y="0"/>
                        </a:moveTo>
                        <a:cubicBezTo>
                          <a:pt x="63493" y="18230"/>
                          <a:pt x="37038" y="45726"/>
                          <a:pt x="24666" y="106662"/>
                        </a:cubicBezTo>
                        <a:cubicBezTo>
                          <a:pt x="12294" y="167597"/>
                          <a:pt x="0" y="336100"/>
                          <a:pt x="0" y="336100"/>
                        </a:cubicBezTo>
                        <a:cubicBezTo>
                          <a:pt x="0" y="336100"/>
                          <a:pt x="12839" y="364503"/>
                          <a:pt x="67617" y="369438"/>
                        </a:cubicBezTo>
                        <a:cubicBezTo>
                          <a:pt x="122395" y="374374"/>
                          <a:pt x="147917" y="359366"/>
                          <a:pt x="147917" y="359366"/>
                        </a:cubicBezTo>
                        <a:cubicBezTo>
                          <a:pt x="147917" y="359366"/>
                          <a:pt x="158344" y="247064"/>
                          <a:pt x="161301" y="200733"/>
                        </a:cubicBezTo>
                        <a:cubicBezTo>
                          <a:pt x="164257" y="154403"/>
                          <a:pt x="165580" y="26086"/>
                          <a:pt x="105588" y="0"/>
                        </a:cubicBezTo>
                        <a:close/>
                      </a:path>
                    </a:pathLst>
                  </a:custGeom>
                  <a:solidFill>
                    <a:srgbClr val="F5F5F5"/>
                  </a:solidFill>
                  <a:ln w="7772" cap="flat">
                    <a:noFill/>
                    <a:prstDash val="solid"/>
                    <a:miter/>
                  </a:ln>
                </p:spPr>
                <p:txBody>
                  <a:bodyPr rtlCol="0" anchor="ctr"/>
                  <a:lstStyle/>
                  <a:p>
                    <a:endParaRPr lang="en-IN"/>
                  </a:p>
                </p:txBody>
              </p:sp>
            </p:grpSp>
          </p:grpSp>
        </p:grpSp>
        <p:sp>
          <p:nvSpPr>
            <p:cNvPr id="116" name="Freeform: Shape 115">
              <a:extLst>
                <a:ext uri="{FF2B5EF4-FFF2-40B4-BE49-F238E27FC236}">
                  <a16:creationId xmlns:a16="http://schemas.microsoft.com/office/drawing/2014/main" id="{D14C9C44-E2A0-2805-3EA6-59508DFE6459}"/>
                </a:ext>
              </a:extLst>
            </p:cNvPr>
            <p:cNvSpPr/>
            <p:nvPr/>
          </p:nvSpPr>
          <p:spPr>
            <a:xfrm>
              <a:off x="2162882" y="3845084"/>
              <a:ext cx="657029" cy="521625"/>
            </a:xfrm>
            <a:custGeom>
              <a:avLst/>
              <a:gdLst>
                <a:gd name="connsiteX0" fmla="*/ 0 w 657029"/>
                <a:gd name="connsiteY0" fmla="*/ 82842 h 521625"/>
                <a:gd name="connsiteX1" fmla="*/ 9104 w 657029"/>
                <a:gd name="connsiteY1" fmla="*/ 66424 h 521625"/>
                <a:gd name="connsiteX2" fmla="*/ 88859 w 657029"/>
                <a:gd name="connsiteY2" fmla="*/ 6799 h 521625"/>
                <a:gd name="connsiteX3" fmla="*/ 132822 w 657029"/>
                <a:gd name="connsiteY3" fmla="*/ 6799 h 521625"/>
                <a:gd name="connsiteX4" fmla="*/ 647925 w 657029"/>
                <a:gd name="connsiteY4" fmla="*/ 391546 h 521625"/>
                <a:gd name="connsiteX5" fmla="*/ 657029 w 657029"/>
                <a:gd name="connsiteY5" fmla="*/ 407964 h 521625"/>
                <a:gd name="connsiteX6" fmla="*/ 657029 w 657029"/>
                <a:gd name="connsiteY6" fmla="*/ 438784 h 521625"/>
                <a:gd name="connsiteX7" fmla="*/ 647925 w 657029"/>
                <a:gd name="connsiteY7" fmla="*/ 455201 h 521625"/>
                <a:gd name="connsiteX8" fmla="*/ 568170 w 657029"/>
                <a:gd name="connsiteY8" fmla="*/ 514827 h 521625"/>
                <a:gd name="connsiteX9" fmla="*/ 524207 w 657029"/>
                <a:gd name="connsiteY9" fmla="*/ 514827 h 521625"/>
                <a:gd name="connsiteX10" fmla="*/ 9104 w 657029"/>
                <a:gd name="connsiteY10" fmla="*/ 130079 h 521625"/>
                <a:gd name="connsiteX11" fmla="*/ 0 w 657029"/>
                <a:gd name="connsiteY11" fmla="*/ 113662 h 521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57029" h="521625">
                  <a:moveTo>
                    <a:pt x="0" y="82842"/>
                  </a:moveTo>
                  <a:cubicBezTo>
                    <a:pt x="545" y="75650"/>
                    <a:pt x="4015" y="69386"/>
                    <a:pt x="9104" y="66424"/>
                  </a:cubicBezTo>
                  <a:lnTo>
                    <a:pt x="88859" y="6799"/>
                  </a:lnTo>
                  <a:cubicBezTo>
                    <a:pt x="102678" y="-2266"/>
                    <a:pt x="119003" y="-2266"/>
                    <a:pt x="132822" y="6799"/>
                  </a:cubicBezTo>
                  <a:lnTo>
                    <a:pt x="647925" y="391546"/>
                  </a:lnTo>
                  <a:cubicBezTo>
                    <a:pt x="653014" y="394508"/>
                    <a:pt x="656484" y="400772"/>
                    <a:pt x="657029" y="407964"/>
                  </a:cubicBezTo>
                  <a:lnTo>
                    <a:pt x="657029" y="438784"/>
                  </a:lnTo>
                  <a:cubicBezTo>
                    <a:pt x="656484" y="445975"/>
                    <a:pt x="653014" y="452240"/>
                    <a:pt x="647925" y="455201"/>
                  </a:cubicBezTo>
                  <a:lnTo>
                    <a:pt x="568170" y="514827"/>
                  </a:lnTo>
                  <a:cubicBezTo>
                    <a:pt x="554351" y="523891"/>
                    <a:pt x="538026" y="523891"/>
                    <a:pt x="524207" y="514827"/>
                  </a:cubicBezTo>
                  <a:lnTo>
                    <a:pt x="9104" y="130079"/>
                  </a:lnTo>
                  <a:cubicBezTo>
                    <a:pt x="4015" y="127118"/>
                    <a:pt x="545" y="120853"/>
                    <a:pt x="0" y="113662"/>
                  </a:cubicBezTo>
                  <a:close/>
                </a:path>
              </a:pathLst>
            </a:custGeom>
            <a:solidFill>
              <a:srgbClr val="FF725E"/>
            </a:solidFill>
            <a:ln w="7772" cap="flat">
              <a:noFill/>
              <a:prstDash val="solid"/>
              <a:miter/>
            </a:ln>
          </p:spPr>
          <p:txBody>
            <a:bodyPr rtlCol="0" anchor="ctr"/>
            <a:lstStyle/>
            <a:p>
              <a:endParaRPr lang="en-IN"/>
            </a:p>
          </p:txBody>
        </p:sp>
        <p:sp>
          <p:nvSpPr>
            <p:cNvPr id="117" name="Freeform: Shape 116">
              <a:extLst>
                <a:ext uri="{FF2B5EF4-FFF2-40B4-BE49-F238E27FC236}">
                  <a16:creationId xmlns:a16="http://schemas.microsoft.com/office/drawing/2014/main" id="{05C2824B-8B7F-8F01-566A-63B0833DF966}"/>
                </a:ext>
              </a:extLst>
            </p:cNvPr>
            <p:cNvSpPr/>
            <p:nvPr/>
          </p:nvSpPr>
          <p:spPr>
            <a:xfrm>
              <a:off x="2162882" y="3845084"/>
              <a:ext cx="657029" cy="521625"/>
            </a:xfrm>
            <a:custGeom>
              <a:avLst/>
              <a:gdLst>
                <a:gd name="connsiteX0" fmla="*/ 0 w 657029"/>
                <a:gd name="connsiteY0" fmla="*/ 82842 h 521625"/>
                <a:gd name="connsiteX1" fmla="*/ 9104 w 657029"/>
                <a:gd name="connsiteY1" fmla="*/ 66424 h 521625"/>
                <a:gd name="connsiteX2" fmla="*/ 88859 w 657029"/>
                <a:gd name="connsiteY2" fmla="*/ 6799 h 521625"/>
                <a:gd name="connsiteX3" fmla="*/ 132822 w 657029"/>
                <a:gd name="connsiteY3" fmla="*/ 6799 h 521625"/>
                <a:gd name="connsiteX4" fmla="*/ 647925 w 657029"/>
                <a:gd name="connsiteY4" fmla="*/ 391546 h 521625"/>
                <a:gd name="connsiteX5" fmla="*/ 657029 w 657029"/>
                <a:gd name="connsiteY5" fmla="*/ 407964 h 521625"/>
                <a:gd name="connsiteX6" fmla="*/ 657029 w 657029"/>
                <a:gd name="connsiteY6" fmla="*/ 438784 h 521625"/>
                <a:gd name="connsiteX7" fmla="*/ 647925 w 657029"/>
                <a:gd name="connsiteY7" fmla="*/ 455201 h 521625"/>
                <a:gd name="connsiteX8" fmla="*/ 568170 w 657029"/>
                <a:gd name="connsiteY8" fmla="*/ 514827 h 521625"/>
                <a:gd name="connsiteX9" fmla="*/ 524207 w 657029"/>
                <a:gd name="connsiteY9" fmla="*/ 514827 h 521625"/>
                <a:gd name="connsiteX10" fmla="*/ 9104 w 657029"/>
                <a:gd name="connsiteY10" fmla="*/ 130079 h 521625"/>
                <a:gd name="connsiteX11" fmla="*/ 0 w 657029"/>
                <a:gd name="connsiteY11" fmla="*/ 113662 h 521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57029" h="521625">
                  <a:moveTo>
                    <a:pt x="0" y="82842"/>
                  </a:moveTo>
                  <a:cubicBezTo>
                    <a:pt x="545" y="75650"/>
                    <a:pt x="4015" y="69386"/>
                    <a:pt x="9104" y="66424"/>
                  </a:cubicBezTo>
                  <a:lnTo>
                    <a:pt x="88859" y="6799"/>
                  </a:lnTo>
                  <a:cubicBezTo>
                    <a:pt x="102678" y="-2266"/>
                    <a:pt x="119003" y="-2266"/>
                    <a:pt x="132822" y="6799"/>
                  </a:cubicBezTo>
                  <a:lnTo>
                    <a:pt x="647925" y="391546"/>
                  </a:lnTo>
                  <a:cubicBezTo>
                    <a:pt x="653014" y="394508"/>
                    <a:pt x="656484" y="400772"/>
                    <a:pt x="657029" y="407964"/>
                  </a:cubicBezTo>
                  <a:lnTo>
                    <a:pt x="657029" y="438784"/>
                  </a:lnTo>
                  <a:cubicBezTo>
                    <a:pt x="656484" y="445975"/>
                    <a:pt x="653014" y="452240"/>
                    <a:pt x="647925" y="455201"/>
                  </a:cubicBezTo>
                  <a:lnTo>
                    <a:pt x="568170" y="514827"/>
                  </a:lnTo>
                  <a:cubicBezTo>
                    <a:pt x="554351" y="523891"/>
                    <a:pt x="538026" y="523891"/>
                    <a:pt x="524207" y="514827"/>
                  </a:cubicBezTo>
                  <a:lnTo>
                    <a:pt x="9104" y="130079"/>
                  </a:lnTo>
                  <a:cubicBezTo>
                    <a:pt x="4015" y="127118"/>
                    <a:pt x="545" y="120853"/>
                    <a:pt x="0" y="113662"/>
                  </a:cubicBezTo>
                  <a:close/>
                </a:path>
              </a:pathLst>
            </a:custGeom>
            <a:solidFill>
              <a:srgbClr val="000000"/>
            </a:solidFill>
            <a:ln w="7772" cap="flat">
              <a:noFill/>
              <a:prstDash val="solid"/>
              <a:miter/>
            </a:ln>
          </p:spPr>
          <p:txBody>
            <a:bodyPr rtlCol="0" anchor="ctr"/>
            <a:lstStyle/>
            <a:p>
              <a:endParaRPr lang="en-IN"/>
            </a:p>
          </p:txBody>
        </p:sp>
        <p:sp>
          <p:nvSpPr>
            <p:cNvPr id="118" name="Freeform: Shape 117">
              <a:extLst>
                <a:ext uri="{FF2B5EF4-FFF2-40B4-BE49-F238E27FC236}">
                  <a16:creationId xmlns:a16="http://schemas.microsoft.com/office/drawing/2014/main" id="{00E709A7-EC30-170B-3CAD-9FE6BB51AD13}"/>
                </a:ext>
              </a:extLst>
            </p:cNvPr>
            <p:cNvSpPr/>
            <p:nvPr/>
          </p:nvSpPr>
          <p:spPr>
            <a:xfrm>
              <a:off x="2162882" y="3845084"/>
              <a:ext cx="546149" cy="521688"/>
            </a:xfrm>
            <a:custGeom>
              <a:avLst/>
              <a:gdLst>
                <a:gd name="connsiteX0" fmla="*/ 9104 w 546149"/>
                <a:gd name="connsiteY0" fmla="*/ 66424 h 521688"/>
                <a:gd name="connsiteX1" fmla="*/ 88859 w 546149"/>
                <a:gd name="connsiteY1" fmla="*/ 6799 h 521688"/>
                <a:gd name="connsiteX2" fmla="*/ 132822 w 546149"/>
                <a:gd name="connsiteY2" fmla="*/ 6799 h 521688"/>
                <a:gd name="connsiteX3" fmla="*/ 546150 w 546149"/>
                <a:gd name="connsiteY3" fmla="*/ 315604 h 521688"/>
                <a:gd name="connsiteX4" fmla="*/ 546150 w 546149"/>
                <a:gd name="connsiteY4" fmla="*/ 521676 h 521688"/>
                <a:gd name="connsiteX5" fmla="*/ 524207 w 546149"/>
                <a:gd name="connsiteY5" fmla="*/ 514928 h 521688"/>
                <a:gd name="connsiteX6" fmla="*/ 9104 w 546149"/>
                <a:gd name="connsiteY6" fmla="*/ 130180 h 521688"/>
                <a:gd name="connsiteX7" fmla="*/ 0 w 546149"/>
                <a:gd name="connsiteY7" fmla="*/ 113763 h 521688"/>
                <a:gd name="connsiteX8" fmla="*/ 0 w 546149"/>
                <a:gd name="connsiteY8" fmla="*/ 82942 h 521688"/>
                <a:gd name="connsiteX9" fmla="*/ 9104 w 546149"/>
                <a:gd name="connsiteY9" fmla="*/ 66424 h 52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46149" h="521688">
                  <a:moveTo>
                    <a:pt x="9104" y="66424"/>
                  </a:moveTo>
                  <a:lnTo>
                    <a:pt x="88859" y="6799"/>
                  </a:lnTo>
                  <a:cubicBezTo>
                    <a:pt x="102678" y="-2266"/>
                    <a:pt x="119003" y="-2266"/>
                    <a:pt x="132822" y="6799"/>
                  </a:cubicBezTo>
                  <a:lnTo>
                    <a:pt x="546150" y="315604"/>
                  </a:lnTo>
                  <a:lnTo>
                    <a:pt x="546150" y="521676"/>
                  </a:lnTo>
                  <a:cubicBezTo>
                    <a:pt x="538509" y="521887"/>
                    <a:pt x="530961" y="519561"/>
                    <a:pt x="524207" y="514928"/>
                  </a:cubicBezTo>
                  <a:lnTo>
                    <a:pt x="9104" y="130180"/>
                  </a:lnTo>
                  <a:cubicBezTo>
                    <a:pt x="4015" y="127219"/>
                    <a:pt x="545" y="120954"/>
                    <a:pt x="0" y="113763"/>
                  </a:cubicBezTo>
                  <a:lnTo>
                    <a:pt x="0" y="82942"/>
                  </a:lnTo>
                  <a:cubicBezTo>
                    <a:pt x="514" y="75711"/>
                    <a:pt x="3992" y="69406"/>
                    <a:pt x="9104" y="66424"/>
                  </a:cubicBezTo>
                  <a:close/>
                </a:path>
              </a:pathLst>
            </a:custGeom>
            <a:solidFill>
              <a:srgbClr val="FF725E"/>
            </a:solidFill>
            <a:ln w="7772" cap="flat">
              <a:noFill/>
              <a:prstDash val="solid"/>
              <a:miter/>
            </a:ln>
          </p:spPr>
          <p:txBody>
            <a:bodyPr rtlCol="0" anchor="ctr"/>
            <a:lstStyle/>
            <a:p>
              <a:endParaRPr lang="en-IN"/>
            </a:p>
          </p:txBody>
        </p:sp>
        <p:sp>
          <p:nvSpPr>
            <p:cNvPr id="119" name="Freeform: Shape 118">
              <a:extLst>
                <a:ext uri="{FF2B5EF4-FFF2-40B4-BE49-F238E27FC236}">
                  <a16:creationId xmlns:a16="http://schemas.microsoft.com/office/drawing/2014/main" id="{0BA7B6FF-EA03-8264-0B39-7F50C10050E2}"/>
                </a:ext>
              </a:extLst>
            </p:cNvPr>
            <p:cNvSpPr/>
            <p:nvPr/>
          </p:nvSpPr>
          <p:spPr>
            <a:xfrm>
              <a:off x="2162882" y="3845084"/>
              <a:ext cx="546149" cy="521688"/>
            </a:xfrm>
            <a:custGeom>
              <a:avLst/>
              <a:gdLst>
                <a:gd name="connsiteX0" fmla="*/ 9104 w 546149"/>
                <a:gd name="connsiteY0" fmla="*/ 66424 h 521688"/>
                <a:gd name="connsiteX1" fmla="*/ 88859 w 546149"/>
                <a:gd name="connsiteY1" fmla="*/ 6799 h 521688"/>
                <a:gd name="connsiteX2" fmla="*/ 132822 w 546149"/>
                <a:gd name="connsiteY2" fmla="*/ 6799 h 521688"/>
                <a:gd name="connsiteX3" fmla="*/ 546150 w 546149"/>
                <a:gd name="connsiteY3" fmla="*/ 315604 h 521688"/>
                <a:gd name="connsiteX4" fmla="*/ 546150 w 546149"/>
                <a:gd name="connsiteY4" fmla="*/ 521676 h 521688"/>
                <a:gd name="connsiteX5" fmla="*/ 524207 w 546149"/>
                <a:gd name="connsiteY5" fmla="*/ 514928 h 521688"/>
                <a:gd name="connsiteX6" fmla="*/ 9104 w 546149"/>
                <a:gd name="connsiteY6" fmla="*/ 130180 h 521688"/>
                <a:gd name="connsiteX7" fmla="*/ 0 w 546149"/>
                <a:gd name="connsiteY7" fmla="*/ 113763 h 521688"/>
                <a:gd name="connsiteX8" fmla="*/ 0 w 546149"/>
                <a:gd name="connsiteY8" fmla="*/ 82942 h 521688"/>
                <a:gd name="connsiteX9" fmla="*/ 9104 w 546149"/>
                <a:gd name="connsiteY9" fmla="*/ 66424 h 52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46149" h="521688">
                  <a:moveTo>
                    <a:pt x="9104" y="66424"/>
                  </a:moveTo>
                  <a:lnTo>
                    <a:pt x="88859" y="6799"/>
                  </a:lnTo>
                  <a:cubicBezTo>
                    <a:pt x="102678" y="-2266"/>
                    <a:pt x="119003" y="-2266"/>
                    <a:pt x="132822" y="6799"/>
                  </a:cubicBezTo>
                  <a:lnTo>
                    <a:pt x="546150" y="315604"/>
                  </a:lnTo>
                  <a:lnTo>
                    <a:pt x="546150" y="521676"/>
                  </a:lnTo>
                  <a:cubicBezTo>
                    <a:pt x="538509" y="521887"/>
                    <a:pt x="530961" y="519561"/>
                    <a:pt x="524207" y="514928"/>
                  </a:cubicBezTo>
                  <a:lnTo>
                    <a:pt x="9104" y="130180"/>
                  </a:lnTo>
                  <a:cubicBezTo>
                    <a:pt x="4015" y="127219"/>
                    <a:pt x="545" y="120954"/>
                    <a:pt x="0" y="113763"/>
                  </a:cubicBezTo>
                  <a:lnTo>
                    <a:pt x="0" y="82942"/>
                  </a:lnTo>
                  <a:cubicBezTo>
                    <a:pt x="514" y="75711"/>
                    <a:pt x="3992" y="69406"/>
                    <a:pt x="9104" y="66424"/>
                  </a:cubicBezTo>
                  <a:close/>
                </a:path>
              </a:pathLst>
            </a:custGeom>
            <a:solidFill>
              <a:srgbClr val="000000"/>
            </a:solidFill>
            <a:ln w="7772" cap="flat">
              <a:noFill/>
              <a:prstDash val="solid"/>
              <a:miter/>
            </a:ln>
          </p:spPr>
          <p:txBody>
            <a:bodyPr rtlCol="0" anchor="ctr"/>
            <a:lstStyle/>
            <a:p>
              <a:endParaRPr lang="en-IN"/>
            </a:p>
          </p:txBody>
        </p:sp>
        <p:sp>
          <p:nvSpPr>
            <p:cNvPr id="120" name="Freeform: Shape 119">
              <a:extLst>
                <a:ext uri="{FF2B5EF4-FFF2-40B4-BE49-F238E27FC236}">
                  <a16:creationId xmlns:a16="http://schemas.microsoft.com/office/drawing/2014/main" id="{32FEF3C3-9EF5-A9AB-75B1-31A06A5167E2}"/>
                </a:ext>
              </a:extLst>
            </p:cNvPr>
            <p:cNvSpPr/>
            <p:nvPr/>
          </p:nvSpPr>
          <p:spPr>
            <a:xfrm>
              <a:off x="2162649" y="3789927"/>
              <a:ext cx="657029" cy="545860"/>
            </a:xfrm>
            <a:custGeom>
              <a:avLst/>
              <a:gdLst>
                <a:gd name="connsiteX0" fmla="*/ 634853 w 657029"/>
                <a:gd name="connsiteY0" fmla="*/ 374688 h 545860"/>
                <a:gd name="connsiteX1" fmla="*/ 145194 w 657029"/>
                <a:gd name="connsiteY1" fmla="*/ 9178 h 545860"/>
                <a:gd name="connsiteX2" fmla="*/ 92439 w 657029"/>
                <a:gd name="connsiteY2" fmla="*/ 9178 h 545860"/>
                <a:gd name="connsiteX3" fmla="*/ 47231 w 657029"/>
                <a:gd name="connsiteY3" fmla="*/ 42818 h 545860"/>
                <a:gd name="connsiteX4" fmla="*/ 545 w 657029"/>
                <a:gd name="connsiteY4" fmla="*/ 93984 h 545860"/>
                <a:gd name="connsiteX5" fmla="*/ 0 w 657029"/>
                <a:gd name="connsiteY5" fmla="*/ 137897 h 545860"/>
                <a:gd name="connsiteX6" fmla="*/ 9104 w 657029"/>
                <a:gd name="connsiteY6" fmla="*/ 154315 h 545860"/>
                <a:gd name="connsiteX7" fmla="*/ 524207 w 657029"/>
                <a:gd name="connsiteY7" fmla="*/ 539062 h 545860"/>
                <a:gd name="connsiteX8" fmla="*/ 568170 w 657029"/>
                <a:gd name="connsiteY8" fmla="*/ 539062 h 545860"/>
                <a:gd name="connsiteX9" fmla="*/ 647925 w 657029"/>
                <a:gd name="connsiteY9" fmla="*/ 479437 h 545860"/>
                <a:gd name="connsiteX10" fmla="*/ 657029 w 657029"/>
                <a:gd name="connsiteY10" fmla="*/ 463019 h 545860"/>
                <a:gd name="connsiteX11" fmla="*/ 657029 w 657029"/>
                <a:gd name="connsiteY11" fmla="*/ 419206 h 545860"/>
                <a:gd name="connsiteX12" fmla="*/ 634853 w 657029"/>
                <a:gd name="connsiteY12" fmla="*/ 374688 h 545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7029" h="545860">
                  <a:moveTo>
                    <a:pt x="634853" y="374688"/>
                  </a:moveTo>
                  <a:lnTo>
                    <a:pt x="145194" y="9178"/>
                  </a:lnTo>
                  <a:cubicBezTo>
                    <a:pt x="128877" y="-3059"/>
                    <a:pt x="108755" y="-3059"/>
                    <a:pt x="92439" y="9178"/>
                  </a:cubicBezTo>
                  <a:lnTo>
                    <a:pt x="47231" y="42818"/>
                  </a:lnTo>
                  <a:cubicBezTo>
                    <a:pt x="15640" y="66387"/>
                    <a:pt x="3424" y="73034"/>
                    <a:pt x="545" y="93984"/>
                  </a:cubicBezTo>
                  <a:cubicBezTo>
                    <a:pt x="156" y="97207"/>
                    <a:pt x="0" y="134271"/>
                    <a:pt x="0" y="137897"/>
                  </a:cubicBezTo>
                  <a:cubicBezTo>
                    <a:pt x="545" y="145089"/>
                    <a:pt x="4015" y="151353"/>
                    <a:pt x="9104" y="154315"/>
                  </a:cubicBezTo>
                  <a:lnTo>
                    <a:pt x="524207" y="539062"/>
                  </a:lnTo>
                  <a:cubicBezTo>
                    <a:pt x="538026" y="548127"/>
                    <a:pt x="554351" y="548127"/>
                    <a:pt x="568170" y="539062"/>
                  </a:cubicBezTo>
                  <a:lnTo>
                    <a:pt x="647925" y="479437"/>
                  </a:lnTo>
                  <a:cubicBezTo>
                    <a:pt x="653014" y="476475"/>
                    <a:pt x="656484" y="470211"/>
                    <a:pt x="657029" y="463019"/>
                  </a:cubicBezTo>
                  <a:cubicBezTo>
                    <a:pt x="657029" y="459091"/>
                    <a:pt x="657029" y="422732"/>
                    <a:pt x="657029" y="419206"/>
                  </a:cubicBezTo>
                  <a:cubicBezTo>
                    <a:pt x="656251" y="396142"/>
                    <a:pt x="651816" y="387681"/>
                    <a:pt x="634853" y="374688"/>
                  </a:cubicBezTo>
                  <a:close/>
                </a:path>
              </a:pathLst>
            </a:custGeom>
            <a:solidFill>
              <a:srgbClr val="37474F"/>
            </a:solidFill>
            <a:ln w="7772" cap="flat">
              <a:noFill/>
              <a:prstDash val="solid"/>
              <a:miter/>
            </a:ln>
          </p:spPr>
          <p:txBody>
            <a:bodyPr rtlCol="0" anchor="ctr"/>
            <a:lstStyle/>
            <a:p>
              <a:endParaRPr lang="en-IN"/>
            </a:p>
          </p:txBody>
        </p:sp>
        <p:sp>
          <p:nvSpPr>
            <p:cNvPr id="121" name="Freeform: Shape 120">
              <a:extLst>
                <a:ext uri="{FF2B5EF4-FFF2-40B4-BE49-F238E27FC236}">
                  <a16:creationId xmlns:a16="http://schemas.microsoft.com/office/drawing/2014/main" id="{4A9F3904-453B-845C-D39A-D4CF1B3E6E35}"/>
                </a:ext>
              </a:extLst>
            </p:cNvPr>
            <p:cNvSpPr/>
            <p:nvPr/>
          </p:nvSpPr>
          <p:spPr>
            <a:xfrm>
              <a:off x="2175040" y="3797663"/>
              <a:ext cx="632597" cy="470470"/>
            </a:xfrm>
            <a:custGeom>
              <a:avLst/>
              <a:gdLst>
                <a:gd name="connsiteX0" fmla="*/ 129613 w 632597"/>
                <a:gd name="connsiteY0" fmla="*/ 7184 h 470470"/>
                <a:gd name="connsiteX1" fmla="*/ 623941 w 632597"/>
                <a:gd name="connsiteY1" fmla="*/ 376421 h 470470"/>
                <a:gd name="connsiteX2" fmla="*/ 631893 w 632597"/>
                <a:gd name="connsiteY2" fmla="*/ 397542 h 470470"/>
                <a:gd name="connsiteX3" fmla="*/ 623941 w 632597"/>
                <a:gd name="connsiteY3" fmla="*/ 407845 h 470470"/>
                <a:gd name="connsiteX4" fmla="*/ 549788 w 632597"/>
                <a:gd name="connsiteY4" fmla="*/ 463241 h 470470"/>
                <a:gd name="connsiteX5" fmla="*/ 503101 w 632597"/>
                <a:gd name="connsiteY5" fmla="*/ 463241 h 470470"/>
                <a:gd name="connsiteX6" fmla="*/ 8773 w 632597"/>
                <a:gd name="connsiteY6" fmla="*/ 94105 h 470470"/>
                <a:gd name="connsiteX7" fmla="*/ 666 w 632597"/>
                <a:gd name="connsiteY7" fmla="*/ 73074 h 470470"/>
                <a:gd name="connsiteX8" fmla="*/ 8773 w 632597"/>
                <a:gd name="connsiteY8" fmla="*/ 62579 h 470470"/>
                <a:gd name="connsiteX9" fmla="*/ 82849 w 632597"/>
                <a:gd name="connsiteY9" fmla="*/ 7184 h 470470"/>
                <a:gd name="connsiteX10" fmla="*/ 129613 w 632597"/>
                <a:gd name="connsiteY10" fmla="*/ 7184 h 470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32597" h="470470">
                  <a:moveTo>
                    <a:pt x="129613" y="7184"/>
                  </a:moveTo>
                  <a:lnTo>
                    <a:pt x="623941" y="376421"/>
                  </a:lnTo>
                  <a:cubicBezTo>
                    <a:pt x="630648" y="379412"/>
                    <a:pt x="634204" y="388870"/>
                    <a:pt x="631893" y="397542"/>
                  </a:cubicBezTo>
                  <a:cubicBezTo>
                    <a:pt x="630609" y="402376"/>
                    <a:pt x="627676" y="406183"/>
                    <a:pt x="623941" y="407845"/>
                  </a:cubicBezTo>
                  <a:lnTo>
                    <a:pt x="549788" y="463241"/>
                  </a:lnTo>
                  <a:cubicBezTo>
                    <a:pt x="535112" y="472880"/>
                    <a:pt x="517776" y="472880"/>
                    <a:pt x="503101" y="463241"/>
                  </a:cubicBezTo>
                  <a:lnTo>
                    <a:pt x="8773" y="94105"/>
                  </a:lnTo>
                  <a:cubicBezTo>
                    <a:pt x="2051" y="91194"/>
                    <a:pt x="-1583" y="81787"/>
                    <a:pt x="666" y="73074"/>
                  </a:cubicBezTo>
                  <a:cubicBezTo>
                    <a:pt x="1942" y="68119"/>
                    <a:pt x="4945" y="64231"/>
                    <a:pt x="8773" y="62579"/>
                  </a:cubicBezTo>
                  <a:lnTo>
                    <a:pt x="82849" y="7184"/>
                  </a:lnTo>
                  <a:cubicBezTo>
                    <a:pt x="97562" y="-2395"/>
                    <a:pt x="114899" y="-2395"/>
                    <a:pt x="129613" y="7184"/>
                  </a:cubicBezTo>
                  <a:close/>
                </a:path>
              </a:pathLst>
            </a:custGeom>
            <a:solidFill>
              <a:srgbClr val="455A64"/>
            </a:solidFill>
            <a:ln w="7772" cap="flat">
              <a:noFill/>
              <a:prstDash val="solid"/>
              <a:miter/>
            </a:ln>
          </p:spPr>
          <p:txBody>
            <a:bodyPr rtlCol="0" anchor="ctr"/>
            <a:lstStyle/>
            <a:p>
              <a:endParaRPr lang="en-IN"/>
            </a:p>
          </p:txBody>
        </p:sp>
      </p:grpSp>
      <p:grpSp>
        <p:nvGrpSpPr>
          <p:cNvPr id="122" name="Graphic 2">
            <a:extLst>
              <a:ext uri="{FF2B5EF4-FFF2-40B4-BE49-F238E27FC236}">
                <a16:creationId xmlns:a16="http://schemas.microsoft.com/office/drawing/2014/main" id="{5F2B28A0-D2C1-C19E-FFD7-5851D1A72F19}"/>
              </a:ext>
            </a:extLst>
          </p:cNvPr>
          <p:cNvGrpSpPr/>
          <p:nvPr/>
        </p:nvGrpSpPr>
        <p:grpSpPr>
          <a:xfrm>
            <a:off x="1537959" y="2742236"/>
            <a:ext cx="1400400" cy="3173056"/>
            <a:chOff x="1414426" y="2808531"/>
            <a:chExt cx="1400400" cy="3173056"/>
          </a:xfrm>
        </p:grpSpPr>
        <p:sp>
          <p:nvSpPr>
            <p:cNvPr id="123" name="Freeform: Shape 122">
              <a:extLst>
                <a:ext uri="{FF2B5EF4-FFF2-40B4-BE49-F238E27FC236}">
                  <a16:creationId xmlns:a16="http://schemas.microsoft.com/office/drawing/2014/main" id="{5347F127-C42F-A77F-05C6-86DBFDF1942A}"/>
                </a:ext>
              </a:extLst>
            </p:cNvPr>
            <p:cNvSpPr/>
            <p:nvPr/>
          </p:nvSpPr>
          <p:spPr>
            <a:xfrm>
              <a:off x="1578917" y="5066456"/>
              <a:ext cx="595558" cy="712870"/>
            </a:xfrm>
            <a:custGeom>
              <a:avLst/>
              <a:gdLst>
                <a:gd name="connsiteX0" fmla="*/ 55401 w 595558"/>
                <a:gd name="connsiteY0" fmla="*/ 0 h 712870"/>
                <a:gd name="connsiteX1" fmla="*/ 0 w 595558"/>
                <a:gd name="connsiteY1" fmla="*/ 40993 h 712870"/>
                <a:gd name="connsiteX2" fmla="*/ 22331 w 595558"/>
                <a:gd name="connsiteY2" fmla="*/ 324618 h 712870"/>
                <a:gd name="connsiteX3" fmla="*/ 64972 w 595558"/>
                <a:gd name="connsiteY3" fmla="*/ 409726 h 712870"/>
                <a:gd name="connsiteX4" fmla="*/ 461803 w 595558"/>
                <a:gd name="connsiteY4" fmla="*/ 706143 h 712870"/>
                <a:gd name="connsiteX5" fmla="*/ 492927 w 595558"/>
                <a:gd name="connsiteY5" fmla="*/ 708460 h 712870"/>
                <a:gd name="connsiteX6" fmla="*/ 548173 w 595558"/>
                <a:gd name="connsiteY6" fmla="*/ 667165 h 712870"/>
                <a:gd name="connsiteX7" fmla="*/ 562879 w 595558"/>
                <a:gd name="connsiteY7" fmla="*/ 636949 h 712870"/>
                <a:gd name="connsiteX8" fmla="*/ 595559 w 595558"/>
                <a:gd name="connsiteY8" fmla="*/ 403582 h 712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5558" h="712870">
                  <a:moveTo>
                    <a:pt x="55401" y="0"/>
                  </a:moveTo>
                  <a:lnTo>
                    <a:pt x="0" y="40993"/>
                  </a:lnTo>
                  <a:lnTo>
                    <a:pt x="22331" y="324618"/>
                  </a:lnTo>
                  <a:cubicBezTo>
                    <a:pt x="26634" y="359507"/>
                    <a:pt x="42119" y="390418"/>
                    <a:pt x="64972" y="409726"/>
                  </a:cubicBezTo>
                  <a:lnTo>
                    <a:pt x="461803" y="706143"/>
                  </a:lnTo>
                  <a:cubicBezTo>
                    <a:pt x="471078" y="714190"/>
                    <a:pt x="482999" y="715087"/>
                    <a:pt x="492927" y="708460"/>
                  </a:cubicBezTo>
                  <a:lnTo>
                    <a:pt x="548173" y="667165"/>
                  </a:lnTo>
                  <a:cubicBezTo>
                    <a:pt x="556350" y="660487"/>
                    <a:pt x="561758" y="649378"/>
                    <a:pt x="562879" y="636949"/>
                  </a:cubicBezTo>
                  <a:lnTo>
                    <a:pt x="595559" y="403582"/>
                  </a:lnTo>
                  <a:close/>
                </a:path>
              </a:pathLst>
            </a:custGeom>
            <a:solidFill>
              <a:srgbClr val="EBEBEB"/>
            </a:solidFill>
            <a:ln w="7772" cap="flat">
              <a:noFill/>
              <a:prstDash val="solid"/>
              <a:miter/>
            </a:ln>
          </p:spPr>
          <p:txBody>
            <a:bodyPr rtlCol="0" anchor="ctr"/>
            <a:lstStyle/>
            <a:p>
              <a:endParaRPr lang="en-IN"/>
            </a:p>
          </p:txBody>
        </p:sp>
        <p:sp>
          <p:nvSpPr>
            <p:cNvPr id="124" name="Freeform: Shape 123">
              <a:extLst>
                <a:ext uri="{FF2B5EF4-FFF2-40B4-BE49-F238E27FC236}">
                  <a16:creationId xmlns:a16="http://schemas.microsoft.com/office/drawing/2014/main" id="{97013989-F13A-0C0E-D82C-DA176C059636}"/>
                </a:ext>
              </a:extLst>
            </p:cNvPr>
            <p:cNvSpPr/>
            <p:nvPr/>
          </p:nvSpPr>
          <p:spPr>
            <a:xfrm>
              <a:off x="1578917" y="5107449"/>
              <a:ext cx="540158" cy="672386"/>
            </a:xfrm>
            <a:custGeom>
              <a:avLst/>
              <a:gdLst>
                <a:gd name="connsiteX0" fmla="*/ 22331 w 540158"/>
                <a:gd name="connsiteY0" fmla="*/ 284029 h 672386"/>
                <a:gd name="connsiteX1" fmla="*/ 64972 w 540158"/>
                <a:gd name="connsiteY1" fmla="*/ 369136 h 672386"/>
                <a:gd name="connsiteX2" fmla="*/ 461803 w 540158"/>
                <a:gd name="connsiteY2" fmla="*/ 665553 h 672386"/>
                <a:gd name="connsiteX3" fmla="*/ 507634 w 540158"/>
                <a:gd name="connsiteY3" fmla="*/ 637956 h 672386"/>
                <a:gd name="connsiteX4" fmla="*/ 540158 w 540158"/>
                <a:gd name="connsiteY4" fmla="*/ 403884 h 672386"/>
                <a:gd name="connsiteX5" fmla="*/ 0 w 540158"/>
                <a:gd name="connsiteY5" fmla="*/ 0 h 672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158" h="672386">
                  <a:moveTo>
                    <a:pt x="22331" y="284029"/>
                  </a:moveTo>
                  <a:cubicBezTo>
                    <a:pt x="26634" y="318918"/>
                    <a:pt x="42119" y="349828"/>
                    <a:pt x="64972" y="369136"/>
                  </a:cubicBezTo>
                  <a:lnTo>
                    <a:pt x="461803" y="665553"/>
                  </a:lnTo>
                  <a:cubicBezTo>
                    <a:pt x="482812" y="681266"/>
                    <a:pt x="503354" y="668978"/>
                    <a:pt x="507634" y="637956"/>
                  </a:cubicBezTo>
                  <a:lnTo>
                    <a:pt x="540158" y="403884"/>
                  </a:lnTo>
                  <a:lnTo>
                    <a:pt x="0" y="0"/>
                  </a:lnTo>
                  <a:close/>
                </a:path>
              </a:pathLst>
            </a:custGeom>
            <a:solidFill>
              <a:srgbClr val="E0E0E0"/>
            </a:solidFill>
            <a:ln w="7772" cap="flat">
              <a:noFill/>
              <a:prstDash val="solid"/>
              <a:miter/>
            </a:ln>
          </p:spPr>
          <p:txBody>
            <a:bodyPr rtlCol="0" anchor="ctr"/>
            <a:lstStyle/>
            <a:p>
              <a:endParaRPr lang="en-IN"/>
            </a:p>
          </p:txBody>
        </p:sp>
        <p:sp>
          <p:nvSpPr>
            <p:cNvPr id="125" name="Freeform: Shape 124">
              <a:extLst>
                <a:ext uri="{FF2B5EF4-FFF2-40B4-BE49-F238E27FC236}">
                  <a16:creationId xmlns:a16="http://schemas.microsoft.com/office/drawing/2014/main" id="{7131690C-3DA3-9A59-BABF-CAE6E29FF476}"/>
                </a:ext>
              </a:extLst>
            </p:cNvPr>
            <p:cNvSpPr/>
            <p:nvPr/>
          </p:nvSpPr>
          <p:spPr>
            <a:xfrm>
              <a:off x="1578917" y="5107449"/>
              <a:ext cx="540158" cy="672386"/>
            </a:xfrm>
            <a:custGeom>
              <a:avLst/>
              <a:gdLst>
                <a:gd name="connsiteX0" fmla="*/ 22331 w 540158"/>
                <a:gd name="connsiteY0" fmla="*/ 284029 h 672386"/>
                <a:gd name="connsiteX1" fmla="*/ 64972 w 540158"/>
                <a:gd name="connsiteY1" fmla="*/ 369136 h 672386"/>
                <a:gd name="connsiteX2" fmla="*/ 461803 w 540158"/>
                <a:gd name="connsiteY2" fmla="*/ 665553 h 672386"/>
                <a:gd name="connsiteX3" fmla="*/ 507634 w 540158"/>
                <a:gd name="connsiteY3" fmla="*/ 637956 h 672386"/>
                <a:gd name="connsiteX4" fmla="*/ 540158 w 540158"/>
                <a:gd name="connsiteY4" fmla="*/ 403884 h 672386"/>
                <a:gd name="connsiteX5" fmla="*/ 0 w 540158"/>
                <a:gd name="connsiteY5" fmla="*/ 0 h 672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158" h="672386">
                  <a:moveTo>
                    <a:pt x="22331" y="284029"/>
                  </a:moveTo>
                  <a:cubicBezTo>
                    <a:pt x="26634" y="318918"/>
                    <a:pt x="42119" y="349828"/>
                    <a:pt x="64972" y="369136"/>
                  </a:cubicBezTo>
                  <a:lnTo>
                    <a:pt x="461803" y="665553"/>
                  </a:lnTo>
                  <a:cubicBezTo>
                    <a:pt x="482812" y="681266"/>
                    <a:pt x="503354" y="668978"/>
                    <a:pt x="507634" y="637956"/>
                  </a:cubicBezTo>
                  <a:lnTo>
                    <a:pt x="540158" y="403884"/>
                  </a:lnTo>
                  <a:lnTo>
                    <a:pt x="0" y="0"/>
                  </a:lnTo>
                  <a:close/>
                </a:path>
              </a:pathLst>
            </a:custGeom>
            <a:solidFill>
              <a:srgbClr val="000000">
                <a:alpha val="10000"/>
              </a:srgbClr>
            </a:solidFill>
            <a:ln w="7772" cap="flat">
              <a:noFill/>
              <a:prstDash val="solid"/>
              <a:miter/>
            </a:ln>
          </p:spPr>
          <p:txBody>
            <a:bodyPr rtlCol="0" anchor="ctr"/>
            <a:lstStyle/>
            <a:p>
              <a:endParaRPr lang="en-IN"/>
            </a:p>
          </p:txBody>
        </p:sp>
        <p:sp>
          <p:nvSpPr>
            <p:cNvPr id="126" name="Freeform: Shape 125">
              <a:extLst>
                <a:ext uri="{FF2B5EF4-FFF2-40B4-BE49-F238E27FC236}">
                  <a16:creationId xmlns:a16="http://schemas.microsoft.com/office/drawing/2014/main" id="{3F0217D8-4863-DFB2-AD39-85208154378B}"/>
                </a:ext>
              </a:extLst>
            </p:cNvPr>
            <p:cNvSpPr/>
            <p:nvPr/>
          </p:nvSpPr>
          <p:spPr>
            <a:xfrm>
              <a:off x="2164205" y="4629133"/>
              <a:ext cx="595325" cy="713179"/>
            </a:xfrm>
            <a:custGeom>
              <a:avLst/>
              <a:gdLst>
                <a:gd name="connsiteX0" fmla="*/ 55401 w 595325"/>
                <a:gd name="connsiteY0" fmla="*/ 0 h 713179"/>
                <a:gd name="connsiteX1" fmla="*/ 0 w 595325"/>
                <a:gd name="connsiteY1" fmla="*/ 41395 h 713179"/>
                <a:gd name="connsiteX2" fmla="*/ 22332 w 595325"/>
                <a:gd name="connsiteY2" fmla="*/ 324920 h 713179"/>
                <a:gd name="connsiteX3" fmla="*/ 64972 w 595325"/>
                <a:gd name="connsiteY3" fmla="*/ 410129 h 713179"/>
                <a:gd name="connsiteX4" fmla="*/ 461803 w 595325"/>
                <a:gd name="connsiteY4" fmla="*/ 706546 h 713179"/>
                <a:gd name="connsiteX5" fmla="*/ 492927 w 595325"/>
                <a:gd name="connsiteY5" fmla="*/ 708863 h 713179"/>
                <a:gd name="connsiteX6" fmla="*/ 548251 w 595325"/>
                <a:gd name="connsiteY6" fmla="*/ 667568 h 713179"/>
                <a:gd name="connsiteX7" fmla="*/ 562879 w 595325"/>
                <a:gd name="connsiteY7" fmla="*/ 637352 h 713179"/>
                <a:gd name="connsiteX8" fmla="*/ 595326 w 595325"/>
                <a:gd name="connsiteY8" fmla="*/ 403280 h 713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5325" h="713179">
                  <a:moveTo>
                    <a:pt x="55401" y="0"/>
                  </a:moveTo>
                  <a:lnTo>
                    <a:pt x="0" y="41395"/>
                  </a:lnTo>
                  <a:lnTo>
                    <a:pt x="22332" y="324920"/>
                  </a:lnTo>
                  <a:cubicBezTo>
                    <a:pt x="26603" y="359850"/>
                    <a:pt x="42095" y="390801"/>
                    <a:pt x="64972" y="410129"/>
                  </a:cubicBezTo>
                  <a:lnTo>
                    <a:pt x="461803" y="706546"/>
                  </a:lnTo>
                  <a:cubicBezTo>
                    <a:pt x="471110" y="714472"/>
                    <a:pt x="482983" y="715359"/>
                    <a:pt x="492927" y="708863"/>
                  </a:cubicBezTo>
                  <a:cubicBezTo>
                    <a:pt x="500164" y="703424"/>
                    <a:pt x="539614" y="673913"/>
                    <a:pt x="548251" y="667568"/>
                  </a:cubicBezTo>
                  <a:cubicBezTo>
                    <a:pt x="556351" y="660809"/>
                    <a:pt x="561712" y="649740"/>
                    <a:pt x="562879" y="637352"/>
                  </a:cubicBezTo>
                  <a:lnTo>
                    <a:pt x="595326" y="403280"/>
                  </a:lnTo>
                  <a:close/>
                </a:path>
              </a:pathLst>
            </a:custGeom>
            <a:solidFill>
              <a:srgbClr val="EBEBEB"/>
            </a:solidFill>
            <a:ln w="7772" cap="flat">
              <a:noFill/>
              <a:prstDash val="solid"/>
              <a:miter/>
            </a:ln>
          </p:spPr>
          <p:txBody>
            <a:bodyPr rtlCol="0" anchor="ctr"/>
            <a:lstStyle/>
            <a:p>
              <a:endParaRPr lang="en-IN"/>
            </a:p>
          </p:txBody>
        </p:sp>
        <p:sp>
          <p:nvSpPr>
            <p:cNvPr id="127" name="Freeform: Shape 126">
              <a:extLst>
                <a:ext uri="{FF2B5EF4-FFF2-40B4-BE49-F238E27FC236}">
                  <a16:creationId xmlns:a16="http://schemas.microsoft.com/office/drawing/2014/main" id="{29CAF182-FFF9-989F-6EDC-749834ACCB66}"/>
                </a:ext>
              </a:extLst>
            </p:cNvPr>
            <p:cNvSpPr/>
            <p:nvPr/>
          </p:nvSpPr>
          <p:spPr>
            <a:xfrm>
              <a:off x="2163894" y="4670529"/>
              <a:ext cx="540235" cy="671964"/>
            </a:xfrm>
            <a:custGeom>
              <a:avLst/>
              <a:gdLst>
                <a:gd name="connsiteX0" fmla="*/ 22643 w 540235"/>
                <a:gd name="connsiteY0" fmla="*/ 283525 h 671964"/>
                <a:gd name="connsiteX1" fmla="*/ 65283 w 540235"/>
                <a:gd name="connsiteY1" fmla="*/ 368734 h 671964"/>
                <a:gd name="connsiteX2" fmla="*/ 462114 w 540235"/>
                <a:gd name="connsiteY2" fmla="*/ 665150 h 671964"/>
                <a:gd name="connsiteX3" fmla="*/ 508022 w 540235"/>
                <a:gd name="connsiteY3" fmla="*/ 637553 h 671964"/>
                <a:gd name="connsiteX4" fmla="*/ 540236 w 540235"/>
                <a:gd name="connsiteY4" fmla="*/ 403482 h 671964"/>
                <a:gd name="connsiteX5" fmla="*/ 0 w 540235"/>
                <a:gd name="connsiteY5" fmla="*/ 0 h 671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235" h="671964">
                  <a:moveTo>
                    <a:pt x="22643" y="283525"/>
                  </a:moveTo>
                  <a:cubicBezTo>
                    <a:pt x="26914" y="318454"/>
                    <a:pt x="42406" y="349405"/>
                    <a:pt x="65283" y="368734"/>
                  </a:cubicBezTo>
                  <a:lnTo>
                    <a:pt x="462114" y="665150"/>
                  </a:lnTo>
                  <a:cubicBezTo>
                    <a:pt x="483123" y="680863"/>
                    <a:pt x="503665" y="668474"/>
                    <a:pt x="508022" y="637553"/>
                  </a:cubicBezTo>
                  <a:lnTo>
                    <a:pt x="540236" y="403482"/>
                  </a:lnTo>
                  <a:lnTo>
                    <a:pt x="0" y="0"/>
                  </a:lnTo>
                  <a:close/>
                </a:path>
              </a:pathLst>
            </a:custGeom>
            <a:solidFill>
              <a:srgbClr val="E0E0E0"/>
            </a:solidFill>
            <a:ln w="7772" cap="flat">
              <a:noFill/>
              <a:prstDash val="solid"/>
              <a:miter/>
            </a:ln>
          </p:spPr>
          <p:txBody>
            <a:bodyPr rtlCol="0" anchor="ctr"/>
            <a:lstStyle/>
            <a:p>
              <a:endParaRPr lang="en-IN"/>
            </a:p>
          </p:txBody>
        </p:sp>
        <p:sp>
          <p:nvSpPr>
            <p:cNvPr id="128" name="Freeform: Shape 127">
              <a:extLst>
                <a:ext uri="{FF2B5EF4-FFF2-40B4-BE49-F238E27FC236}">
                  <a16:creationId xmlns:a16="http://schemas.microsoft.com/office/drawing/2014/main" id="{58C609F8-20DA-8D2A-5708-5507C2CC47E2}"/>
                </a:ext>
              </a:extLst>
            </p:cNvPr>
            <p:cNvSpPr/>
            <p:nvPr/>
          </p:nvSpPr>
          <p:spPr>
            <a:xfrm>
              <a:off x="2163894" y="4670529"/>
              <a:ext cx="540235" cy="671964"/>
            </a:xfrm>
            <a:custGeom>
              <a:avLst/>
              <a:gdLst>
                <a:gd name="connsiteX0" fmla="*/ 22643 w 540235"/>
                <a:gd name="connsiteY0" fmla="*/ 283525 h 671964"/>
                <a:gd name="connsiteX1" fmla="*/ 65283 w 540235"/>
                <a:gd name="connsiteY1" fmla="*/ 368734 h 671964"/>
                <a:gd name="connsiteX2" fmla="*/ 462114 w 540235"/>
                <a:gd name="connsiteY2" fmla="*/ 665150 h 671964"/>
                <a:gd name="connsiteX3" fmla="*/ 508022 w 540235"/>
                <a:gd name="connsiteY3" fmla="*/ 637553 h 671964"/>
                <a:gd name="connsiteX4" fmla="*/ 540236 w 540235"/>
                <a:gd name="connsiteY4" fmla="*/ 403482 h 671964"/>
                <a:gd name="connsiteX5" fmla="*/ 0 w 540235"/>
                <a:gd name="connsiteY5" fmla="*/ 0 h 671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235" h="671964">
                  <a:moveTo>
                    <a:pt x="22643" y="283525"/>
                  </a:moveTo>
                  <a:cubicBezTo>
                    <a:pt x="26914" y="318454"/>
                    <a:pt x="42406" y="349405"/>
                    <a:pt x="65283" y="368734"/>
                  </a:cubicBezTo>
                  <a:lnTo>
                    <a:pt x="462114" y="665150"/>
                  </a:lnTo>
                  <a:cubicBezTo>
                    <a:pt x="483123" y="680863"/>
                    <a:pt x="503665" y="668474"/>
                    <a:pt x="508022" y="637553"/>
                  </a:cubicBezTo>
                  <a:lnTo>
                    <a:pt x="540236" y="403482"/>
                  </a:lnTo>
                  <a:lnTo>
                    <a:pt x="0" y="0"/>
                  </a:lnTo>
                  <a:close/>
                </a:path>
              </a:pathLst>
            </a:custGeom>
            <a:solidFill>
              <a:srgbClr val="000000">
                <a:alpha val="10000"/>
              </a:srgbClr>
            </a:solidFill>
            <a:ln w="7772" cap="flat">
              <a:noFill/>
              <a:prstDash val="solid"/>
              <a:miter/>
            </a:ln>
          </p:spPr>
          <p:txBody>
            <a:bodyPr rtlCol="0" anchor="ctr"/>
            <a:lstStyle/>
            <a:p>
              <a:endParaRPr lang="en-IN"/>
            </a:p>
          </p:txBody>
        </p:sp>
        <p:sp>
          <p:nvSpPr>
            <p:cNvPr id="129" name="Freeform: Shape 128">
              <a:extLst>
                <a:ext uri="{FF2B5EF4-FFF2-40B4-BE49-F238E27FC236}">
                  <a16:creationId xmlns:a16="http://schemas.microsoft.com/office/drawing/2014/main" id="{2BCEF0DF-942C-43C9-034D-2808D8D5AABD}"/>
                </a:ext>
              </a:extLst>
            </p:cNvPr>
            <p:cNvSpPr/>
            <p:nvPr/>
          </p:nvSpPr>
          <p:spPr>
            <a:xfrm>
              <a:off x="1537833" y="4116774"/>
              <a:ext cx="1248619" cy="1253753"/>
            </a:xfrm>
            <a:custGeom>
              <a:avLst/>
              <a:gdLst>
                <a:gd name="connsiteX0" fmla="*/ 1248620 w 1248619"/>
                <a:gd name="connsiteY0" fmla="*/ 614186 h 1253753"/>
                <a:gd name="connsiteX1" fmla="*/ 1141631 w 1248619"/>
                <a:gd name="connsiteY1" fmla="*/ 374273 h 1253753"/>
                <a:gd name="connsiteX2" fmla="*/ 783704 w 1248619"/>
                <a:gd name="connsiteY2" fmla="*/ 106863 h 1253753"/>
                <a:gd name="connsiteX3" fmla="*/ 640689 w 1248619"/>
                <a:gd name="connsiteY3" fmla="*/ 0 h 1253753"/>
                <a:gd name="connsiteX4" fmla="*/ 0 w 1248619"/>
                <a:gd name="connsiteY4" fmla="*/ 478820 h 1253753"/>
                <a:gd name="connsiteX5" fmla="*/ 27545 w 1248619"/>
                <a:gd name="connsiteY5" fmla="*/ 820057 h 1253753"/>
                <a:gd name="connsiteX6" fmla="*/ 607853 w 1248619"/>
                <a:gd name="connsiteY6" fmla="*/ 1253754 h 1253753"/>
                <a:gd name="connsiteX7" fmla="*/ 1248542 w 1248619"/>
                <a:gd name="connsiteY7" fmla="*/ 774934 h 12537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48619" h="1253753">
                  <a:moveTo>
                    <a:pt x="1248620" y="614186"/>
                  </a:moveTo>
                  <a:cubicBezTo>
                    <a:pt x="1248651" y="515209"/>
                    <a:pt x="1207855" y="423746"/>
                    <a:pt x="1141631" y="374273"/>
                  </a:cubicBezTo>
                  <a:lnTo>
                    <a:pt x="783704" y="106863"/>
                  </a:lnTo>
                  <a:lnTo>
                    <a:pt x="640689" y="0"/>
                  </a:lnTo>
                  <a:lnTo>
                    <a:pt x="0" y="478820"/>
                  </a:lnTo>
                  <a:lnTo>
                    <a:pt x="27545" y="820057"/>
                  </a:lnTo>
                  <a:lnTo>
                    <a:pt x="607853" y="1253754"/>
                  </a:lnTo>
                  <a:lnTo>
                    <a:pt x="1248542" y="774934"/>
                  </a:lnTo>
                  <a:close/>
                </a:path>
              </a:pathLst>
            </a:custGeom>
            <a:solidFill>
              <a:srgbClr val="455A64"/>
            </a:solidFill>
            <a:ln w="7772" cap="flat">
              <a:noFill/>
              <a:prstDash val="solid"/>
              <a:miter/>
            </a:ln>
          </p:spPr>
          <p:txBody>
            <a:bodyPr rtlCol="0" anchor="ctr"/>
            <a:lstStyle/>
            <a:p>
              <a:endParaRPr lang="en-IN"/>
            </a:p>
          </p:txBody>
        </p:sp>
        <p:sp>
          <p:nvSpPr>
            <p:cNvPr id="130" name="Freeform: Shape 129">
              <a:extLst>
                <a:ext uri="{FF2B5EF4-FFF2-40B4-BE49-F238E27FC236}">
                  <a16:creationId xmlns:a16="http://schemas.microsoft.com/office/drawing/2014/main" id="{44163E2C-4F23-08B0-D95B-FF2721274DEA}"/>
                </a:ext>
              </a:extLst>
            </p:cNvPr>
            <p:cNvSpPr/>
            <p:nvPr/>
          </p:nvSpPr>
          <p:spPr>
            <a:xfrm>
              <a:off x="1537911" y="4116774"/>
              <a:ext cx="819496" cy="680358"/>
            </a:xfrm>
            <a:custGeom>
              <a:avLst/>
              <a:gdLst>
                <a:gd name="connsiteX0" fmla="*/ 640689 w 819496"/>
                <a:gd name="connsiteY0" fmla="*/ 0 h 680358"/>
                <a:gd name="connsiteX1" fmla="*/ 0 w 819496"/>
                <a:gd name="connsiteY1" fmla="*/ 478820 h 680358"/>
                <a:gd name="connsiteX2" fmla="*/ 16340 w 819496"/>
                <a:gd name="connsiteY2" fmla="*/ 680359 h 680358"/>
                <a:gd name="connsiteX3" fmla="*/ 178808 w 819496"/>
                <a:gd name="connsiteY3" fmla="*/ 612373 h 680358"/>
                <a:gd name="connsiteX4" fmla="*/ 819497 w 819496"/>
                <a:gd name="connsiteY4" fmla="*/ 133554 h 680358"/>
                <a:gd name="connsiteX5" fmla="*/ 640689 w 819496"/>
                <a:gd name="connsiteY5" fmla="*/ 0 h 680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9496" h="680358">
                  <a:moveTo>
                    <a:pt x="640689" y="0"/>
                  </a:moveTo>
                  <a:lnTo>
                    <a:pt x="0" y="478820"/>
                  </a:lnTo>
                  <a:lnTo>
                    <a:pt x="16340" y="680359"/>
                  </a:lnTo>
                  <a:lnTo>
                    <a:pt x="178808" y="612373"/>
                  </a:lnTo>
                  <a:lnTo>
                    <a:pt x="819497" y="133554"/>
                  </a:lnTo>
                  <a:lnTo>
                    <a:pt x="640689" y="0"/>
                  </a:lnTo>
                  <a:close/>
                </a:path>
              </a:pathLst>
            </a:custGeom>
            <a:solidFill>
              <a:srgbClr val="37474F"/>
            </a:solidFill>
            <a:ln w="7772" cap="flat">
              <a:noFill/>
              <a:prstDash val="solid"/>
              <a:miter/>
            </a:ln>
          </p:spPr>
          <p:txBody>
            <a:bodyPr rtlCol="0" anchor="ctr"/>
            <a:lstStyle/>
            <a:p>
              <a:endParaRPr lang="en-IN"/>
            </a:p>
          </p:txBody>
        </p:sp>
        <p:sp>
          <p:nvSpPr>
            <p:cNvPr id="131" name="Freeform: Shape 130">
              <a:extLst>
                <a:ext uri="{FF2B5EF4-FFF2-40B4-BE49-F238E27FC236}">
                  <a16:creationId xmlns:a16="http://schemas.microsoft.com/office/drawing/2014/main" id="{3BEDD51B-1DA9-0FCA-6F06-9CE8DE475037}"/>
                </a:ext>
              </a:extLst>
            </p:cNvPr>
            <p:cNvSpPr/>
            <p:nvPr/>
          </p:nvSpPr>
          <p:spPr>
            <a:xfrm>
              <a:off x="1537911" y="4595594"/>
              <a:ext cx="607852" cy="775337"/>
            </a:xfrm>
            <a:custGeom>
              <a:avLst/>
              <a:gdLst>
                <a:gd name="connsiteX0" fmla="*/ 0 w 607852"/>
                <a:gd name="connsiteY0" fmla="*/ 0 h 775337"/>
                <a:gd name="connsiteX1" fmla="*/ 500864 w 607852"/>
                <a:gd name="connsiteY1" fmla="*/ 374273 h 775337"/>
                <a:gd name="connsiteX2" fmla="*/ 607853 w 607852"/>
                <a:gd name="connsiteY2" fmla="*/ 614186 h 775337"/>
                <a:gd name="connsiteX3" fmla="*/ 607853 w 607852"/>
                <a:gd name="connsiteY3" fmla="*/ 775337 h 775337"/>
                <a:gd name="connsiteX4" fmla="*/ 27545 w 607852"/>
                <a:gd name="connsiteY4" fmla="*/ 341640 h 775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7852" h="775337">
                  <a:moveTo>
                    <a:pt x="0" y="0"/>
                  </a:moveTo>
                  <a:lnTo>
                    <a:pt x="500864" y="374273"/>
                  </a:lnTo>
                  <a:cubicBezTo>
                    <a:pt x="567088" y="423746"/>
                    <a:pt x="607884" y="515210"/>
                    <a:pt x="607853" y="614186"/>
                  </a:cubicBezTo>
                  <a:lnTo>
                    <a:pt x="607853" y="775337"/>
                  </a:lnTo>
                  <a:lnTo>
                    <a:pt x="27545" y="341640"/>
                  </a:lnTo>
                  <a:close/>
                </a:path>
              </a:pathLst>
            </a:custGeom>
            <a:solidFill>
              <a:srgbClr val="263238"/>
            </a:solidFill>
            <a:ln w="7772" cap="flat">
              <a:noFill/>
              <a:prstDash val="solid"/>
              <a:miter/>
            </a:ln>
          </p:spPr>
          <p:txBody>
            <a:bodyPr rtlCol="0" anchor="ctr"/>
            <a:lstStyle/>
            <a:p>
              <a:endParaRPr lang="en-IN"/>
            </a:p>
          </p:txBody>
        </p:sp>
        <p:sp>
          <p:nvSpPr>
            <p:cNvPr id="132" name="Freeform: Shape 131">
              <a:extLst>
                <a:ext uri="{FF2B5EF4-FFF2-40B4-BE49-F238E27FC236}">
                  <a16:creationId xmlns:a16="http://schemas.microsoft.com/office/drawing/2014/main" id="{BB3137F2-1233-984F-9ED5-C5E3A85A9FD5}"/>
                </a:ext>
              </a:extLst>
            </p:cNvPr>
            <p:cNvSpPr/>
            <p:nvPr/>
          </p:nvSpPr>
          <p:spPr>
            <a:xfrm>
              <a:off x="1462980" y="3152185"/>
              <a:ext cx="851517" cy="1536598"/>
            </a:xfrm>
            <a:custGeom>
              <a:avLst/>
              <a:gdLst>
                <a:gd name="connsiteX0" fmla="*/ 795064 w 851517"/>
                <a:gd name="connsiteY0" fmla="*/ 247064 h 1536598"/>
                <a:gd name="connsiteX1" fmla="*/ 689320 w 851517"/>
                <a:gd name="connsiteY1" fmla="*/ 36360 h 1536598"/>
                <a:gd name="connsiteX2" fmla="*/ 640611 w 851517"/>
                <a:gd name="connsiteY2" fmla="*/ 0 h 1536598"/>
                <a:gd name="connsiteX3" fmla="*/ 0 w 851517"/>
                <a:gd name="connsiteY3" fmla="*/ 478719 h 1536598"/>
                <a:gd name="connsiteX4" fmla="*/ 0 w 851517"/>
                <a:gd name="connsiteY4" fmla="*/ 478719 h 1536598"/>
                <a:gd name="connsiteX5" fmla="*/ 75009 w 851517"/>
                <a:gd name="connsiteY5" fmla="*/ 1443308 h 1536598"/>
                <a:gd name="connsiteX6" fmla="*/ 183943 w 851517"/>
                <a:gd name="connsiteY6" fmla="*/ 1524890 h 1536598"/>
                <a:gd name="connsiteX7" fmla="*/ 251560 w 851517"/>
                <a:gd name="connsiteY7" fmla="*/ 1524890 h 1536598"/>
                <a:gd name="connsiteX8" fmla="*/ 793586 w 851517"/>
                <a:gd name="connsiteY8" fmla="*/ 1119797 h 1536598"/>
                <a:gd name="connsiteX9" fmla="*/ 850932 w 851517"/>
                <a:gd name="connsiteY9" fmla="*/ 974963 h 1536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51517" h="1536598">
                  <a:moveTo>
                    <a:pt x="795064" y="247064"/>
                  </a:moveTo>
                  <a:cubicBezTo>
                    <a:pt x="787906" y="158965"/>
                    <a:pt x="748596" y="80636"/>
                    <a:pt x="689320" y="36360"/>
                  </a:cubicBezTo>
                  <a:lnTo>
                    <a:pt x="640611" y="0"/>
                  </a:lnTo>
                  <a:lnTo>
                    <a:pt x="0" y="478719"/>
                  </a:lnTo>
                  <a:lnTo>
                    <a:pt x="0" y="478719"/>
                  </a:lnTo>
                  <a:lnTo>
                    <a:pt x="75009" y="1443308"/>
                  </a:lnTo>
                  <a:lnTo>
                    <a:pt x="183943" y="1524890"/>
                  </a:lnTo>
                  <a:cubicBezTo>
                    <a:pt x="204866" y="1540502"/>
                    <a:pt x="230637" y="1540502"/>
                    <a:pt x="251560" y="1524890"/>
                  </a:cubicBezTo>
                  <a:lnTo>
                    <a:pt x="793586" y="1119797"/>
                  </a:lnTo>
                  <a:cubicBezTo>
                    <a:pt x="833051" y="1090327"/>
                    <a:pt x="855499" y="1033642"/>
                    <a:pt x="850932" y="974963"/>
                  </a:cubicBezTo>
                  <a:close/>
                </a:path>
              </a:pathLst>
            </a:custGeom>
            <a:solidFill>
              <a:srgbClr val="455A64"/>
            </a:solidFill>
            <a:ln w="7772" cap="flat">
              <a:noFill/>
              <a:prstDash val="solid"/>
              <a:miter/>
            </a:ln>
          </p:spPr>
          <p:txBody>
            <a:bodyPr rtlCol="0" anchor="ctr"/>
            <a:lstStyle/>
            <a:p>
              <a:endParaRPr lang="en-IN"/>
            </a:p>
          </p:txBody>
        </p:sp>
        <p:sp>
          <p:nvSpPr>
            <p:cNvPr id="133" name="Freeform: Shape 132">
              <a:extLst>
                <a:ext uri="{FF2B5EF4-FFF2-40B4-BE49-F238E27FC236}">
                  <a16:creationId xmlns:a16="http://schemas.microsoft.com/office/drawing/2014/main" id="{51FD0408-04A0-3441-FB60-CF9935268784}"/>
                </a:ext>
              </a:extLst>
            </p:cNvPr>
            <p:cNvSpPr/>
            <p:nvPr/>
          </p:nvSpPr>
          <p:spPr>
            <a:xfrm>
              <a:off x="1462980" y="3152185"/>
              <a:ext cx="756470" cy="668574"/>
            </a:xfrm>
            <a:custGeom>
              <a:avLst/>
              <a:gdLst>
                <a:gd name="connsiteX0" fmla="*/ 689320 w 756470"/>
                <a:gd name="connsiteY0" fmla="*/ 36360 h 668574"/>
                <a:gd name="connsiteX1" fmla="*/ 640611 w 756470"/>
                <a:gd name="connsiteY1" fmla="*/ 0 h 668574"/>
                <a:gd name="connsiteX2" fmla="*/ 0 w 756470"/>
                <a:gd name="connsiteY2" fmla="*/ 478719 h 668574"/>
                <a:gd name="connsiteX3" fmla="*/ 0 w 756470"/>
                <a:gd name="connsiteY3" fmla="*/ 478719 h 668574"/>
                <a:gd name="connsiteX4" fmla="*/ 15562 w 756470"/>
                <a:gd name="connsiteY4" fmla="*/ 668575 h 668574"/>
                <a:gd name="connsiteX5" fmla="*/ 756470 w 756470"/>
                <a:gd name="connsiteY5" fmla="*/ 114619 h 668574"/>
                <a:gd name="connsiteX6" fmla="*/ 689320 w 756470"/>
                <a:gd name="connsiteY6" fmla="*/ 36360 h 668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6470" h="668574">
                  <a:moveTo>
                    <a:pt x="689320" y="36360"/>
                  </a:moveTo>
                  <a:lnTo>
                    <a:pt x="640611" y="0"/>
                  </a:lnTo>
                  <a:lnTo>
                    <a:pt x="0" y="478719"/>
                  </a:lnTo>
                  <a:lnTo>
                    <a:pt x="0" y="478719"/>
                  </a:lnTo>
                  <a:lnTo>
                    <a:pt x="15562" y="668575"/>
                  </a:lnTo>
                  <a:lnTo>
                    <a:pt x="756470" y="114619"/>
                  </a:lnTo>
                  <a:cubicBezTo>
                    <a:pt x="738636" y="82650"/>
                    <a:pt x="715745" y="55970"/>
                    <a:pt x="689320" y="36360"/>
                  </a:cubicBezTo>
                  <a:close/>
                </a:path>
              </a:pathLst>
            </a:custGeom>
            <a:solidFill>
              <a:srgbClr val="37474F"/>
            </a:solidFill>
            <a:ln w="7772" cap="flat">
              <a:noFill/>
              <a:prstDash val="solid"/>
              <a:miter/>
            </a:ln>
          </p:spPr>
          <p:txBody>
            <a:bodyPr rtlCol="0" anchor="ctr"/>
            <a:lstStyle/>
            <a:p>
              <a:endParaRPr lang="en-IN"/>
            </a:p>
          </p:txBody>
        </p:sp>
        <p:sp>
          <p:nvSpPr>
            <p:cNvPr id="134" name="Freeform: Shape 133">
              <a:extLst>
                <a:ext uri="{FF2B5EF4-FFF2-40B4-BE49-F238E27FC236}">
                  <a16:creationId xmlns:a16="http://schemas.microsoft.com/office/drawing/2014/main" id="{20CFA9D9-1DBB-902A-948A-A7E6F0B0539B}"/>
                </a:ext>
              </a:extLst>
            </p:cNvPr>
            <p:cNvSpPr/>
            <p:nvPr/>
          </p:nvSpPr>
          <p:spPr>
            <a:xfrm>
              <a:off x="1462902" y="3630804"/>
              <a:ext cx="213707" cy="1046735"/>
            </a:xfrm>
            <a:custGeom>
              <a:avLst/>
              <a:gdLst>
                <a:gd name="connsiteX0" fmla="*/ 48787 w 213707"/>
                <a:gd name="connsiteY0" fmla="*/ 36360 h 1046735"/>
                <a:gd name="connsiteX1" fmla="*/ 0 w 213707"/>
                <a:gd name="connsiteY1" fmla="*/ 0 h 1046735"/>
                <a:gd name="connsiteX2" fmla="*/ 75009 w 213707"/>
                <a:gd name="connsiteY2" fmla="*/ 964589 h 1046735"/>
                <a:gd name="connsiteX3" fmla="*/ 179664 w 213707"/>
                <a:gd name="connsiteY3" fmla="*/ 1042747 h 1046735"/>
                <a:gd name="connsiteX4" fmla="*/ 210624 w 213707"/>
                <a:gd name="connsiteY4" fmla="*/ 1032182 h 1046735"/>
                <a:gd name="connsiteX5" fmla="*/ 213589 w 213707"/>
                <a:gd name="connsiteY5" fmla="*/ 1014445 h 1046735"/>
                <a:gd name="connsiteX6" fmla="*/ 154453 w 213707"/>
                <a:gd name="connsiteY6" fmla="*/ 247064 h 1046735"/>
                <a:gd name="connsiteX7" fmla="*/ 48787 w 213707"/>
                <a:gd name="connsiteY7" fmla="*/ 36360 h 1046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3707" h="1046735">
                  <a:moveTo>
                    <a:pt x="48787" y="36360"/>
                  </a:moveTo>
                  <a:lnTo>
                    <a:pt x="0" y="0"/>
                  </a:lnTo>
                  <a:lnTo>
                    <a:pt x="75009" y="964589"/>
                  </a:lnTo>
                  <a:lnTo>
                    <a:pt x="179664" y="1042747"/>
                  </a:lnTo>
                  <a:cubicBezTo>
                    <a:pt x="190472" y="1050895"/>
                    <a:pt x="204330" y="1046161"/>
                    <a:pt x="210624" y="1032182"/>
                  </a:cubicBezTo>
                  <a:cubicBezTo>
                    <a:pt x="213036" y="1026823"/>
                    <a:pt x="214079" y="1020609"/>
                    <a:pt x="213589" y="1014445"/>
                  </a:cubicBezTo>
                  <a:lnTo>
                    <a:pt x="154453" y="247064"/>
                  </a:lnTo>
                  <a:cubicBezTo>
                    <a:pt x="147302" y="158995"/>
                    <a:pt x="108024" y="80666"/>
                    <a:pt x="48787" y="36360"/>
                  </a:cubicBezTo>
                  <a:close/>
                </a:path>
              </a:pathLst>
            </a:custGeom>
            <a:solidFill>
              <a:srgbClr val="263238"/>
            </a:solidFill>
            <a:ln w="7772" cap="flat">
              <a:noFill/>
              <a:prstDash val="solid"/>
              <a:miter/>
            </a:ln>
          </p:spPr>
          <p:txBody>
            <a:bodyPr rtlCol="0" anchor="ctr"/>
            <a:lstStyle/>
            <a:p>
              <a:endParaRPr lang="en-IN"/>
            </a:p>
          </p:txBody>
        </p:sp>
        <p:sp>
          <p:nvSpPr>
            <p:cNvPr id="135" name="Freeform: Shape 134">
              <a:extLst>
                <a:ext uri="{FF2B5EF4-FFF2-40B4-BE49-F238E27FC236}">
                  <a16:creationId xmlns:a16="http://schemas.microsoft.com/office/drawing/2014/main" id="{82BA2A57-DF8E-4229-1477-ACD8DA1CE36F}"/>
                </a:ext>
              </a:extLst>
            </p:cNvPr>
            <p:cNvSpPr/>
            <p:nvPr/>
          </p:nvSpPr>
          <p:spPr>
            <a:xfrm>
              <a:off x="1435280" y="2808531"/>
              <a:ext cx="805708" cy="887668"/>
            </a:xfrm>
            <a:custGeom>
              <a:avLst/>
              <a:gdLst>
                <a:gd name="connsiteX0" fmla="*/ 805102 w 805708"/>
                <a:gd name="connsiteY0" fmla="*/ 334892 h 887668"/>
                <a:gd name="connsiteX1" fmla="*/ 795842 w 805708"/>
                <a:gd name="connsiteY1" fmla="*/ 220172 h 887668"/>
                <a:gd name="connsiteX2" fmla="*/ 715075 w 805708"/>
                <a:gd name="connsiteY2" fmla="*/ 53482 h 887668"/>
                <a:gd name="connsiteX3" fmla="*/ 643568 w 805708"/>
                <a:gd name="connsiteY3" fmla="*/ 0 h 887668"/>
                <a:gd name="connsiteX4" fmla="*/ 0 w 805708"/>
                <a:gd name="connsiteY4" fmla="*/ 481035 h 887668"/>
                <a:gd name="connsiteX5" fmla="*/ 27701 w 805708"/>
                <a:gd name="connsiteY5" fmla="*/ 822272 h 887668"/>
                <a:gd name="connsiteX6" fmla="*/ 99208 w 805708"/>
                <a:gd name="connsiteY6" fmla="*/ 875754 h 887668"/>
                <a:gd name="connsiteX7" fmla="*/ 144027 w 805708"/>
                <a:gd name="connsiteY7" fmla="*/ 882704 h 887668"/>
                <a:gd name="connsiteX8" fmla="*/ 144027 w 805708"/>
                <a:gd name="connsiteY8" fmla="*/ 882704 h 887668"/>
                <a:gd name="connsiteX9" fmla="*/ 787672 w 805708"/>
                <a:gd name="connsiteY9" fmla="*/ 401769 h 887668"/>
                <a:gd name="connsiteX10" fmla="*/ 787672 w 805708"/>
                <a:gd name="connsiteY10" fmla="*/ 401769 h 887668"/>
                <a:gd name="connsiteX11" fmla="*/ 805102 w 805708"/>
                <a:gd name="connsiteY11" fmla="*/ 334892 h 887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05708" h="887668">
                  <a:moveTo>
                    <a:pt x="805102" y="334892"/>
                  </a:moveTo>
                  <a:lnTo>
                    <a:pt x="795842" y="220172"/>
                  </a:lnTo>
                  <a:cubicBezTo>
                    <a:pt x="790707" y="157626"/>
                    <a:pt x="754603" y="82993"/>
                    <a:pt x="715075" y="53482"/>
                  </a:cubicBezTo>
                  <a:cubicBezTo>
                    <a:pt x="675548" y="23971"/>
                    <a:pt x="643568" y="0"/>
                    <a:pt x="643568" y="0"/>
                  </a:cubicBezTo>
                  <a:lnTo>
                    <a:pt x="0" y="481035"/>
                  </a:lnTo>
                  <a:lnTo>
                    <a:pt x="27701" y="822272"/>
                  </a:lnTo>
                  <a:lnTo>
                    <a:pt x="99208" y="875754"/>
                  </a:lnTo>
                  <a:cubicBezTo>
                    <a:pt x="117260" y="889251"/>
                    <a:pt x="132822" y="890862"/>
                    <a:pt x="144027" y="882704"/>
                  </a:cubicBezTo>
                  <a:lnTo>
                    <a:pt x="144027" y="882704"/>
                  </a:lnTo>
                  <a:lnTo>
                    <a:pt x="787672" y="401769"/>
                  </a:lnTo>
                  <a:lnTo>
                    <a:pt x="787672" y="401769"/>
                  </a:lnTo>
                  <a:cubicBezTo>
                    <a:pt x="800822" y="392201"/>
                    <a:pt x="807903" y="368935"/>
                    <a:pt x="805102" y="334892"/>
                  </a:cubicBezTo>
                  <a:close/>
                </a:path>
              </a:pathLst>
            </a:custGeom>
            <a:solidFill>
              <a:srgbClr val="455A64"/>
            </a:solidFill>
            <a:ln w="7772" cap="flat">
              <a:noFill/>
              <a:prstDash val="solid"/>
              <a:miter/>
            </a:ln>
          </p:spPr>
          <p:txBody>
            <a:bodyPr rtlCol="0" anchor="ctr"/>
            <a:lstStyle/>
            <a:p>
              <a:endParaRPr lang="en-IN"/>
            </a:p>
          </p:txBody>
        </p:sp>
        <p:sp>
          <p:nvSpPr>
            <p:cNvPr id="136" name="Freeform: Shape 135">
              <a:extLst>
                <a:ext uri="{FF2B5EF4-FFF2-40B4-BE49-F238E27FC236}">
                  <a16:creationId xmlns:a16="http://schemas.microsoft.com/office/drawing/2014/main" id="{E30B23F0-28B7-0A75-ECD0-E3A2C222E95B}"/>
                </a:ext>
              </a:extLst>
            </p:cNvPr>
            <p:cNvSpPr/>
            <p:nvPr/>
          </p:nvSpPr>
          <p:spPr>
            <a:xfrm>
              <a:off x="1435280" y="3289667"/>
              <a:ext cx="162125" cy="406909"/>
            </a:xfrm>
            <a:custGeom>
              <a:avLst/>
              <a:gdLst>
                <a:gd name="connsiteX0" fmla="*/ 0 w 162125"/>
                <a:gd name="connsiteY0" fmla="*/ 0 h 406909"/>
                <a:gd name="connsiteX1" fmla="*/ 71508 w 162125"/>
                <a:gd name="connsiteY1" fmla="*/ 53381 h 406909"/>
                <a:gd name="connsiteX2" fmla="*/ 152197 w 162125"/>
                <a:gd name="connsiteY2" fmla="*/ 220172 h 406909"/>
                <a:gd name="connsiteX3" fmla="*/ 161534 w 162125"/>
                <a:gd name="connsiteY3" fmla="*/ 334791 h 406909"/>
                <a:gd name="connsiteX4" fmla="*/ 99286 w 162125"/>
                <a:gd name="connsiteY4" fmla="*/ 395222 h 406909"/>
                <a:gd name="connsiteX5" fmla="*/ 27778 w 162125"/>
                <a:gd name="connsiteY5" fmla="*/ 341741 h 406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2125" h="406909">
                  <a:moveTo>
                    <a:pt x="0" y="0"/>
                  </a:moveTo>
                  <a:lnTo>
                    <a:pt x="71508" y="53381"/>
                  </a:lnTo>
                  <a:cubicBezTo>
                    <a:pt x="110957" y="82892"/>
                    <a:pt x="147139" y="157626"/>
                    <a:pt x="152197" y="220172"/>
                  </a:cubicBezTo>
                  <a:lnTo>
                    <a:pt x="161534" y="334791"/>
                  </a:lnTo>
                  <a:cubicBezTo>
                    <a:pt x="166592" y="397438"/>
                    <a:pt x="138658" y="424230"/>
                    <a:pt x="99286" y="395222"/>
                  </a:cubicBezTo>
                  <a:lnTo>
                    <a:pt x="27778" y="341741"/>
                  </a:lnTo>
                  <a:close/>
                </a:path>
              </a:pathLst>
            </a:custGeom>
            <a:solidFill>
              <a:srgbClr val="263238"/>
            </a:solidFill>
            <a:ln w="7772" cap="flat">
              <a:noFill/>
              <a:prstDash val="solid"/>
              <a:miter/>
            </a:ln>
          </p:spPr>
          <p:txBody>
            <a:bodyPr rtlCol="0" anchor="ctr"/>
            <a:lstStyle/>
            <a:p>
              <a:endParaRPr lang="en-IN"/>
            </a:p>
          </p:txBody>
        </p:sp>
        <p:sp>
          <p:nvSpPr>
            <p:cNvPr id="137" name="Freeform: Shape 136">
              <a:extLst>
                <a:ext uri="{FF2B5EF4-FFF2-40B4-BE49-F238E27FC236}">
                  <a16:creationId xmlns:a16="http://schemas.microsoft.com/office/drawing/2014/main" id="{14749AAF-8726-DF05-43F4-0E4E390BDB76}"/>
                </a:ext>
              </a:extLst>
            </p:cNvPr>
            <p:cNvSpPr/>
            <p:nvPr/>
          </p:nvSpPr>
          <p:spPr>
            <a:xfrm>
              <a:off x="1565456" y="4936831"/>
              <a:ext cx="580308" cy="574502"/>
            </a:xfrm>
            <a:custGeom>
              <a:avLst/>
              <a:gdLst>
                <a:gd name="connsiteX0" fmla="*/ 0 w 580308"/>
                <a:gd name="connsiteY0" fmla="*/ 0 h 574502"/>
                <a:gd name="connsiteX1" fmla="*/ 13461 w 580308"/>
                <a:gd name="connsiteY1" fmla="*/ 171021 h 574502"/>
                <a:gd name="connsiteX2" fmla="*/ 553697 w 580308"/>
                <a:gd name="connsiteY2" fmla="*/ 574503 h 574502"/>
                <a:gd name="connsiteX3" fmla="*/ 580308 w 580308"/>
                <a:gd name="connsiteY3" fmla="*/ 433697 h 574502"/>
                <a:gd name="connsiteX4" fmla="*/ 0 w 580308"/>
                <a:gd name="connsiteY4" fmla="*/ 0 h 5745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0308" h="574502">
                  <a:moveTo>
                    <a:pt x="0" y="0"/>
                  </a:moveTo>
                  <a:lnTo>
                    <a:pt x="13461" y="171021"/>
                  </a:lnTo>
                  <a:lnTo>
                    <a:pt x="553697" y="574503"/>
                  </a:lnTo>
                  <a:lnTo>
                    <a:pt x="580308" y="433697"/>
                  </a:lnTo>
                  <a:lnTo>
                    <a:pt x="0" y="0"/>
                  </a:lnTo>
                  <a:close/>
                </a:path>
              </a:pathLst>
            </a:custGeom>
            <a:solidFill>
              <a:srgbClr val="FF725E"/>
            </a:solidFill>
            <a:ln w="7772" cap="flat">
              <a:noFill/>
              <a:prstDash val="solid"/>
              <a:miter/>
            </a:ln>
          </p:spPr>
          <p:txBody>
            <a:bodyPr rtlCol="0" anchor="ctr"/>
            <a:lstStyle/>
            <a:p>
              <a:endParaRPr lang="en-IN"/>
            </a:p>
          </p:txBody>
        </p:sp>
        <p:sp>
          <p:nvSpPr>
            <p:cNvPr id="138" name="Freeform: Shape 137">
              <a:extLst>
                <a:ext uri="{FF2B5EF4-FFF2-40B4-BE49-F238E27FC236}">
                  <a16:creationId xmlns:a16="http://schemas.microsoft.com/office/drawing/2014/main" id="{81D26142-AD6D-AA48-E1C2-D645E8970DF0}"/>
                </a:ext>
              </a:extLst>
            </p:cNvPr>
            <p:cNvSpPr/>
            <p:nvPr/>
          </p:nvSpPr>
          <p:spPr>
            <a:xfrm>
              <a:off x="1565456" y="4936831"/>
              <a:ext cx="580308" cy="574502"/>
            </a:xfrm>
            <a:custGeom>
              <a:avLst/>
              <a:gdLst>
                <a:gd name="connsiteX0" fmla="*/ 0 w 580308"/>
                <a:gd name="connsiteY0" fmla="*/ 0 h 574502"/>
                <a:gd name="connsiteX1" fmla="*/ 13461 w 580308"/>
                <a:gd name="connsiteY1" fmla="*/ 171021 h 574502"/>
                <a:gd name="connsiteX2" fmla="*/ 553697 w 580308"/>
                <a:gd name="connsiteY2" fmla="*/ 574503 h 574502"/>
                <a:gd name="connsiteX3" fmla="*/ 580308 w 580308"/>
                <a:gd name="connsiteY3" fmla="*/ 433697 h 574502"/>
                <a:gd name="connsiteX4" fmla="*/ 0 w 580308"/>
                <a:gd name="connsiteY4" fmla="*/ 0 h 5745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0308" h="574502">
                  <a:moveTo>
                    <a:pt x="0" y="0"/>
                  </a:moveTo>
                  <a:lnTo>
                    <a:pt x="13461" y="171021"/>
                  </a:lnTo>
                  <a:lnTo>
                    <a:pt x="553697" y="574503"/>
                  </a:lnTo>
                  <a:lnTo>
                    <a:pt x="580308" y="433697"/>
                  </a:lnTo>
                  <a:lnTo>
                    <a:pt x="0" y="0"/>
                  </a:lnTo>
                  <a:close/>
                </a:path>
              </a:pathLst>
            </a:custGeom>
            <a:solidFill>
              <a:srgbClr val="000000">
                <a:alpha val="35000"/>
              </a:srgbClr>
            </a:solidFill>
            <a:ln w="7772" cap="flat">
              <a:noFill/>
              <a:prstDash val="solid"/>
              <a:miter/>
            </a:ln>
          </p:spPr>
          <p:txBody>
            <a:bodyPr rtlCol="0" anchor="ctr"/>
            <a:lstStyle/>
            <a:p>
              <a:endParaRPr lang="en-IN"/>
            </a:p>
          </p:txBody>
        </p:sp>
        <p:sp>
          <p:nvSpPr>
            <p:cNvPr id="139" name="Freeform: Shape 138">
              <a:extLst>
                <a:ext uri="{FF2B5EF4-FFF2-40B4-BE49-F238E27FC236}">
                  <a16:creationId xmlns:a16="http://schemas.microsoft.com/office/drawing/2014/main" id="{DE4A5DEF-702B-719E-38E8-2D5CED3D6912}"/>
                </a:ext>
              </a:extLst>
            </p:cNvPr>
            <p:cNvSpPr/>
            <p:nvPr/>
          </p:nvSpPr>
          <p:spPr>
            <a:xfrm>
              <a:off x="2119153" y="4891708"/>
              <a:ext cx="667299" cy="619625"/>
            </a:xfrm>
            <a:custGeom>
              <a:avLst/>
              <a:gdLst>
                <a:gd name="connsiteX0" fmla="*/ 640611 w 667299"/>
                <a:gd name="connsiteY0" fmla="*/ 140907 h 619625"/>
                <a:gd name="connsiteX1" fmla="*/ 667300 w 667299"/>
                <a:gd name="connsiteY1" fmla="*/ 0 h 619625"/>
                <a:gd name="connsiteX2" fmla="*/ 26611 w 667299"/>
                <a:gd name="connsiteY2" fmla="*/ 478820 h 619625"/>
                <a:gd name="connsiteX3" fmla="*/ 0 w 667299"/>
                <a:gd name="connsiteY3" fmla="*/ 619625 h 619625"/>
                <a:gd name="connsiteX4" fmla="*/ 640611 w 667299"/>
                <a:gd name="connsiteY4" fmla="*/ 140907 h 619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7299" h="619625">
                  <a:moveTo>
                    <a:pt x="640611" y="140907"/>
                  </a:moveTo>
                  <a:lnTo>
                    <a:pt x="667300" y="0"/>
                  </a:lnTo>
                  <a:lnTo>
                    <a:pt x="26611" y="478820"/>
                  </a:lnTo>
                  <a:lnTo>
                    <a:pt x="0" y="619625"/>
                  </a:lnTo>
                  <a:lnTo>
                    <a:pt x="640611" y="140907"/>
                  </a:lnTo>
                  <a:close/>
                </a:path>
              </a:pathLst>
            </a:custGeom>
            <a:solidFill>
              <a:srgbClr val="FF725E"/>
            </a:solidFill>
            <a:ln w="7772" cap="flat">
              <a:noFill/>
              <a:prstDash val="solid"/>
              <a:miter/>
            </a:ln>
          </p:spPr>
          <p:txBody>
            <a:bodyPr rtlCol="0" anchor="ctr"/>
            <a:lstStyle/>
            <a:p>
              <a:endParaRPr lang="en-IN"/>
            </a:p>
          </p:txBody>
        </p:sp>
        <p:sp>
          <p:nvSpPr>
            <p:cNvPr id="140" name="Freeform: Shape 139">
              <a:extLst>
                <a:ext uri="{FF2B5EF4-FFF2-40B4-BE49-F238E27FC236}">
                  <a16:creationId xmlns:a16="http://schemas.microsoft.com/office/drawing/2014/main" id="{AA73CB2C-52BD-37DB-089F-AE3551B74FE4}"/>
                </a:ext>
              </a:extLst>
            </p:cNvPr>
            <p:cNvSpPr/>
            <p:nvPr/>
          </p:nvSpPr>
          <p:spPr>
            <a:xfrm>
              <a:off x="2119153" y="4891708"/>
              <a:ext cx="667299" cy="619625"/>
            </a:xfrm>
            <a:custGeom>
              <a:avLst/>
              <a:gdLst>
                <a:gd name="connsiteX0" fmla="*/ 640611 w 667299"/>
                <a:gd name="connsiteY0" fmla="*/ 140907 h 619625"/>
                <a:gd name="connsiteX1" fmla="*/ 667300 w 667299"/>
                <a:gd name="connsiteY1" fmla="*/ 0 h 619625"/>
                <a:gd name="connsiteX2" fmla="*/ 26611 w 667299"/>
                <a:gd name="connsiteY2" fmla="*/ 478820 h 619625"/>
                <a:gd name="connsiteX3" fmla="*/ 0 w 667299"/>
                <a:gd name="connsiteY3" fmla="*/ 619625 h 619625"/>
                <a:gd name="connsiteX4" fmla="*/ 640611 w 667299"/>
                <a:gd name="connsiteY4" fmla="*/ 140907 h 619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7299" h="619625">
                  <a:moveTo>
                    <a:pt x="640611" y="140907"/>
                  </a:moveTo>
                  <a:lnTo>
                    <a:pt x="667300" y="0"/>
                  </a:lnTo>
                  <a:lnTo>
                    <a:pt x="26611" y="478820"/>
                  </a:lnTo>
                  <a:lnTo>
                    <a:pt x="0" y="619625"/>
                  </a:lnTo>
                  <a:lnTo>
                    <a:pt x="640611" y="140907"/>
                  </a:lnTo>
                  <a:close/>
                </a:path>
              </a:pathLst>
            </a:custGeom>
            <a:solidFill>
              <a:srgbClr val="000000">
                <a:alpha val="10000"/>
              </a:srgbClr>
            </a:solidFill>
            <a:ln w="7772" cap="flat">
              <a:noFill/>
              <a:prstDash val="solid"/>
              <a:miter/>
            </a:ln>
          </p:spPr>
          <p:txBody>
            <a:bodyPr rtlCol="0" anchor="ctr"/>
            <a:lstStyle/>
            <a:p>
              <a:endParaRPr lang="en-IN"/>
            </a:p>
          </p:txBody>
        </p:sp>
        <p:sp>
          <p:nvSpPr>
            <p:cNvPr id="141" name="Freeform: Shape 140">
              <a:extLst>
                <a:ext uri="{FF2B5EF4-FFF2-40B4-BE49-F238E27FC236}">
                  <a16:creationId xmlns:a16="http://schemas.microsoft.com/office/drawing/2014/main" id="{ADC49E75-D1E7-3FDB-9157-9AC30B9CCCAC}"/>
                </a:ext>
              </a:extLst>
            </p:cNvPr>
            <p:cNvSpPr/>
            <p:nvPr/>
          </p:nvSpPr>
          <p:spPr>
            <a:xfrm>
              <a:off x="1582730" y="2885481"/>
              <a:ext cx="536345" cy="614589"/>
            </a:xfrm>
            <a:custGeom>
              <a:avLst/>
              <a:gdLst>
                <a:gd name="connsiteX0" fmla="*/ 0 w 536345"/>
                <a:gd name="connsiteY0" fmla="*/ 294000 h 614589"/>
                <a:gd name="connsiteX1" fmla="*/ 44585 w 536345"/>
                <a:gd name="connsiteY1" fmla="*/ 327338 h 614589"/>
                <a:gd name="connsiteX2" fmla="*/ 120917 w 536345"/>
                <a:gd name="connsiteY2" fmla="*/ 466028 h 614589"/>
                <a:gd name="connsiteX3" fmla="*/ 143015 w 536345"/>
                <a:gd name="connsiteY3" fmla="*/ 614589 h 614589"/>
                <a:gd name="connsiteX4" fmla="*/ 536345 w 536345"/>
                <a:gd name="connsiteY4" fmla="*/ 320690 h 614589"/>
                <a:gd name="connsiteX5" fmla="*/ 514481 w 536345"/>
                <a:gd name="connsiteY5" fmla="*/ 172129 h 614589"/>
                <a:gd name="connsiteX6" fmla="*/ 438149 w 536345"/>
                <a:gd name="connsiteY6" fmla="*/ 33338 h 614589"/>
                <a:gd name="connsiteX7" fmla="*/ 393564 w 536345"/>
                <a:gd name="connsiteY7" fmla="*/ 0 h 614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6345" h="614589">
                  <a:moveTo>
                    <a:pt x="0" y="294000"/>
                  </a:moveTo>
                  <a:lnTo>
                    <a:pt x="44585" y="327338"/>
                  </a:lnTo>
                  <a:cubicBezTo>
                    <a:pt x="84393" y="357010"/>
                    <a:pt x="112257" y="407631"/>
                    <a:pt x="120917" y="466028"/>
                  </a:cubicBezTo>
                  <a:lnTo>
                    <a:pt x="143015" y="614589"/>
                  </a:lnTo>
                  <a:lnTo>
                    <a:pt x="536345" y="320690"/>
                  </a:lnTo>
                  <a:lnTo>
                    <a:pt x="514481" y="172129"/>
                  </a:lnTo>
                  <a:cubicBezTo>
                    <a:pt x="505813" y="113712"/>
                    <a:pt x="477949" y="63060"/>
                    <a:pt x="438149" y="33338"/>
                  </a:cubicBezTo>
                  <a:lnTo>
                    <a:pt x="393564" y="0"/>
                  </a:lnTo>
                  <a:close/>
                </a:path>
              </a:pathLst>
            </a:custGeom>
            <a:solidFill>
              <a:srgbClr val="EBEBEB"/>
            </a:solidFill>
            <a:ln w="7772" cap="flat">
              <a:noFill/>
              <a:prstDash val="solid"/>
              <a:miter/>
            </a:ln>
          </p:spPr>
          <p:txBody>
            <a:bodyPr rtlCol="0" anchor="ctr"/>
            <a:lstStyle/>
            <a:p>
              <a:endParaRPr lang="en-IN"/>
            </a:p>
          </p:txBody>
        </p:sp>
        <p:grpSp>
          <p:nvGrpSpPr>
            <p:cNvPr id="142" name="Graphic 2">
              <a:extLst>
                <a:ext uri="{FF2B5EF4-FFF2-40B4-BE49-F238E27FC236}">
                  <a16:creationId xmlns:a16="http://schemas.microsoft.com/office/drawing/2014/main" id="{5C149FC3-7E27-4BC2-4F8C-1C4E50F47725}"/>
                </a:ext>
              </a:extLst>
            </p:cNvPr>
            <p:cNvGrpSpPr/>
            <p:nvPr/>
          </p:nvGrpSpPr>
          <p:grpSpPr>
            <a:xfrm>
              <a:off x="1631163" y="2848464"/>
              <a:ext cx="1183663" cy="3133124"/>
              <a:chOff x="1631163" y="2848464"/>
              <a:chExt cx="1183663" cy="3133124"/>
            </a:xfrm>
          </p:grpSpPr>
          <p:grpSp>
            <p:nvGrpSpPr>
              <p:cNvPr id="143" name="Graphic 2">
                <a:extLst>
                  <a:ext uri="{FF2B5EF4-FFF2-40B4-BE49-F238E27FC236}">
                    <a16:creationId xmlns:a16="http://schemas.microsoft.com/office/drawing/2014/main" id="{F420256F-ABC6-C66D-578F-DC5AD38D6449}"/>
                  </a:ext>
                </a:extLst>
              </p:cNvPr>
              <p:cNvGrpSpPr/>
              <p:nvPr/>
            </p:nvGrpSpPr>
            <p:grpSpPr>
              <a:xfrm>
                <a:off x="1800168" y="4053120"/>
                <a:ext cx="1014658" cy="1928468"/>
                <a:chOff x="1800168" y="4053120"/>
                <a:chExt cx="1014658" cy="1928468"/>
              </a:xfrm>
            </p:grpSpPr>
            <p:sp>
              <p:nvSpPr>
                <p:cNvPr id="144" name="Freeform: Shape 143">
                  <a:extLst>
                    <a:ext uri="{FF2B5EF4-FFF2-40B4-BE49-F238E27FC236}">
                      <a16:creationId xmlns:a16="http://schemas.microsoft.com/office/drawing/2014/main" id="{AC72E1FE-9ABF-514D-2405-E220C1C36D53}"/>
                    </a:ext>
                  </a:extLst>
                </p:cNvPr>
                <p:cNvSpPr/>
                <p:nvPr/>
              </p:nvSpPr>
              <p:spPr>
                <a:xfrm>
                  <a:off x="2244349" y="5177953"/>
                  <a:ext cx="75321" cy="157222"/>
                </a:xfrm>
                <a:custGeom>
                  <a:avLst/>
                  <a:gdLst>
                    <a:gd name="connsiteX0" fmla="*/ 47387 w 75321"/>
                    <a:gd name="connsiteY0" fmla="*/ 0 h 157222"/>
                    <a:gd name="connsiteX1" fmla="*/ 701 w 75321"/>
                    <a:gd name="connsiteY1" fmla="*/ 103136 h 157222"/>
                    <a:gd name="connsiteX2" fmla="*/ 14007 w 75321"/>
                    <a:gd name="connsiteY2" fmla="*/ 157223 h 157222"/>
                    <a:gd name="connsiteX3" fmla="*/ 75321 w 75321"/>
                    <a:gd name="connsiteY3" fmla="*/ 50360 h 157222"/>
                  </a:gdLst>
                  <a:ahLst/>
                  <a:cxnLst>
                    <a:cxn ang="0">
                      <a:pos x="connsiteX0" y="connsiteY0"/>
                    </a:cxn>
                    <a:cxn ang="0">
                      <a:pos x="connsiteX1" y="connsiteY1"/>
                    </a:cxn>
                    <a:cxn ang="0">
                      <a:pos x="connsiteX2" y="connsiteY2"/>
                    </a:cxn>
                    <a:cxn ang="0">
                      <a:pos x="connsiteX3" y="connsiteY3"/>
                    </a:cxn>
                  </a:cxnLst>
                  <a:rect l="l" t="t" r="r" b="b"/>
                  <a:pathLst>
                    <a:path w="75321" h="157222">
                      <a:moveTo>
                        <a:pt x="47387" y="0"/>
                      </a:moveTo>
                      <a:cubicBezTo>
                        <a:pt x="29724" y="23568"/>
                        <a:pt x="701" y="103136"/>
                        <a:pt x="701" y="103136"/>
                      </a:cubicBezTo>
                      <a:cubicBezTo>
                        <a:pt x="-1952" y="122898"/>
                        <a:pt x="3020" y="143082"/>
                        <a:pt x="14007" y="157223"/>
                      </a:cubicBezTo>
                      <a:lnTo>
                        <a:pt x="75321" y="50360"/>
                      </a:lnTo>
                      <a:close/>
                    </a:path>
                  </a:pathLst>
                </a:custGeom>
                <a:solidFill>
                  <a:srgbClr val="263238"/>
                </a:solidFill>
                <a:ln w="7772" cap="flat">
                  <a:noFill/>
                  <a:prstDash val="solid"/>
                  <a:miter/>
                </a:ln>
              </p:spPr>
              <p:txBody>
                <a:bodyPr rtlCol="0" anchor="ctr"/>
                <a:lstStyle/>
                <a:p>
                  <a:endParaRPr lang="en-IN"/>
                </a:p>
              </p:txBody>
            </p:sp>
            <p:sp>
              <p:nvSpPr>
                <p:cNvPr id="145" name="Freeform: Shape 144">
                  <a:extLst>
                    <a:ext uri="{FF2B5EF4-FFF2-40B4-BE49-F238E27FC236}">
                      <a16:creationId xmlns:a16="http://schemas.microsoft.com/office/drawing/2014/main" id="{629DDAC5-885B-BA28-3BB5-2116996F5D72}"/>
                    </a:ext>
                  </a:extLst>
                </p:cNvPr>
                <p:cNvSpPr/>
                <p:nvPr/>
              </p:nvSpPr>
              <p:spPr>
                <a:xfrm>
                  <a:off x="2258745" y="5228111"/>
                  <a:ext cx="150251" cy="152589"/>
                </a:xfrm>
                <a:custGeom>
                  <a:avLst/>
                  <a:gdLst>
                    <a:gd name="connsiteX0" fmla="*/ 0 w 150251"/>
                    <a:gd name="connsiteY0" fmla="*/ 107367 h 152589"/>
                    <a:gd name="connsiteX1" fmla="*/ 95317 w 150251"/>
                    <a:gd name="connsiteY1" fmla="*/ 152590 h 152589"/>
                    <a:gd name="connsiteX2" fmla="*/ 150251 w 150251"/>
                    <a:gd name="connsiteY2" fmla="*/ 82690 h 152589"/>
                    <a:gd name="connsiteX3" fmla="*/ 60925 w 150251"/>
                    <a:gd name="connsiteY3" fmla="*/ 0 h 152589"/>
                    <a:gd name="connsiteX4" fmla="*/ 0 w 150251"/>
                    <a:gd name="connsiteY4" fmla="*/ 107367 h 1525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251" h="152589">
                      <a:moveTo>
                        <a:pt x="0" y="107367"/>
                      </a:moveTo>
                      <a:lnTo>
                        <a:pt x="95317" y="152590"/>
                      </a:lnTo>
                      <a:lnTo>
                        <a:pt x="150251" y="82690"/>
                      </a:lnTo>
                      <a:lnTo>
                        <a:pt x="60925" y="0"/>
                      </a:lnTo>
                      <a:lnTo>
                        <a:pt x="0" y="107367"/>
                      </a:lnTo>
                      <a:close/>
                    </a:path>
                  </a:pathLst>
                </a:custGeom>
                <a:solidFill>
                  <a:srgbClr val="000000"/>
                </a:solidFill>
                <a:ln w="7772" cap="flat">
                  <a:noFill/>
                  <a:prstDash val="solid"/>
                  <a:miter/>
                </a:ln>
              </p:spPr>
              <p:txBody>
                <a:bodyPr rtlCol="0" anchor="ctr"/>
                <a:lstStyle/>
                <a:p>
                  <a:endParaRPr lang="en-IN"/>
                </a:p>
              </p:txBody>
            </p:sp>
            <p:sp>
              <p:nvSpPr>
                <p:cNvPr id="146" name="Freeform: Shape 145">
                  <a:extLst>
                    <a:ext uri="{FF2B5EF4-FFF2-40B4-BE49-F238E27FC236}">
                      <a16:creationId xmlns:a16="http://schemas.microsoft.com/office/drawing/2014/main" id="{96286D94-F033-DE40-DEC0-7456FD64FDCE}"/>
                    </a:ext>
                  </a:extLst>
                </p:cNvPr>
                <p:cNvSpPr/>
                <p:nvPr/>
              </p:nvSpPr>
              <p:spPr>
                <a:xfrm>
                  <a:off x="2290945" y="5032455"/>
                  <a:ext cx="195004" cy="592106"/>
                </a:xfrm>
                <a:custGeom>
                  <a:avLst/>
                  <a:gdLst>
                    <a:gd name="connsiteX0" fmla="*/ 64206 w 195004"/>
                    <a:gd name="connsiteY0" fmla="*/ 22922 h 592106"/>
                    <a:gd name="connsiteX1" fmla="*/ 69264 w 195004"/>
                    <a:gd name="connsiteY1" fmla="*/ 8821 h 592106"/>
                    <a:gd name="connsiteX2" fmla="*/ 84608 w 195004"/>
                    <a:gd name="connsiteY2" fmla="*/ 1338 h 592106"/>
                    <a:gd name="connsiteX3" fmla="*/ 84826 w 195004"/>
                    <a:gd name="connsiteY3" fmla="*/ 1469 h 592106"/>
                    <a:gd name="connsiteX4" fmla="*/ 81791 w 195004"/>
                    <a:gd name="connsiteY4" fmla="*/ 12045 h 592106"/>
                    <a:gd name="connsiteX5" fmla="*/ 96653 w 195004"/>
                    <a:gd name="connsiteY5" fmla="*/ 38433 h 592106"/>
                    <a:gd name="connsiteX6" fmla="*/ 116028 w 195004"/>
                    <a:gd name="connsiteY6" fmla="*/ 56462 h 592106"/>
                    <a:gd name="connsiteX7" fmla="*/ 137659 w 195004"/>
                    <a:gd name="connsiteY7" fmla="*/ 72174 h 592106"/>
                    <a:gd name="connsiteX8" fmla="*/ 143417 w 195004"/>
                    <a:gd name="connsiteY8" fmla="*/ 77009 h 592106"/>
                    <a:gd name="connsiteX9" fmla="*/ 145907 w 195004"/>
                    <a:gd name="connsiteY9" fmla="*/ 94332 h 592106"/>
                    <a:gd name="connsiteX10" fmla="*/ 143728 w 195004"/>
                    <a:gd name="connsiteY10" fmla="*/ 129080 h 592106"/>
                    <a:gd name="connsiteX11" fmla="*/ 142639 w 195004"/>
                    <a:gd name="connsiteY11" fmla="*/ 146203 h 592106"/>
                    <a:gd name="connsiteX12" fmla="*/ 141939 w 195004"/>
                    <a:gd name="connsiteY12" fmla="*/ 162318 h 592106"/>
                    <a:gd name="connsiteX13" fmla="*/ 143806 w 195004"/>
                    <a:gd name="connsiteY13" fmla="*/ 160505 h 592106"/>
                    <a:gd name="connsiteX14" fmla="*/ 187613 w 195004"/>
                    <a:gd name="connsiteY14" fmla="*/ 104001 h 592106"/>
                    <a:gd name="connsiteX15" fmla="*/ 191037 w 195004"/>
                    <a:gd name="connsiteY15" fmla="*/ 101886 h 592106"/>
                    <a:gd name="connsiteX16" fmla="*/ 194966 w 195004"/>
                    <a:gd name="connsiteY16" fmla="*/ 105552 h 592106"/>
                    <a:gd name="connsiteX17" fmla="*/ 195005 w 195004"/>
                    <a:gd name="connsiteY17" fmla="*/ 106116 h 592106"/>
                    <a:gd name="connsiteX18" fmla="*/ 163881 w 195004"/>
                    <a:gd name="connsiteY18" fmla="*/ 225670 h 592106"/>
                    <a:gd name="connsiteX19" fmla="*/ 147852 w 195004"/>
                    <a:gd name="connsiteY19" fmla="*/ 344519 h 592106"/>
                    <a:gd name="connsiteX20" fmla="*/ 164659 w 195004"/>
                    <a:gd name="connsiteY20" fmla="*/ 547267 h 592106"/>
                    <a:gd name="connsiteX21" fmla="*/ 66696 w 195004"/>
                    <a:gd name="connsiteY21" fmla="*/ 540217 h 592106"/>
                    <a:gd name="connsiteX22" fmla="*/ 324 w 195004"/>
                    <a:gd name="connsiteY22" fmla="*/ 388030 h 592106"/>
                    <a:gd name="connsiteX23" fmla="*/ 19154 w 195004"/>
                    <a:gd name="connsiteY23" fmla="*/ 259008 h 592106"/>
                    <a:gd name="connsiteX24" fmla="*/ 946 w 195004"/>
                    <a:gd name="connsiteY24" fmla="*/ 145800 h 592106"/>
                    <a:gd name="connsiteX25" fmla="*/ 946 w 195004"/>
                    <a:gd name="connsiteY25" fmla="*/ 144188 h 592106"/>
                    <a:gd name="connsiteX26" fmla="*/ 13318 w 195004"/>
                    <a:gd name="connsiteY26" fmla="*/ 107426 h 592106"/>
                    <a:gd name="connsiteX27" fmla="*/ 36661 w 195004"/>
                    <a:gd name="connsiteY27" fmla="*/ 69455 h 592106"/>
                    <a:gd name="connsiteX28" fmla="*/ 39696 w 195004"/>
                    <a:gd name="connsiteY28" fmla="*/ 64922 h 592106"/>
                    <a:gd name="connsiteX29" fmla="*/ 52301 w 195004"/>
                    <a:gd name="connsiteY29" fmla="*/ 45383 h 592106"/>
                    <a:gd name="connsiteX30" fmla="*/ 63272 w 195004"/>
                    <a:gd name="connsiteY30" fmla="*/ 25239 h 592106"/>
                    <a:gd name="connsiteX31" fmla="*/ 64206 w 195004"/>
                    <a:gd name="connsiteY31" fmla="*/ 22922 h 592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95004" h="592106">
                      <a:moveTo>
                        <a:pt x="64206" y="22922"/>
                      </a:moveTo>
                      <a:cubicBezTo>
                        <a:pt x="65762" y="18491"/>
                        <a:pt x="67474" y="12850"/>
                        <a:pt x="69264" y="8821"/>
                      </a:cubicBezTo>
                      <a:cubicBezTo>
                        <a:pt x="71902" y="1267"/>
                        <a:pt x="78772" y="-2076"/>
                        <a:pt x="84608" y="1338"/>
                      </a:cubicBezTo>
                      <a:cubicBezTo>
                        <a:pt x="84678" y="1378"/>
                        <a:pt x="84756" y="1419"/>
                        <a:pt x="84826" y="1469"/>
                      </a:cubicBezTo>
                      <a:cubicBezTo>
                        <a:pt x="83814" y="5095"/>
                        <a:pt x="82103" y="10030"/>
                        <a:pt x="81791" y="12045"/>
                      </a:cubicBezTo>
                      <a:cubicBezTo>
                        <a:pt x="82647" y="15670"/>
                        <a:pt x="83425" y="22116"/>
                        <a:pt x="96653" y="38433"/>
                      </a:cubicBezTo>
                      <a:cubicBezTo>
                        <a:pt x="102411" y="45614"/>
                        <a:pt x="108931" y="51688"/>
                        <a:pt x="116028" y="56462"/>
                      </a:cubicBezTo>
                      <a:cubicBezTo>
                        <a:pt x="123342" y="61196"/>
                        <a:pt x="130267" y="67440"/>
                        <a:pt x="137659" y="72174"/>
                      </a:cubicBezTo>
                      <a:cubicBezTo>
                        <a:pt x="139799" y="73292"/>
                        <a:pt x="141760" y="74934"/>
                        <a:pt x="143417" y="77009"/>
                      </a:cubicBezTo>
                      <a:cubicBezTo>
                        <a:pt x="146008" y="82115"/>
                        <a:pt x="146910" y="88360"/>
                        <a:pt x="145907" y="94332"/>
                      </a:cubicBezTo>
                      <a:cubicBezTo>
                        <a:pt x="145206" y="105915"/>
                        <a:pt x="144506" y="117498"/>
                        <a:pt x="143728" y="129080"/>
                      </a:cubicBezTo>
                      <a:cubicBezTo>
                        <a:pt x="143728" y="134821"/>
                        <a:pt x="143028" y="140462"/>
                        <a:pt x="142639" y="146203"/>
                      </a:cubicBezTo>
                      <a:cubicBezTo>
                        <a:pt x="141713" y="151490"/>
                        <a:pt x="141479" y="156929"/>
                        <a:pt x="141939" y="162318"/>
                      </a:cubicBezTo>
                      <a:cubicBezTo>
                        <a:pt x="142724" y="162056"/>
                        <a:pt x="143393" y="161411"/>
                        <a:pt x="143806" y="160505"/>
                      </a:cubicBezTo>
                      <a:cubicBezTo>
                        <a:pt x="155750" y="138508"/>
                        <a:pt x="170580" y="119391"/>
                        <a:pt x="187613" y="104001"/>
                      </a:cubicBezTo>
                      <a:cubicBezTo>
                        <a:pt x="188640" y="103014"/>
                        <a:pt x="189799" y="102299"/>
                        <a:pt x="191037" y="101886"/>
                      </a:cubicBezTo>
                      <a:cubicBezTo>
                        <a:pt x="192904" y="101493"/>
                        <a:pt x="194662" y="103135"/>
                        <a:pt x="194966" y="105552"/>
                      </a:cubicBezTo>
                      <a:cubicBezTo>
                        <a:pt x="194989" y="105744"/>
                        <a:pt x="194997" y="105925"/>
                        <a:pt x="195005" y="106116"/>
                      </a:cubicBezTo>
                      <a:cubicBezTo>
                        <a:pt x="195005" y="108332"/>
                        <a:pt x="175163" y="171685"/>
                        <a:pt x="163881" y="225670"/>
                      </a:cubicBezTo>
                      <a:cubicBezTo>
                        <a:pt x="155182" y="264407"/>
                        <a:pt x="149805" y="304261"/>
                        <a:pt x="147852" y="344519"/>
                      </a:cubicBezTo>
                      <a:cubicBezTo>
                        <a:pt x="145518" y="428922"/>
                        <a:pt x="160146" y="506375"/>
                        <a:pt x="164659" y="547267"/>
                      </a:cubicBezTo>
                      <a:cubicBezTo>
                        <a:pt x="170728" y="602058"/>
                        <a:pt x="129411" y="614346"/>
                        <a:pt x="66696" y="540217"/>
                      </a:cubicBezTo>
                      <a:cubicBezTo>
                        <a:pt x="35572" y="503353"/>
                        <a:pt x="869" y="430231"/>
                        <a:pt x="324" y="388030"/>
                      </a:cubicBezTo>
                      <a:cubicBezTo>
                        <a:pt x="-221" y="345828"/>
                        <a:pt x="20788" y="290836"/>
                        <a:pt x="19154" y="259008"/>
                      </a:cubicBezTo>
                      <a:cubicBezTo>
                        <a:pt x="17520" y="227181"/>
                        <a:pt x="-4812" y="176419"/>
                        <a:pt x="946" y="145800"/>
                      </a:cubicBezTo>
                      <a:cubicBezTo>
                        <a:pt x="946" y="145800"/>
                        <a:pt x="946" y="144692"/>
                        <a:pt x="946" y="144188"/>
                      </a:cubicBezTo>
                      <a:cubicBezTo>
                        <a:pt x="3810" y="131286"/>
                        <a:pt x="7965" y="118928"/>
                        <a:pt x="13318" y="107426"/>
                      </a:cubicBezTo>
                      <a:cubicBezTo>
                        <a:pt x="20197" y="93879"/>
                        <a:pt x="28009" y="81168"/>
                        <a:pt x="36661" y="69455"/>
                      </a:cubicBezTo>
                      <a:lnTo>
                        <a:pt x="39696" y="64922"/>
                      </a:lnTo>
                      <a:lnTo>
                        <a:pt x="52301" y="45383"/>
                      </a:lnTo>
                      <a:cubicBezTo>
                        <a:pt x="56526" y="39219"/>
                        <a:pt x="60207" y="32460"/>
                        <a:pt x="63272" y="25239"/>
                      </a:cubicBezTo>
                      <a:cubicBezTo>
                        <a:pt x="63506" y="24634"/>
                        <a:pt x="63817" y="23929"/>
                        <a:pt x="64206" y="22922"/>
                      </a:cubicBezTo>
                      <a:close/>
                    </a:path>
                  </a:pathLst>
                </a:custGeom>
                <a:solidFill>
                  <a:srgbClr val="263238"/>
                </a:solidFill>
                <a:ln w="7772" cap="flat">
                  <a:noFill/>
                  <a:prstDash val="solid"/>
                  <a:miter/>
                </a:ln>
              </p:spPr>
              <p:txBody>
                <a:bodyPr rtlCol="0" anchor="ctr"/>
                <a:lstStyle/>
                <a:p>
                  <a:endParaRPr lang="en-IN"/>
                </a:p>
              </p:txBody>
            </p:sp>
            <p:sp>
              <p:nvSpPr>
                <p:cNvPr id="147" name="Freeform: Shape 146">
                  <a:extLst>
                    <a:ext uri="{FF2B5EF4-FFF2-40B4-BE49-F238E27FC236}">
                      <a16:creationId xmlns:a16="http://schemas.microsoft.com/office/drawing/2014/main" id="{D69F8259-646C-FAC4-C8E9-062EBCFD6C2B}"/>
                    </a:ext>
                  </a:extLst>
                </p:cNvPr>
                <p:cNvSpPr/>
                <p:nvPr/>
              </p:nvSpPr>
              <p:spPr>
                <a:xfrm>
                  <a:off x="2153312" y="4216486"/>
                  <a:ext cx="565096" cy="1002358"/>
                </a:xfrm>
                <a:custGeom>
                  <a:avLst/>
                  <a:gdLst>
                    <a:gd name="connsiteX0" fmla="*/ 551518 w 565096"/>
                    <a:gd name="connsiteY0" fmla="*/ 340632 h 1002358"/>
                    <a:gd name="connsiteX1" fmla="*/ 378546 w 565096"/>
                    <a:gd name="connsiteY1" fmla="*/ 174849 h 1002358"/>
                    <a:gd name="connsiteX2" fmla="*/ 129009 w 565096"/>
                    <a:gd name="connsiteY2" fmla="*/ 0 h 1002358"/>
                    <a:gd name="connsiteX3" fmla="*/ 0 w 565096"/>
                    <a:gd name="connsiteY3" fmla="*/ 213626 h 1002358"/>
                    <a:gd name="connsiteX4" fmla="*/ 135779 w 565096"/>
                    <a:gd name="connsiteY4" fmla="*/ 360575 h 1002358"/>
                    <a:gd name="connsiteX5" fmla="*/ 338085 w 565096"/>
                    <a:gd name="connsiteY5" fmla="*/ 501582 h 1002358"/>
                    <a:gd name="connsiteX6" fmla="*/ 292411 w 565096"/>
                    <a:gd name="connsiteY6" fmla="*/ 606733 h 1002358"/>
                    <a:gd name="connsiteX7" fmla="*/ 237088 w 565096"/>
                    <a:gd name="connsiteY7" fmla="*/ 858531 h 1002358"/>
                    <a:gd name="connsiteX8" fmla="*/ 346022 w 565096"/>
                    <a:gd name="connsiteY8" fmla="*/ 1002358 h 1002358"/>
                    <a:gd name="connsiteX9" fmla="*/ 531054 w 565096"/>
                    <a:gd name="connsiteY9" fmla="*/ 555568 h 1002358"/>
                    <a:gd name="connsiteX10" fmla="*/ 551518 w 565096"/>
                    <a:gd name="connsiteY10" fmla="*/ 340632 h 1002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65096" h="1002358">
                      <a:moveTo>
                        <a:pt x="551518" y="340632"/>
                      </a:moveTo>
                      <a:cubicBezTo>
                        <a:pt x="522262" y="292992"/>
                        <a:pt x="502420" y="274964"/>
                        <a:pt x="378546" y="174849"/>
                      </a:cubicBezTo>
                      <a:cubicBezTo>
                        <a:pt x="264788" y="82993"/>
                        <a:pt x="129009" y="0"/>
                        <a:pt x="129009" y="0"/>
                      </a:cubicBezTo>
                      <a:lnTo>
                        <a:pt x="0" y="213626"/>
                      </a:lnTo>
                      <a:lnTo>
                        <a:pt x="135779" y="360575"/>
                      </a:lnTo>
                      <a:lnTo>
                        <a:pt x="338085" y="501582"/>
                      </a:lnTo>
                      <a:cubicBezTo>
                        <a:pt x="318127" y="532815"/>
                        <a:pt x="302650" y="568429"/>
                        <a:pt x="292411" y="606733"/>
                      </a:cubicBezTo>
                      <a:cubicBezTo>
                        <a:pt x="286731" y="627582"/>
                        <a:pt x="237088" y="858531"/>
                        <a:pt x="237088" y="858531"/>
                      </a:cubicBezTo>
                      <a:lnTo>
                        <a:pt x="346022" y="1002358"/>
                      </a:lnTo>
                      <a:cubicBezTo>
                        <a:pt x="346022" y="1002358"/>
                        <a:pt x="475265" y="701409"/>
                        <a:pt x="531054" y="555568"/>
                      </a:cubicBezTo>
                      <a:cubicBezTo>
                        <a:pt x="583576" y="418287"/>
                        <a:pt x="562490" y="358460"/>
                        <a:pt x="551518" y="340632"/>
                      </a:cubicBezTo>
                      <a:close/>
                    </a:path>
                  </a:pathLst>
                </a:custGeom>
                <a:solidFill>
                  <a:srgbClr val="FFA8A7"/>
                </a:solidFill>
                <a:ln w="7772" cap="flat">
                  <a:noFill/>
                  <a:prstDash val="solid"/>
                  <a:miter/>
                </a:ln>
              </p:spPr>
              <p:txBody>
                <a:bodyPr rtlCol="0" anchor="ctr"/>
                <a:lstStyle/>
                <a:p>
                  <a:endParaRPr lang="en-IN"/>
                </a:p>
              </p:txBody>
            </p:sp>
            <p:sp>
              <p:nvSpPr>
                <p:cNvPr id="148" name="Freeform: Shape 147">
                  <a:extLst>
                    <a:ext uri="{FF2B5EF4-FFF2-40B4-BE49-F238E27FC236}">
                      <a16:creationId xmlns:a16="http://schemas.microsoft.com/office/drawing/2014/main" id="{08454C32-D167-FE86-5C3E-DE8403A6A741}"/>
                    </a:ext>
                  </a:extLst>
                </p:cNvPr>
                <p:cNvSpPr/>
                <p:nvPr/>
              </p:nvSpPr>
              <p:spPr>
                <a:xfrm>
                  <a:off x="2111372" y="4124932"/>
                  <a:ext cx="621858" cy="1117178"/>
                </a:xfrm>
                <a:custGeom>
                  <a:avLst/>
                  <a:gdLst>
                    <a:gd name="connsiteX0" fmla="*/ 209154 w 621858"/>
                    <a:gd name="connsiteY0" fmla="*/ 0 h 1117178"/>
                    <a:gd name="connsiteX1" fmla="*/ 369287 w 621858"/>
                    <a:gd name="connsiteY1" fmla="*/ 141007 h 1117178"/>
                    <a:gd name="connsiteX2" fmla="*/ 608086 w 621858"/>
                    <a:gd name="connsiteY2" fmla="*/ 404791 h 1117178"/>
                    <a:gd name="connsiteX3" fmla="*/ 587155 w 621858"/>
                    <a:gd name="connsiteY3" fmla="*/ 643798 h 1117178"/>
                    <a:gd name="connsiteX4" fmla="*/ 382048 w 621858"/>
                    <a:gd name="connsiteY4" fmla="*/ 1117179 h 1117178"/>
                    <a:gd name="connsiteX5" fmla="*/ 272258 w 621858"/>
                    <a:gd name="connsiteY5" fmla="*/ 968416 h 1117178"/>
                    <a:gd name="connsiteX6" fmla="*/ 336762 w 621858"/>
                    <a:gd name="connsiteY6" fmla="*/ 663237 h 1117178"/>
                    <a:gd name="connsiteX7" fmla="*/ 372088 w 621858"/>
                    <a:gd name="connsiteY7" fmla="*/ 596258 h 1117178"/>
                    <a:gd name="connsiteX8" fmla="*/ 64582 w 621858"/>
                    <a:gd name="connsiteY8" fmla="*/ 423827 h 1117178"/>
                    <a:gd name="connsiteX9" fmla="*/ 0 w 621858"/>
                    <a:gd name="connsiteY9" fmla="*/ 203453 h 1117178"/>
                    <a:gd name="connsiteX10" fmla="*/ 209154 w 621858"/>
                    <a:gd name="connsiteY10" fmla="*/ 0 h 1117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21858" h="1117178">
                      <a:moveTo>
                        <a:pt x="209154" y="0"/>
                      </a:moveTo>
                      <a:cubicBezTo>
                        <a:pt x="243001" y="35957"/>
                        <a:pt x="279805" y="63252"/>
                        <a:pt x="369287" y="141007"/>
                      </a:cubicBezTo>
                      <a:cubicBezTo>
                        <a:pt x="449821" y="210906"/>
                        <a:pt x="580619" y="328849"/>
                        <a:pt x="608086" y="404791"/>
                      </a:cubicBezTo>
                      <a:cubicBezTo>
                        <a:pt x="632597" y="472676"/>
                        <a:pt x="623648" y="537337"/>
                        <a:pt x="587155" y="643798"/>
                      </a:cubicBezTo>
                      <a:cubicBezTo>
                        <a:pt x="550662" y="750258"/>
                        <a:pt x="382048" y="1117179"/>
                        <a:pt x="382048" y="1117179"/>
                      </a:cubicBezTo>
                      <a:lnTo>
                        <a:pt x="272258" y="968416"/>
                      </a:lnTo>
                      <a:cubicBezTo>
                        <a:pt x="272258" y="968416"/>
                        <a:pt x="312641" y="728704"/>
                        <a:pt x="336762" y="663237"/>
                      </a:cubicBezTo>
                      <a:cubicBezTo>
                        <a:pt x="355515" y="611970"/>
                        <a:pt x="372088" y="596258"/>
                        <a:pt x="372088" y="596258"/>
                      </a:cubicBezTo>
                      <a:lnTo>
                        <a:pt x="64582" y="423827"/>
                      </a:lnTo>
                      <a:lnTo>
                        <a:pt x="0" y="203453"/>
                      </a:lnTo>
                      <a:cubicBezTo>
                        <a:pt x="20775" y="86115"/>
                        <a:pt x="118116" y="27194"/>
                        <a:pt x="209154" y="0"/>
                      </a:cubicBezTo>
                      <a:close/>
                    </a:path>
                  </a:pathLst>
                </a:custGeom>
                <a:solidFill>
                  <a:srgbClr val="37474F"/>
                </a:solidFill>
                <a:ln w="7772" cap="flat">
                  <a:noFill/>
                  <a:prstDash val="solid"/>
                  <a:miter/>
                </a:ln>
              </p:spPr>
              <p:txBody>
                <a:bodyPr rtlCol="0" anchor="ctr"/>
                <a:lstStyle/>
                <a:p>
                  <a:endParaRPr lang="en-IN"/>
                </a:p>
              </p:txBody>
            </p:sp>
            <p:sp>
              <p:nvSpPr>
                <p:cNvPr id="149" name="Freeform: Shape 148">
                  <a:extLst>
                    <a:ext uri="{FF2B5EF4-FFF2-40B4-BE49-F238E27FC236}">
                      <a16:creationId xmlns:a16="http://schemas.microsoft.com/office/drawing/2014/main" id="{9379D7AF-1D1F-8C9C-90F8-013BEA850FA5}"/>
                    </a:ext>
                  </a:extLst>
                </p:cNvPr>
                <p:cNvSpPr/>
                <p:nvPr/>
              </p:nvSpPr>
              <p:spPr>
                <a:xfrm>
                  <a:off x="2383630" y="4739824"/>
                  <a:ext cx="166124" cy="501884"/>
                </a:xfrm>
                <a:custGeom>
                  <a:avLst/>
                  <a:gdLst>
                    <a:gd name="connsiteX0" fmla="*/ 109790 w 166124"/>
                    <a:gd name="connsiteY0" fmla="*/ 501884 h 501884"/>
                    <a:gd name="connsiteX1" fmla="*/ 0 w 166124"/>
                    <a:gd name="connsiteY1" fmla="*/ 353122 h 501884"/>
                    <a:gd name="connsiteX2" fmla="*/ 64505 w 166124"/>
                    <a:gd name="connsiteY2" fmla="*/ 48345 h 501884"/>
                    <a:gd name="connsiteX3" fmla="*/ 86603 w 166124"/>
                    <a:gd name="connsiteY3" fmla="*/ 0 h 501884"/>
                    <a:gd name="connsiteX4" fmla="*/ 143871 w 166124"/>
                    <a:gd name="connsiteY4" fmla="*/ 177870 h 501884"/>
                    <a:gd name="connsiteX5" fmla="*/ 166125 w 166124"/>
                    <a:gd name="connsiteY5" fmla="*/ 378000 h 501884"/>
                    <a:gd name="connsiteX6" fmla="*/ 109790 w 166124"/>
                    <a:gd name="connsiteY6" fmla="*/ 501884 h 501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6124" h="501884">
                      <a:moveTo>
                        <a:pt x="109790" y="501884"/>
                      </a:moveTo>
                      <a:lnTo>
                        <a:pt x="0" y="353122"/>
                      </a:lnTo>
                      <a:cubicBezTo>
                        <a:pt x="0" y="353122"/>
                        <a:pt x="40383" y="113813"/>
                        <a:pt x="64505" y="48345"/>
                      </a:cubicBezTo>
                      <a:cubicBezTo>
                        <a:pt x="70558" y="31283"/>
                        <a:pt x="77966" y="15078"/>
                        <a:pt x="86603" y="0"/>
                      </a:cubicBezTo>
                      <a:cubicBezTo>
                        <a:pt x="113136" y="43813"/>
                        <a:pt x="128620" y="68086"/>
                        <a:pt x="143871" y="177870"/>
                      </a:cubicBezTo>
                      <a:cubicBezTo>
                        <a:pt x="150796" y="227626"/>
                        <a:pt x="159433" y="306590"/>
                        <a:pt x="166125" y="378000"/>
                      </a:cubicBezTo>
                      <a:cubicBezTo>
                        <a:pt x="133756" y="449208"/>
                        <a:pt x="109790" y="501884"/>
                        <a:pt x="109790" y="501884"/>
                      </a:cubicBezTo>
                      <a:close/>
                    </a:path>
                  </a:pathLst>
                </a:custGeom>
                <a:solidFill>
                  <a:srgbClr val="263238"/>
                </a:solidFill>
                <a:ln w="7772" cap="flat">
                  <a:noFill/>
                  <a:prstDash val="solid"/>
                  <a:miter/>
                </a:ln>
              </p:spPr>
              <p:txBody>
                <a:bodyPr rtlCol="0" anchor="ctr"/>
                <a:lstStyle/>
                <a:p>
                  <a:endParaRPr lang="en-IN"/>
                </a:p>
              </p:txBody>
            </p:sp>
            <p:sp>
              <p:nvSpPr>
                <p:cNvPr id="150" name="Freeform: Shape 149">
                  <a:extLst>
                    <a:ext uri="{FF2B5EF4-FFF2-40B4-BE49-F238E27FC236}">
                      <a16:creationId xmlns:a16="http://schemas.microsoft.com/office/drawing/2014/main" id="{B9ED4FC4-DC79-AAD4-0E91-106D85B2C4BB}"/>
                    </a:ext>
                  </a:extLst>
                </p:cNvPr>
                <p:cNvSpPr/>
                <p:nvPr/>
              </p:nvSpPr>
              <p:spPr>
                <a:xfrm>
                  <a:off x="2176188" y="4288904"/>
                  <a:ext cx="278949" cy="416272"/>
                </a:xfrm>
                <a:custGeom>
                  <a:avLst/>
                  <a:gdLst>
                    <a:gd name="connsiteX0" fmla="*/ 102865 w 278949"/>
                    <a:gd name="connsiteY0" fmla="*/ 0 h 416272"/>
                    <a:gd name="connsiteX1" fmla="*/ 104888 w 278949"/>
                    <a:gd name="connsiteY1" fmla="*/ 159036 h 416272"/>
                    <a:gd name="connsiteX2" fmla="*/ 278949 w 278949"/>
                    <a:gd name="connsiteY2" fmla="*/ 416273 h 416272"/>
                    <a:gd name="connsiteX3" fmla="*/ 0 w 278949"/>
                    <a:gd name="connsiteY3" fmla="*/ 259856 h 416272"/>
                  </a:gdLst>
                  <a:ahLst/>
                  <a:cxnLst>
                    <a:cxn ang="0">
                      <a:pos x="connsiteX0" y="connsiteY0"/>
                    </a:cxn>
                    <a:cxn ang="0">
                      <a:pos x="connsiteX1" y="connsiteY1"/>
                    </a:cxn>
                    <a:cxn ang="0">
                      <a:pos x="connsiteX2" y="connsiteY2"/>
                    </a:cxn>
                    <a:cxn ang="0">
                      <a:pos x="connsiteX3" y="connsiteY3"/>
                    </a:cxn>
                  </a:cxnLst>
                  <a:rect l="l" t="t" r="r" b="b"/>
                  <a:pathLst>
                    <a:path w="278949" h="416272">
                      <a:moveTo>
                        <a:pt x="102865" y="0"/>
                      </a:moveTo>
                      <a:cubicBezTo>
                        <a:pt x="107067" y="90647"/>
                        <a:pt x="104888" y="159036"/>
                        <a:pt x="104888" y="159036"/>
                      </a:cubicBezTo>
                      <a:lnTo>
                        <a:pt x="278949" y="416273"/>
                      </a:lnTo>
                      <a:lnTo>
                        <a:pt x="0" y="259856"/>
                      </a:lnTo>
                      <a:close/>
                    </a:path>
                  </a:pathLst>
                </a:custGeom>
                <a:solidFill>
                  <a:srgbClr val="263238"/>
                </a:solidFill>
                <a:ln w="7772" cap="flat">
                  <a:noFill/>
                  <a:prstDash val="solid"/>
                  <a:miter/>
                </a:ln>
              </p:spPr>
              <p:txBody>
                <a:bodyPr rtlCol="0" anchor="ctr"/>
                <a:lstStyle/>
                <a:p>
                  <a:endParaRPr lang="en-IN"/>
                </a:p>
              </p:txBody>
            </p:sp>
            <p:sp>
              <p:nvSpPr>
                <p:cNvPr id="151" name="Freeform: Shape 150">
                  <a:extLst>
                    <a:ext uri="{FF2B5EF4-FFF2-40B4-BE49-F238E27FC236}">
                      <a16:creationId xmlns:a16="http://schemas.microsoft.com/office/drawing/2014/main" id="{1B7910D9-A4F5-D832-50D8-4CE922BE7DB8}"/>
                    </a:ext>
                  </a:extLst>
                </p:cNvPr>
                <p:cNvSpPr/>
                <p:nvPr/>
              </p:nvSpPr>
              <p:spPr>
                <a:xfrm>
                  <a:off x="2445645" y="4338558"/>
                  <a:ext cx="237883" cy="624560"/>
                </a:xfrm>
                <a:custGeom>
                  <a:avLst/>
                  <a:gdLst>
                    <a:gd name="connsiteX0" fmla="*/ 0 w 237883"/>
                    <a:gd name="connsiteY0" fmla="*/ 0 h 624560"/>
                    <a:gd name="connsiteX1" fmla="*/ 146283 w 237883"/>
                    <a:gd name="connsiteY1" fmla="*/ 151683 h 624560"/>
                    <a:gd name="connsiteX2" fmla="*/ 204252 w 237883"/>
                    <a:gd name="connsiteY2" fmla="*/ 229640 h 624560"/>
                    <a:gd name="connsiteX3" fmla="*/ 220747 w 237883"/>
                    <a:gd name="connsiteY3" fmla="*/ 264590 h 624560"/>
                    <a:gd name="connsiteX4" fmla="*/ 224249 w 237883"/>
                    <a:gd name="connsiteY4" fmla="*/ 282719 h 624560"/>
                    <a:gd name="connsiteX5" fmla="*/ 223315 w 237883"/>
                    <a:gd name="connsiteY5" fmla="*/ 302863 h 624560"/>
                    <a:gd name="connsiteX6" fmla="*/ 206041 w 237883"/>
                    <a:gd name="connsiteY6" fmla="*/ 384848 h 624560"/>
                    <a:gd name="connsiteX7" fmla="*/ 181842 w 237883"/>
                    <a:gd name="connsiteY7" fmla="*/ 465424 h 624560"/>
                    <a:gd name="connsiteX8" fmla="*/ 127375 w 237883"/>
                    <a:gd name="connsiteY8" fmla="*/ 624561 h 624560"/>
                    <a:gd name="connsiteX9" fmla="*/ 191802 w 237883"/>
                    <a:gd name="connsiteY9" fmla="*/ 471266 h 624560"/>
                    <a:gd name="connsiteX10" fmla="*/ 218491 w 237883"/>
                    <a:gd name="connsiteY10" fmla="*/ 390690 h 624560"/>
                    <a:gd name="connsiteX11" fmla="*/ 236932 w 237883"/>
                    <a:gd name="connsiteY11" fmla="*/ 305179 h 624560"/>
                    <a:gd name="connsiteX12" fmla="*/ 237788 w 237883"/>
                    <a:gd name="connsiteY12" fmla="*/ 281712 h 624560"/>
                    <a:gd name="connsiteX13" fmla="*/ 233119 w 237883"/>
                    <a:gd name="connsiteY13" fmla="*/ 257841 h 624560"/>
                    <a:gd name="connsiteX14" fmla="*/ 214133 w 237883"/>
                    <a:gd name="connsiteY14" fmla="*/ 219165 h 624560"/>
                    <a:gd name="connsiteX15" fmla="*/ 154453 w 237883"/>
                    <a:gd name="connsiteY15" fmla="*/ 141611 h 624560"/>
                    <a:gd name="connsiteX16" fmla="*/ 0 w 237883"/>
                    <a:gd name="connsiteY16" fmla="*/ 0 h 624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7883" h="624560">
                      <a:moveTo>
                        <a:pt x="0" y="0"/>
                      </a:moveTo>
                      <a:cubicBezTo>
                        <a:pt x="38438" y="30216"/>
                        <a:pt x="126519" y="128216"/>
                        <a:pt x="146283" y="151683"/>
                      </a:cubicBezTo>
                      <a:cubicBezTo>
                        <a:pt x="167370" y="175372"/>
                        <a:pt x="186768" y="201459"/>
                        <a:pt x="204252" y="229640"/>
                      </a:cubicBezTo>
                      <a:cubicBezTo>
                        <a:pt x="210858" y="240356"/>
                        <a:pt x="216398" y="252090"/>
                        <a:pt x="220747" y="264590"/>
                      </a:cubicBezTo>
                      <a:cubicBezTo>
                        <a:pt x="222700" y="270331"/>
                        <a:pt x="223891" y="276464"/>
                        <a:pt x="224249" y="282719"/>
                      </a:cubicBezTo>
                      <a:cubicBezTo>
                        <a:pt x="224443" y="289457"/>
                        <a:pt x="224132" y="296205"/>
                        <a:pt x="223315" y="302863"/>
                      </a:cubicBezTo>
                      <a:cubicBezTo>
                        <a:pt x="219596" y="330843"/>
                        <a:pt x="213815" y="358299"/>
                        <a:pt x="206041" y="384848"/>
                      </a:cubicBezTo>
                      <a:cubicBezTo>
                        <a:pt x="198727" y="411942"/>
                        <a:pt x="190479" y="438733"/>
                        <a:pt x="181842" y="465424"/>
                      </a:cubicBezTo>
                      <a:cubicBezTo>
                        <a:pt x="164413" y="518604"/>
                        <a:pt x="146260" y="571652"/>
                        <a:pt x="127375" y="624561"/>
                      </a:cubicBezTo>
                      <a:cubicBezTo>
                        <a:pt x="151084" y="575087"/>
                        <a:pt x="172591" y="523912"/>
                        <a:pt x="191802" y="471266"/>
                      </a:cubicBezTo>
                      <a:cubicBezTo>
                        <a:pt x="201552" y="444948"/>
                        <a:pt x="210453" y="418086"/>
                        <a:pt x="218491" y="390690"/>
                      </a:cubicBezTo>
                      <a:cubicBezTo>
                        <a:pt x="226933" y="363103"/>
                        <a:pt x="233112" y="334438"/>
                        <a:pt x="236932" y="305179"/>
                      </a:cubicBezTo>
                      <a:cubicBezTo>
                        <a:pt x="237772" y="297404"/>
                        <a:pt x="238052" y="289548"/>
                        <a:pt x="237788" y="281712"/>
                      </a:cubicBezTo>
                      <a:cubicBezTo>
                        <a:pt x="237274" y="273473"/>
                        <a:pt x="235702" y="265405"/>
                        <a:pt x="233119" y="257841"/>
                      </a:cubicBezTo>
                      <a:cubicBezTo>
                        <a:pt x="228248" y="243841"/>
                        <a:pt x="221852" y="230818"/>
                        <a:pt x="214133" y="219165"/>
                      </a:cubicBezTo>
                      <a:cubicBezTo>
                        <a:pt x="196105" y="191014"/>
                        <a:pt x="176131" y="165059"/>
                        <a:pt x="154453" y="141611"/>
                      </a:cubicBezTo>
                      <a:cubicBezTo>
                        <a:pt x="119594" y="101626"/>
                        <a:pt x="40617" y="23568"/>
                        <a:pt x="0" y="0"/>
                      </a:cubicBezTo>
                      <a:close/>
                    </a:path>
                  </a:pathLst>
                </a:custGeom>
                <a:solidFill>
                  <a:srgbClr val="263238"/>
                </a:solidFill>
                <a:ln w="7772" cap="flat">
                  <a:noFill/>
                  <a:prstDash val="solid"/>
                  <a:miter/>
                </a:ln>
              </p:spPr>
              <p:txBody>
                <a:bodyPr rtlCol="0" anchor="ctr"/>
                <a:lstStyle/>
                <a:p>
                  <a:endParaRPr lang="en-IN"/>
                </a:p>
              </p:txBody>
            </p:sp>
            <p:sp>
              <p:nvSpPr>
                <p:cNvPr id="152" name="Freeform: Shape 151">
                  <a:extLst>
                    <a:ext uri="{FF2B5EF4-FFF2-40B4-BE49-F238E27FC236}">
                      <a16:creationId xmlns:a16="http://schemas.microsoft.com/office/drawing/2014/main" id="{4D470183-5A84-E26D-C300-A4D986A8D225}"/>
                    </a:ext>
                  </a:extLst>
                </p:cNvPr>
                <p:cNvSpPr/>
                <p:nvPr/>
              </p:nvSpPr>
              <p:spPr>
                <a:xfrm>
                  <a:off x="1850237" y="4104889"/>
                  <a:ext cx="890341" cy="1768432"/>
                </a:xfrm>
                <a:custGeom>
                  <a:avLst/>
                  <a:gdLst>
                    <a:gd name="connsiteX0" fmla="*/ 882449 w 890341"/>
                    <a:gd name="connsiteY0" fmla="*/ 1736501 h 1768432"/>
                    <a:gd name="connsiteX1" fmla="*/ 821602 w 890341"/>
                    <a:gd name="connsiteY1" fmla="*/ 1651595 h 1768432"/>
                    <a:gd name="connsiteX2" fmla="*/ 740913 w 890341"/>
                    <a:gd name="connsiteY2" fmla="*/ 1441192 h 1768432"/>
                    <a:gd name="connsiteX3" fmla="*/ 705820 w 890341"/>
                    <a:gd name="connsiteY3" fmla="*/ 1229682 h 1768432"/>
                    <a:gd name="connsiteX4" fmla="*/ 705820 w 890341"/>
                    <a:gd name="connsiteY4" fmla="*/ 1229682 h 1768432"/>
                    <a:gd name="connsiteX5" fmla="*/ 628710 w 890341"/>
                    <a:gd name="connsiteY5" fmla="*/ 700301 h 1768432"/>
                    <a:gd name="connsiteX6" fmla="*/ 391701 w 890341"/>
                    <a:gd name="connsiteY6" fmla="*/ 360474 h 1768432"/>
                    <a:gd name="connsiteX7" fmla="*/ 405239 w 890341"/>
                    <a:gd name="connsiteY7" fmla="*/ 0 h 1768432"/>
                    <a:gd name="connsiteX8" fmla="*/ 28483 w 890341"/>
                    <a:gd name="connsiteY8" fmla="*/ 83295 h 1768432"/>
                    <a:gd name="connsiteX9" fmla="*/ 7941 w 890341"/>
                    <a:gd name="connsiteY9" fmla="*/ 374374 h 1768432"/>
                    <a:gd name="connsiteX10" fmla="*/ 210247 w 890341"/>
                    <a:gd name="connsiteY10" fmla="*/ 636244 h 1768432"/>
                    <a:gd name="connsiteX11" fmla="*/ 431072 w 890341"/>
                    <a:gd name="connsiteY11" fmla="*/ 817539 h 1768432"/>
                    <a:gd name="connsiteX12" fmla="*/ 465931 w 890341"/>
                    <a:gd name="connsiteY12" fmla="*/ 916445 h 1768432"/>
                    <a:gd name="connsiteX13" fmla="*/ 525690 w 890341"/>
                    <a:gd name="connsiteY13" fmla="*/ 1179322 h 1768432"/>
                    <a:gd name="connsiteX14" fmla="*/ 589727 w 890341"/>
                    <a:gd name="connsiteY14" fmla="*/ 1428200 h 1768432"/>
                    <a:gd name="connsiteX15" fmla="*/ 589727 w 890341"/>
                    <a:gd name="connsiteY15" fmla="*/ 1456200 h 1768432"/>
                    <a:gd name="connsiteX16" fmla="*/ 600465 w 890341"/>
                    <a:gd name="connsiteY16" fmla="*/ 1495782 h 1768432"/>
                    <a:gd name="connsiteX17" fmla="*/ 623808 w 890341"/>
                    <a:gd name="connsiteY17" fmla="*/ 1531336 h 1768432"/>
                    <a:gd name="connsiteX18" fmla="*/ 715858 w 890341"/>
                    <a:gd name="connsiteY18" fmla="*/ 1679897 h 1768432"/>
                    <a:gd name="connsiteX19" fmla="*/ 857628 w 890341"/>
                    <a:gd name="connsiteY19" fmla="*/ 1768430 h 1768432"/>
                    <a:gd name="connsiteX20" fmla="*/ 882449 w 890341"/>
                    <a:gd name="connsiteY20" fmla="*/ 1736501 h 1768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90341" h="1768432">
                      <a:moveTo>
                        <a:pt x="882449" y="1736501"/>
                      </a:moveTo>
                      <a:cubicBezTo>
                        <a:pt x="876224" y="1726429"/>
                        <a:pt x="829149" y="1663581"/>
                        <a:pt x="821602" y="1651595"/>
                      </a:cubicBezTo>
                      <a:cubicBezTo>
                        <a:pt x="786821" y="1596401"/>
                        <a:pt x="760988" y="1500516"/>
                        <a:pt x="740913" y="1441192"/>
                      </a:cubicBezTo>
                      <a:cubicBezTo>
                        <a:pt x="729941" y="1408761"/>
                        <a:pt x="719982" y="1321236"/>
                        <a:pt x="705820" y="1229682"/>
                      </a:cubicBezTo>
                      <a:lnTo>
                        <a:pt x="705820" y="1229682"/>
                      </a:lnTo>
                      <a:cubicBezTo>
                        <a:pt x="705820" y="1229682"/>
                        <a:pt x="648552" y="783495"/>
                        <a:pt x="628710" y="700301"/>
                      </a:cubicBezTo>
                      <a:cubicBezTo>
                        <a:pt x="608869" y="617107"/>
                        <a:pt x="391701" y="360474"/>
                        <a:pt x="391701" y="360474"/>
                      </a:cubicBezTo>
                      <a:cubicBezTo>
                        <a:pt x="391701" y="360474"/>
                        <a:pt x="426559" y="251093"/>
                        <a:pt x="405239" y="0"/>
                      </a:cubicBezTo>
                      <a:cubicBezTo>
                        <a:pt x="306965" y="93769"/>
                        <a:pt x="176322" y="109381"/>
                        <a:pt x="28483" y="83295"/>
                      </a:cubicBezTo>
                      <a:cubicBezTo>
                        <a:pt x="16889" y="177769"/>
                        <a:pt x="-14624" y="276273"/>
                        <a:pt x="7941" y="374374"/>
                      </a:cubicBezTo>
                      <a:cubicBezTo>
                        <a:pt x="30506" y="472474"/>
                        <a:pt x="109094" y="554862"/>
                        <a:pt x="210247" y="636244"/>
                      </a:cubicBezTo>
                      <a:cubicBezTo>
                        <a:pt x="294282" y="703927"/>
                        <a:pt x="407496" y="797395"/>
                        <a:pt x="431072" y="817539"/>
                      </a:cubicBezTo>
                      <a:cubicBezTo>
                        <a:pt x="451770" y="834560"/>
                        <a:pt x="464375" y="855207"/>
                        <a:pt x="465931" y="916445"/>
                      </a:cubicBezTo>
                      <a:cubicBezTo>
                        <a:pt x="467488" y="979697"/>
                        <a:pt x="445701" y="977481"/>
                        <a:pt x="525690" y="1179322"/>
                      </a:cubicBezTo>
                      <a:cubicBezTo>
                        <a:pt x="553312" y="1258689"/>
                        <a:pt x="580935" y="1384286"/>
                        <a:pt x="589727" y="1428200"/>
                      </a:cubicBezTo>
                      <a:lnTo>
                        <a:pt x="589727" y="1456200"/>
                      </a:lnTo>
                      <a:cubicBezTo>
                        <a:pt x="589595" y="1470622"/>
                        <a:pt x="593400" y="1484633"/>
                        <a:pt x="600465" y="1495782"/>
                      </a:cubicBezTo>
                      <a:cubicBezTo>
                        <a:pt x="607779" y="1508140"/>
                        <a:pt x="615568" y="1520005"/>
                        <a:pt x="623808" y="1531336"/>
                      </a:cubicBezTo>
                      <a:cubicBezTo>
                        <a:pt x="645751" y="1561552"/>
                        <a:pt x="687379" y="1630645"/>
                        <a:pt x="715858" y="1679897"/>
                      </a:cubicBezTo>
                      <a:cubicBezTo>
                        <a:pt x="756864" y="1750401"/>
                        <a:pt x="809230" y="1768127"/>
                        <a:pt x="857628" y="1768430"/>
                      </a:cubicBezTo>
                      <a:cubicBezTo>
                        <a:pt x="906026" y="1768732"/>
                        <a:pt x="887974" y="1745163"/>
                        <a:pt x="882449" y="1736501"/>
                      </a:cubicBezTo>
                      <a:close/>
                    </a:path>
                  </a:pathLst>
                </a:custGeom>
                <a:solidFill>
                  <a:srgbClr val="FFA8A7"/>
                </a:solidFill>
                <a:ln w="7772" cap="flat">
                  <a:noFill/>
                  <a:prstDash val="solid"/>
                  <a:miter/>
                </a:ln>
              </p:spPr>
              <p:txBody>
                <a:bodyPr rtlCol="0" anchor="ctr"/>
                <a:lstStyle/>
                <a:p>
                  <a:endParaRPr lang="en-IN"/>
                </a:p>
              </p:txBody>
            </p:sp>
            <p:sp>
              <p:nvSpPr>
                <p:cNvPr id="153" name="Freeform: Shape 152">
                  <a:extLst>
                    <a:ext uri="{FF2B5EF4-FFF2-40B4-BE49-F238E27FC236}">
                      <a16:creationId xmlns:a16="http://schemas.microsoft.com/office/drawing/2014/main" id="{406D2BB4-0280-98B8-BDC0-219B665EE301}"/>
                    </a:ext>
                  </a:extLst>
                </p:cNvPr>
                <p:cNvSpPr/>
                <p:nvPr/>
              </p:nvSpPr>
              <p:spPr>
                <a:xfrm>
                  <a:off x="2440693" y="5713880"/>
                  <a:ext cx="50548" cy="150273"/>
                </a:xfrm>
                <a:custGeom>
                  <a:avLst/>
                  <a:gdLst>
                    <a:gd name="connsiteX0" fmla="*/ 439 w 50548"/>
                    <a:gd name="connsiteY0" fmla="*/ 0 h 150273"/>
                    <a:gd name="connsiteX1" fmla="*/ 12499 w 50548"/>
                    <a:gd name="connsiteY1" fmla="*/ 118345 h 150273"/>
                    <a:gd name="connsiteX2" fmla="*/ 50549 w 50548"/>
                    <a:gd name="connsiteY2" fmla="*/ 150273 h 150273"/>
                    <a:gd name="connsiteX3" fmla="*/ 48681 w 50548"/>
                    <a:gd name="connsiteY3" fmla="*/ 17022 h 150273"/>
                  </a:gdLst>
                  <a:ahLst/>
                  <a:cxnLst>
                    <a:cxn ang="0">
                      <a:pos x="connsiteX0" y="connsiteY0"/>
                    </a:cxn>
                    <a:cxn ang="0">
                      <a:pos x="connsiteX1" y="connsiteY1"/>
                    </a:cxn>
                    <a:cxn ang="0">
                      <a:pos x="connsiteX2" y="connsiteY2"/>
                    </a:cxn>
                    <a:cxn ang="0">
                      <a:pos x="connsiteX3" y="connsiteY3"/>
                    </a:cxn>
                  </a:cxnLst>
                  <a:rect l="l" t="t" r="r" b="b"/>
                  <a:pathLst>
                    <a:path w="50548" h="150273">
                      <a:moveTo>
                        <a:pt x="439" y="0"/>
                      </a:moveTo>
                      <a:cubicBezTo>
                        <a:pt x="-2751" y="32734"/>
                        <a:pt x="12499" y="118345"/>
                        <a:pt x="12499" y="118345"/>
                      </a:cubicBezTo>
                      <a:cubicBezTo>
                        <a:pt x="20381" y="136414"/>
                        <a:pt x="34590" y="148339"/>
                        <a:pt x="50549" y="150273"/>
                      </a:cubicBezTo>
                      <a:lnTo>
                        <a:pt x="48681" y="17022"/>
                      </a:lnTo>
                      <a:close/>
                    </a:path>
                  </a:pathLst>
                </a:custGeom>
                <a:solidFill>
                  <a:srgbClr val="263238"/>
                </a:solidFill>
                <a:ln w="7772" cap="flat">
                  <a:noFill/>
                  <a:prstDash val="solid"/>
                  <a:miter/>
                </a:ln>
              </p:spPr>
              <p:txBody>
                <a:bodyPr rtlCol="0" anchor="ctr"/>
                <a:lstStyle/>
                <a:p>
                  <a:endParaRPr lang="en-IN"/>
                </a:p>
              </p:txBody>
            </p:sp>
            <p:sp>
              <p:nvSpPr>
                <p:cNvPr id="154" name="Freeform: Shape 153">
                  <a:extLst>
                    <a:ext uri="{FF2B5EF4-FFF2-40B4-BE49-F238E27FC236}">
                      <a16:creationId xmlns:a16="http://schemas.microsoft.com/office/drawing/2014/main" id="{D47620E7-DAF3-63FF-7C0E-E0767E8C6184}"/>
                    </a:ext>
                  </a:extLst>
                </p:cNvPr>
                <p:cNvSpPr/>
                <p:nvPr/>
              </p:nvSpPr>
              <p:spPr>
                <a:xfrm>
                  <a:off x="2489374" y="5724556"/>
                  <a:ext cx="120839" cy="139597"/>
                </a:xfrm>
                <a:custGeom>
                  <a:avLst/>
                  <a:gdLst>
                    <a:gd name="connsiteX0" fmla="*/ 1868 w 120839"/>
                    <a:gd name="connsiteY0" fmla="*/ 139597 h 139597"/>
                    <a:gd name="connsiteX1" fmla="*/ 120839 w 120839"/>
                    <a:gd name="connsiteY1" fmla="*/ 89640 h 139597"/>
                    <a:gd name="connsiteX2" fmla="*/ 116404 w 120839"/>
                    <a:gd name="connsiteY2" fmla="*/ 0 h 139597"/>
                    <a:gd name="connsiteX3" fmla="*/ 0 w 120839"/>
                    <a:gd name="connsiteY3" fmla="*/ 6345 h 139597"/>
                    <a:gd name="connsiteX4" fmla="*/ 1868 w 120839"/>
                    <a:gd name="connsiteY4" fmla="*/ 139597 h 1395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839" h="139597">
                      <a:moveTo>
                        <a:pt x="1868" y="139597"/>
                      </a:moveTo>
                      <a:lnTo>
                        <a:pt x="120839" y="89640"/>
                      </a:lnTo>
                      <a:lnTo>
                        <a:pt x="116404" y="0"/>
                      </a:lnTo>
                      <a:lnTo>
                        <a:pt x="0" y="6345"/>
                      </a:lnTo>
                      <a:lnTo>
                        <a:pt x="1868" y="139597"/>
                      </a:lnTo>
                      <a:close/>
                    </a:path>
                  </a:pathLst>
                </a:custGeom>
                <a:solidFill>
                  <a:srgbClr val="000000"/>
                </a:solidFill>
                <a:ln w="7772" cap="flat">
                  <a:noFill/>
                  <a:prstDash val="solid"/>
                  <a:miter/>
                </a:ln>
              </p:spPr>
              <p:txBody>
                <a:bodyPr rtlCol="0" anchor="ctr"/>
                <a:lstStyle/>
                <a:p>
                  <a:endParaRPr lang="en-IN"/>
                </a:p>
              </p:txBody>
            </p:sp>
            <p:sp>
              <p:nvSpPr>
                <p:cNvPr id="155" name="Freeform: Shape 154">
                  <a:extLst>
                    <a:ext uri="{FF2B5EF4-FFF2-40B4-BE49-F238E27FC236}">
                      <a16:creationId xmlns:a16="http://schemas.microsoft.com/office/drawing/2014/main" id="{C41AB5D0-247A-26F3-EDFB-9C9D29DAECF7}"/>
                    </a:ext>
                  </a:extLst>
                </p:cNvPr>
                <p:cNvSpPr/>
                <p:nvPr/>
              </p:nvSpPr>
              <p:spPr>
                <a:xfrm>
                  <a:off x="2430564" y="5526136"/>
                  <a:ext cx="384262" cy="455451"/>
                </a:xfrm>
                <a:custGeom>
                  <a:avLst/>
                  <a:gdLst>
                    <a:gd name="connsiteX0" fmla="*/ 2942 w 384262"/>
                    <a:gd name="connsiteY0" fmla="*/ 40391 h 455451"/>
                    <a:gd name="connsiteX1" fmla="*/ 219 w 384262"/>
                    <a:gd name="connsiteY1" fmla="*/ 25183 h 455451"/>
                    <a:gd name="connsiteX2" fmla="*/ 9634 w 384262"/>
                    <a:gd name="connsiteY2" fmla="*/ 6953 h 455451"/>
                    <a:gd name="connsiteX3" fmla="*/ 12357 w 384262"/>
                    <a:gd name="connsiteY3" fmla="*/ 17729 h 455451"/>
                    <a:gd name="connsiteX4" fmla="*/ 38346 w 384262"/>
                    <a:gd name="connsiteY4" fmla="*/ 32938 h 455451"/>
                    <a:gd name="connsiteX5" fmla="*/ 65579 w 384262"/>
                    <a:gd name="connsiteY5" fmla="*/ 32233 h 455451"/>
                    <a:gd name="connsiteX6" fmla="*/ 108375 w 384262"/>
                    <a:gd name="connsiteY6" fmla="*/ 25585 h 455451"/>
                    <a:gd name="connsiteX7" fmla="*/ 115611 w 384262"/>
                    <a:gd name="connsiteY7" fmla="*/ 24780 h 455451"/>
                    <a:gd name="connsiteX8" fmla="*/ 126349 w 384262"/>
                    <a:gd name="connsiteY8" fmla="*/ 36463 h 455451"/>
                    <a:gd name="connsiteX9" fmla="*/ 153816 w 384262"/>
                    <a:gd name="connsiteY9" fmla="*/ 78766 h 455451"/>
                    <a:gd name="connsiteX10" fmla="*/ 154439 w 384262"/>
                    <a:gd name="connsiteY10" fmla="*/ 75744 h 455451"/>
                    <a:gd name="connsiteX11" fmla="*/ 156384 w 384262"/>
                    <a:gd name="connsiteY11" fmla="*/ 11283 h 455451"/>
                    <a:gd name="connsiteX12" fmla="*/ 161441 w 384262"/>
                    <a:gd name="connsiteY12" fmla="*/ 305 h 455451"/>
                    <a:gd name="connsiteX13" fmla="*/ 173658 w 384262"/>
                    <a:gd name="connsiteY13" fmla="*/ 46233 h 455451"/>
                    <a:gd name="connsiteX14" fmla="*/ 207505 w 384262"/>
                    <a:gd name="connsiteY14" fmla="*/ 130938 h 455451"/>
                    <a:gd name="connsiteX15" fmla="*/ 268508 w 384262"/>
                    <a:gd name="connsiteY15" fmla="*/ 237499 h 455451"/>
                    <a:gd name="connsiteX16" fmla="*/ 373941 w 384262"/>
                    <a:gd name="connsiteY16" fmla="*/ 364506 h 455451"/>
                    <a:gd name="connsiteX17" fmla="*/ 279246 w 384262"/>
                    <a:gd name="connsiteY17" fmla="*/ 455153 h 455451"/>
                    <a:gd name="connsiteX18" fmla="*/ 130239 w 384262"/>
                    <a:gd name="connsiteY18" fmla="*/ 378808 h 455451"/>
                    <a:gd name="connsiteX19" fmla="*/ 82075 w 384262"/>
                    <a:gd name="connsiteY19" fmla="*/ 262074 h 455451"/>
                    <a:gd name="connsiteX20" fmla="*/ 10568 w 384262"/>
                    <a:gd name="connsiteY20" fmla="*/ 187441 h 455451"/>
                    <a:gd name="connsiteX21" fmla="*/ 10023 w 384262"/>
                    <a:gd name="connsiteY21" fmla="*/ 185931 h 455451"/>
                    <a:gd name="connsiteX22" fmla="*/ 2242 w 384262"/>
                    <a:gd name="connsiteY22" fmla="*/ 147053 h 455451"/>
                    <a:gd name="connsiteX23" fmla="*/ 2942 w 384262"/>
                    <a:gd name="connsiteY23" fmla="*/ 98708 h 455451"/>
                    <a:gd name="connsiteX24" fmla="*/ 2942 w 384262"/>
                    <a:gd name="connsiteY24" fmla="*/ 93067 h 455451"/>
                    <a:gd name="connsiteX25" fmla="*/ 3954 w 384262"/>
                    <a:gd name="connsiteY25" fmla="*/ 67585 h 455451"/>
                    <a:gd name="connsiteX26" fmla="*/ 3331 w 384262"/>
                    <a:gd name="connsiteY26" fmla="*/ 43312 h 455451"/>
                    <a:gd name="connsiteX27" fmla="*/ 2942 w 384262"/>
                    <a:gd name="connsiteY27" fmla="*/ 40391 h 455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84262" h="455451">
                      <a:moveTo>
                        <a:pt x="2942" y="40391"/>
                      </a:moveTo>
                      <a:cubicBezTo>
                        <a:pt x="2008" y="35657"/>
                        <a:pt x="841" y="30319"/>
                        <a:pt x="219" y="25183"/>
                      </a:cubicBezTo>
                      <a:cubicBezTo>
                        <a:pt x="-1026" y="16793"/>
                        <a:pt x="3168" y="8675"/>
                        <a:pt x="9634" y="6953"/>
                      </a:cubicBezTo>
                      <a:cubicBezTo>
                        <a:pt x="10389" y="10608"/>
                        <a:pt x="11299" y="14204"/>
                        <a:pt x="12357" y="17729"/>
                      </a:cubicBezTo>
                      <a:cubicBezTo>
                        <a:pt x="18886" y="27469"/>
                        <a:pt x="28378" y="33029"/>
                        <a:pt x="38346" y="32938"/>
                      </a:cubicBezTo>
                      <a:cubicBezTo>
                        <a:pt x="47426" y="33462"/>
                        <a:pt x="56522" y="33220"/>
                        <a:pt x="65579" y="32233"/>
                      </a:cubicBezTo>
                      <a:cubicBezTo>
                        <a:pt x="79928" y="30984"/>
                        <a:pt x="94206" y="28768"/>
                        <a:pt x="108375" y="25585"/>
                      </a:cubicBezTo>
                      <a:cubicBezTo>
                        <a:pt x="110733" y="24770"/>
                        <a:pt x="113184" y="24498"/>
                        <a:pt x="115611" y="24780"/>
                      </a:cubicBezTo>
                      <a:cubicBezTo>
                        <a:pt x="120249" y="26673"/>
                        <a:pt x="124108" y="30873"/>
                        <a:pt x="126349" y="36463"/>
                      </a:cubicBezTo>
                      <a:cubicBezTo>
                        <a:pt x="134698" y="51410"/>
                        <a:pt x="143880" y="65541"/>
                        <a:pt x="153816" y="78766"/>
                      </a:cubicBezTo>
                      <a:cubicBezTo>
                        <a:pt x="154353" y="77929"/>
                        <a:pt x="154586" y="76821"/>
                        <a:pt x="154439" y="75744"/>
                      </a:cubicBezTo>
                      <a:cubicBezTo>
                        <a:pt x="153186" y="54230"/>
                        <a:pt x="153839" y="32606"/>
                        <a:pt x="156384" y="11283"/>
                      </a:cubicBezTo>
                      <a:cubicBezTo>
                        <a:pt x="157395" y="3629"/>
                        <a:pt x="161052" y="-1306"/>
                        <a:pt x="161441" y="305"/>
                      </a:cubicBezTo>
                      <a:cubicBezTo>
                        <a:pt x="164087" y="9672"/>
                        <a:pt x="171168" y="39183"/>
                        <a:pt x="173658" y="46233"/>
                      </a:cubicBezTo>
                      <a:cubicBezTo>
                        <a:pt x="182800" y="75814"/>
                        <a:pt x="194137" y="104187"/>
                        <a:pt x="207505" y="130938"/>
                      </a:cubicBezTo>
                      <a:cubicBezTo>
                        <a:pt x="225153" y="168909"/>
                        <a:pt x="245578" y="204594"/>
                        <a:pt x="268508" y="237499"/>
                      </a:cubicBezTo>
                      <a:cubicBezTo>
                        <a:pt x="326166" y="319887"/>
                        <a:pt x="355111" y="336204"/>
                        <a:pt x="373941" y="364506"/>
                      </a:cubicBezTo>
                      <a:cubicBezTo>
                        <a:pt x="402497" y="407412"/>
                        <a:pt x="372074" y="448606"/>
                        <a:pt x="279246" y="455153"/>
                      </a:cubicBezTo>
                      <a:cubicBezTo>
                        <a:pt x="218009" y="459686"/>
                        <a:pt x="151637" y="411542"/>
                        <a:pt x="130239" y="378808"/>
                      </a:cubicBezTo>
                      <a:cubicBezTo>
                        <a:pt x="108842" y="346074"/>
                        <a:pt x="99115" y="285844"/>
                        <a:pt x="82075" y="262074"/>
                      </a:cubicBezTo>
                      <a:cubicBezTo>
                        <a:pt x="65035" y="238305"/>
                        <a:pt x="20916" y="216146"/>
                        <a:pt x="10568" y="187441"/>
                      </a:cubicBezTo>
                      <a:cubicBezTo>
                        <a:pt x="10357" y="186958"/>
                        <a:pt x="10171" y="186454"/>
                        <a:pt x="10023" y="185931"/>
                      </a:cubicBezTo>
                      <a:cubicBezTo>
                        <a:pt x="6086" y="173492"/>
                        <a:pt x="3463" y="160408"/>
                        <a:pt x="2242" y="147053"/>
                      </a:cubicBezTo>
                      <a:cubicBezTo>
                        <a:pt x="1308" y="130948"/>
                        <a:pt x="1542" y="114762"/>
                        <a:pt x="2942" y="98708"/>
                      </a:cubicBezTo>
                      <a:lnTo>
                        <a:pt x="2942" y="93067"/>
                      </a:lnTo>
                      <a:cubicBezTo>
                        <a:pt x="2942" y="84607"/>
                        <a:pt x="3565" y="76147"/>
                        <a:pt x="3954" y="67585"/>
                      </a:cubicBezTo>
                      <a:cubicBezTo>
                        <a:pt x="4444" y="59488"/>
                        <a:pt x="4242" y="51350"/>
                        <a:pt x="3331" y="43312"/>
                      </a:cubicBezTo>
                      <a:cubicBezTo>
                        <a:pt x="3331" y="42506"/>
                        <a:pt x="3176" y="41499"/>
                        <a:pt x="2942" y="40391"/>
                      </a:cubicBezTo>
                      <a:close/>
                    </a:path>
                  </a:pathLst>
                </a:custGeom>
                <a:solidFill>
                  <a:srgbClr val="37474F"/>
                </a:solidFill>
                <a:ln w="7772" cap="flat">
                  <a:noFill/>
                  <a:prstDash val="solid"/>
                  <a:miter/>
                </a:ln>
              </p:spPr>
              <p:txBody>
                <a:bodyPr rtlCol="0" anchor="ctr"/>
                <a:lstStyle/>
                <a:p>
                  <a:endParaRPr lang="en-IN"/>
                </a:p>
              </p:txBody>
            </p:sp>
            <p:sp>
              <p:nvSpPr>
                <p:cNvPr id="156" name="Freeform: Shape 155">
                  <a:extLst>
                    <a:ext uri="{FF2B5EF4-FFF2-40B4-BE49-F238E27FC236}">
                      <a16:creationId xmlns:a16="http://schemas.microsoft.com/office/drawing/2014/main" id="{093AAAFB-7CA0-F55F-49F2-B733642CCDED}"/>
                    </a:ext>
                  </a:extLst>
                </p:cNvPr>
                <p:cNvSpPr/>
                <p:nvPr/>
              </p:nvSpPr>
              <p:spPr>
                <a:xfrm>
                  <a:off x="1800168" y="4121206"/>
                  <a:ext cx="772462" cy="1351914"/>
                </a:xfrm>
                <a:custGeom>
                  <a:avLst/>
                  <a:gdLst>
                    <a:gd name="connsiteX0" fmla="*/ 29842 w 772462"/>
                    <a:gd name="connsiteY0" fmla="*/ 50058 h 1351914"/>
                    <a:gd name="connsiteX1" fmla="*/ 274 w 772462"/>
                    <a:gd name="connsiteY1" fmla="*/ 260158 h 1351914"/>
                    <a:gd name="connsiteX2" fmla="*/ 124771 w 772462"/>
                    <a:gd name="connsiteY2" fmla="*/ 548719 h 1351914"/>
                    <a:gd name="connsiteX3" fmla="*/ 487599 w 772462"/>
                    <a:gd name="connsiteY3" fmla="*/ 838790 h 1351914"/>
                    <a:gd name="connsiteX4" fmla="*/ 527360 w 772462"/>
                    <a:gd name="connsiteY4" fmla="*/ 1075380 h 1351914"/>
                    <a:gd name="connsiteX5" fmla="*/ 621199 w 772462"/>
                    <a:gd name="connsiteY5" fmla="*/ 1345006 h 1351914"/>
                    <a:gd name="connsiteX6" fmla="*/ 772462 w 772462"/>
                    <a:gd name="connsiteY6" fmla="*/ 1308948 h 1351914"/>
                    <a:gd name="connsiteX7" fmla="*/ 730756 w 772462"/>
                    <a:gd name="connsiteY7" fmla="*/ 975064 h 1351914"/>
                    <a:gd name="connsiteX8" fmla="*/ 662439 w 772462"/>
                    <a:gd name="connsiteY8" fmla="*/ 626172 h 1351914"/>
                    <a:gd name="connsiteX9" fmla="*/ 615753 w 772462"/>
                    <a:gd name="connsiteY9" fmla="*/ 553956 h 1351914"/>
                    <a:gd name="connsiteX10" fmla="*/ 456164 w 772462"/>
                    <a:gd name="connsiteY10" fmla="*/ 334589 h 1351914"/>
                    <a:gd name="connsiteX11" fmla="*/ 478885 w 772462"/>
                    <a:gd name="connsiteY11" fmla="*/ 167698 h 1351914"/>
                    <a:gd name="connsiteX12" fmla="*/ 465812 w 772462"/>
                    <a:gd name="connsiteY12" fmla="*/ 0 h 1351914"/>
                    <a:gd name="connsiteX13" fmla="*/ 29842 w 772462"/>
                    <a:gd name="connsiteY13" fmla="*/ 50058 h 1351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72462" h="1351914">
                      <a:moveTo>
                        <a:pt x="29842" y="50058"/>
                      </a:moveTo>
                      <a:cubicBezTo>
                        <a:pt x="17859" y="89338"/>
                        <a:pt x="-2605" y="180992"/>
                        <a:pt x="274" y="260158"/>
                      </a:cubicBezTo>
                      <a:cubicBezTo>
                        <a:pt x="3153" y="339323"/>
                        <a:pt x="5643" y="429467"/>
                        <a:pt x="124771" y="548719"/>
                      </a:cubicBezTo>
                      <a:cubicBezTo>
                        <a:pt x="223667" y="647826"/>
                        <a:pt x="476861" y="809985"/>
                        <a:pt x="487599" y="838790"/>
                      </a:cubicBezTo>
                      <a:cubicBezTo>
                        <a:pt x="490712" y="948977"/>
                        <a:pt x="503939" y="1008301"/>
                        <a:pt x="527360" y="1075380"/>
                      </a:cubicBezTo>
                      <a:cubicBezTo>
                        <a:pt x="570778" y="1199869"/>
                        <a:pt x="621199" y="1345006"/>
                        <a:pt x="621199" y="1345006"/>
                      </a:cubicBezTo>
                      <a:cubicBezTo>
                        <a:pt x="681969" y="1361826"/>
                        <a:pt x="737915" y="1347221"/>
                        <a:pt x="772462" y="1308948"/>
                      </a:cubicBezTo>
                      <a:cubicBezTo>
                        <a:pt x="772462" y="1308948"/>
                        <a:pt x="747874" y="1105999"/>
                        <a:pt x="730756" y="975064"/>
                      </a:cubicBezTo>
                      <a:cubicBezTo>
                        <a:pt x="701500" y="751165"/>
                        <a:pt x="696986" y="681165"/>
                        <a:pt x="662439" y="626172"/>
                      </a:cubicBezTo>
                      <a:cubicBezTo>
                        <a:pt x="627891" y="571179"/>
                        <a:pt x="615753" y="553956"/>
                        <a:pt x="615753" y="553956"/>
                      </a:cubicBezTo>
                      <a:lnTo>
                        <a:pt x="456164" y="334589"/>
                      </a:lnTo>
                      <a:cubicBezTo>
                        <a:pt x="456164" y="334589"/>
                        <a:pt x="471726" y="275870"/>
                        <a:pt x="478885" y="167698"/>
                      </a:cubicBezTo>
                      <a:cubicBezTo>
                        <a:pt x="483553" y="95381"/>
                        <a:pt x="465812" y="0"/>
                        <a:pt x="465812" y="0"/>
                      </a:cubicBezTo>
                      <a:cubicBezTo>
                        <a:pt x="465812" y="0"/>
                        <a:pt x="215886" y="115525"/>
                        <a:pt x="29842" y="50058"/>
                      </a:cubicBezTo>
                      <a:close/>
                    </a:path>
                  </a:pathLst>
                </a:custGeom>
                <a:solidFill>
                  <a:srgbClr val="37474F"/>
                </a:solidFill>
                <a:ln w="7772" cap="flat">
                  <a:noFill/>
                  <a:prstDash val="solid"/>
                  <a:miter/>
                </a:ln>
              </p:spPr>
              <p:txBody>
                <a:bodyPr rtlCol="0" anchor="ctr"/>
                <a:lstStyle/>
                <a:p>
                  <a:endParaRPr lang="en-IN"/>
                </a:p>
              </p:txBody>
            </p:sp>
            <p:sp>
              <p:nvSpPr>
                <p:cNvPr id="157" name="Freeform: Shape 156">
                  <a:extLst>
                    <a:ext uri="{FF2B5EF4-FFF2-40B4-BE49-F238E27FC236}">
                      <a16:creationId xmlns:a16="http://schemas.microsoft.com/office/drawing/2014/main" id="{25BB20C0-8576-C89F-C5EB-49B909743019}"/>
                    </a:ext>
                  </a:extLst>
                </p:cNvPr>
                <p:cNvSpPr/>
                <p:nvPr/>
              </p:nvSpPr>
              <p:spPr>
                <a:xfrm>
                  <a:off x="1898236" y="4183853"/>
                  <a:ext cx="584368" cy="1285883"/>
                </a:xfrm>
                <a:custGeom>
                  <a:avLst/>
                  <a:gdLst>
                    <a:gd name="connsiteX0" fmla="*/ 26547 w 584368"/>
                    <a:gd name="connsiteY0" fmla="*/ 263683 h 1285883"/>
                    <a:gd name="connsiteX1" fmla="*/ 25224 w 584368"/>
                    <a:gd name="connsiteY1" fmla="*/ 259755 h 1285883"/>
                    <a:gd name="connsiteX2" fmla="*/ 9662 w 584368"/>
                    <a:gd name="connsiteY2" fmla="*/ 44417 h 1285883"/>
                    <a:gd name="connsiteX3" fmla="*/ 15109 w 584368"/>
                    <a:gd name="connsiteY3" fmla="*/ 0 h 1285883"/>
                    <a:gd name="connsiteX4" fmla="*/ 22034 w 584368"/>
                    <a:gd name="connsiteY4" fmla="*/ 1410 h 1285883"/>
                    <a:gd name="connsiteX5" fmla="*/ 16587 w 584368"/>
                    <a:gd name="connsiteY5" fmla="*/ 45928 h 1285883"/>
                    <a:gd name="connsiteX6" fmla="*/ 29971 w 584368"/>
                    <a:gd name="connsiteY6" fmla="*/ 251395 h 1285883"/>
                    <a:gd name="connsiteX7" fmla="*/ 57671 w 584368"/>
                    <a:gd name="connsiteY7" fmla="*/ 55899 h 1285883"/>
                    <a:gd name="connsiteX8" fmla="*/ 54715 w 584368"/>
                    <a:gd name="connsiteY8" fmla="*/ 29209 h 1285883"/>
                    <a:gd name="connsiteX9" fmla="*/ 61717 w 584368"/>
                    <a:gd name="connsiteY9" fmla="*/ 28101 h 1285883"/>
                    <a:gd name="connsiteX10" fmla="*/ 64674 w 584368"/>
                    <a:gd name="connsiteY10" fmla="*/ 54489 h 1285883"/>
                    <a:gd name="connsiteX11" fmla="*/ 34017 w 584368"/>
                    <a:gd name="connsiteY11" fmla="*/ 259151 h 1285883"/>
                    <a:gd name="connsiteX12" fmla="*/ 53781 w 584368"/>
                    <a:gd name="connsiteY12" fmla="*/ 289367 h 1285883"/>
                    <a:gd name="connsiteX13" fmla="*/ 278730 w 584368"/>
                    <a:gd name="connsiteY13" fmla="*/ 541769 h 1285883"/>
                    <a:gd name="connsiteX14" fmla="*/ 420111 w 584368"/>
                    <a:gd name="connsiteY14" fmla="*/ 699395 h 1285883"/>
                    <a:gd name="connsiteX15" fmla="*/ 460728 w 584368"/>
                    <a:gd name="connsiteY15" fmla="*/ 886431 h 1285883"/>
                    <a:gd name="connsiteX16" fmla="*/ 584368 w 584368"/>
                    <a:gd name="connsiteY16" fmla="*/ 1285883 h 1285883"/>
                    <a:gd name="connsiteX17" fmla="*/ 575965 w 584368"/>
                    <a:gd name="connsiteY17" fmla="*/ 1285883 h 1285883"/>
                    <a:gd name="connsiteX18" fmla="*/ 453881 w 584368"/>
                    <a:gd name="connsiteY18" fmla="*/ 888445 h 1285883"/>
                    <a:gd name="connsiteX19" fmla="*/ 414976 w 584368"/>
                    <a:gd name="connsiteY19" fmla="*/ 705841 h 1285883"/>
                    <a:gd name="connsiteX20" fmla="*/ 274295 w 584368"/>
                    <a:gd name="connsiteY20" fmla="*/ 549021 h 1285883"/>
                    <a:gd name="connsiteX21" fmla="*/ 48645 w 584368"/>
                    <a:gd name="connsiteY21" fmla="*/ 296115 h 1285883"/>
                    <a:gd name="connsiteX22" fmla="*/ 27403 w 584368"/>
                    <a:gd name="connsiteY22" fmla="*/ 263885 h 128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84368" h="1285883">
                      <a:moveTo>
                        <a:pt x="26547" y="263683"/>
                      </a:moveTo>
                      <a:lnTo>
                        <a:pt x="25224" y="259755"/>
                      </a:lnTo>
                      <a:cubicBezTo>
                        <a:pt x="-9790" y="193683"/>
                        <a:pt x="-1542" y="128820"/>
                        <a:pt x="9662" y="44417"/>
                      </a:cubicBezTo>
                      <a:cubicBezTo>
                        <a:pt x="11530" y="30115"/>
                        <a:pt x="13319" y="15309"/>
                        <a:pt x="15109" y="0"/>
                      </a:cubicBezTo>
                      <a:lnTo>
                        <a:pt x="22034" y="1410"/>
                      </a:lnTo>
                      <a:cubicBezTo>
                        <a:pt x="20322" y="16719"/>
                        <a:pt x="18455" y="31626"/>
                        <a:pt x="16587" y="45928"/>
                      </a:cubicBezTo>
                      <a:cubicBezTo>
                        <a:pt x="6317" y="126503"/>
                        <a:pt x="-1542" y="188949"/>
                        <a:pt x="29971" y="251395"/>
                      </a:cubicBezTo>
                      <a:cubicBezTo>
                        <a:pt x="77046" y="217352"/>
                        <a:pt x="65063" y="116935"/>
                        <a:pt x="57671" y="55899"/>
                      </a:cubicBezTo>
                      <a:cubicBezTo>
                        <a:pt x="56504" y="45827"/>
                        <a:pt x="55415" y="36763"/>
                        <a:pt x="54715" y="29209"/>
                      </a:cubicBezTo>
                      <a:lnTo>
                        <a:pt x="61717" y="28101"/>
                      </a:lnTo>
                      <a:cubicBezTo>
                        <a:pt x="62340" y="35655"/>
                        <a:pt x="63429" y="44518"/>
                        <a:pt x="64674" y="54489"/>
                      </a:cubicBezTo>
                      <a:cubicBezTo>
                        <a:pt x="72455" y="117842"/>
                        <a:pt x="84827" y="221985"/>
                        <a:pt x="34017" y="259151"/>
                      </a:cubicBezTo>
                      <a:cubicBezTo>
                        <a:pt x="39969" y="269888"/>
                        <a:pt x="46583" y="279990"/>
                        <a:pt x="53781" y="289367"/>
                      </a:cubicBezTo>
                      <a:cubicBezTo>
                        <a:pt x="93075" y="340330"/>
                        <a:pt x="191660" y="447294"/>
                        <a:pt x="278730" y="541769"/>
                      </a:cubicBezTo>
                      <a:cubicBezTo>
                        <a:pt x="347514" y="616301"/>
                        <a:pt x="406883" y="680762"/>
                        <a:pt x="420111" y="699395"/>
                      </a:cubicBezTo>
                      <a:cubicBezTo>
                        <a:pt x="436762" y="722862"/>
                        <a:pt x="447345" y="795078"/>
                        <a:pt x="460728" y="886431"/>
                      </a:cubicBezTo>
                      <a:cubicBezTo>
                        <a:pt x="471777" y="961366"/>
                        <a:pt x="561881" y="1239955"/>
                        <a:pt x="584368" y="1285883"/>
                      </a:cubicBezTo>
                      <a:lnTo>
                        <a:pt x="575965" y="1285883"/>
                      </a:lnTo>
                      <a:cubicBezTo>
                        <a:pt x="552622" y="1237236"/>
                        <a:pt x="464852" y="963582"/>
                        <a:pt x="453881" y="888445"/>
                      </a:cubicBezTo>
                      <a:cubicBezTo>
                        <a:pt x="441198" y="802028"/>
                        <a:pt x="430538" y="727294"/>
                        <a:pt x="414976" y="705841"/>
                      </a:cubicBezTo>
                      <a:cubicBezTo>
                        <a:pt x="402137" y="687611"/>
                        <a:pt x="342845" y="623453"/>
                        <a:pt x="274295" y="549021"/>
                      </a:cubicBezTo>
                      <a:cubicBezTo>
                        <a:pt x="187147" y="454446"/>
                        <a:pt x="88406" y="347582"/>
                        <a:pt x="48645" y="296115"/>
                      </a:cubicBezTo>
                      <a:cubicBezTo>
                        <a:pt x="40919" y="286113"/>
                        <a:pt x="33815" y="275336"/>
                        <a:pt x="27403" y="263885"/>
                      </a:cubicBezTo>
                      <a:close/>
                    </a:path>
                  </a:pathLst>
                </a:custGeom>
                <a:solidFill>
                  <a:srgbClr val="263238"/>
                </a:solidFill>
                <a:ln w="7772" cap="flat">
                  <a:noFill/>
                  <a:prstDash val="solid"/>
                  <a:miter/>
                </a:ln>
              </p:spPr>
              <p:txBody>
                <a:bodyPr rtlCol="0" anchor="ctr"/>
                <a:lstStyle/>
                <a:p>
                  <a:endParaRPr lang="en-IN"/>
                </a:p>
              </p:txBody>
            </p:sp>
            <p:sp>
              <p:nvSpPr>
                <p:cNvPr id="158" name="Freeform: Shape 157">
                  <a:extLst>
                    <a:ext uri="{FF2B5EF4-FFF2-40B4-BE49-F238E27FC236}">
                      <a16:creationId xmlns:a16="http://schemas.microsoft.com/office/drawing/2014/main" id="{ED2F32C1-7FAF-B5D7-0F4A-8971D988C5C2}"/>
                    </a:ext>
                  </a:extLst>
                </p:cNvPr>
                <p:cNvSpPr/>
                <p:nvPr/>
              </p:nvSpPr>
              <p:spPr>
                <a:xfrm>
                  <a:off x="2036200" y="4236731"/>
                  <a:ext cx="102094" cy="314949"/>
                </a:xfrm>
                <a:custGeom>
                  <a:avLst/>
                  <a:gdLst>
                    <a:gd name="connsiteX0" fmla="*/ 630 w 102094"/>
                    <a:gd name="connsiteY0" fmla="*/ 0 h 314949"/>
                    <a:gd name="connsiteX1" fmla="*/ 5376 w 102094"/>
                    <a:gd name="connsiteY1" fmla="*/ 87324 h 314949"/>
                    <a:gd name="connsiteX2" fmla="*/ 25840 w 102094"/>
                    <a:gd name="connsiteY2" fmla="*/ 171223 h 314949"/>
                    <a:gd name="connsiteX3" fmla="*/ 58443 w 102094"/>
                    <a:gd name="connsiteY3" fmla="*/ 248173 h 314949"/>
                    <a:gd name="connsiteX4" fmla="*/ 102094 w 102094"/>
                    <a:gd name="connsiteY4" fmla="*/ 314949 h 314949"/>
                    <a:gd name="connsiteX5" fmla="*/ 67780 w 102094"/>
                    <a:gd name="connsiteY5" fmla="*/ 240719 h 314949"/>
                    <a:gd name="connsiteX6" fmla="*/ 38757 w 102094"/>
                    <a:gd name="connsiteY6" fmla="*/ 163971 h 314949"/>
                    <a:gd name="connsiteX7" fmla="*/ 16036 w 102094"/>
                    <a:gd name="connsiteY7" fmla="*/ 83899 h 314949"/>
                    <a:gd name="connsiteX8" fmla="*/ 630 w 102094"/>
                    <a:gd name="connsiteY8" fmla="*/ 0 h 314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2094" h="314949">
                      <a:moveTo>
                        <a:pt x="630" y="0"/>
                      </a:moveTo>
                      <a:cubicBezTo>
                        <a:pt x="-1020" y="29249"/>
                        <a:pt x="575" y="58659"/>
                        <a:pt x="5376" y="87324"/>
                      </a:cubicBezTo>
                      <a:cubicBezTo>
                        <a:pt x="10045" y="116099"/>
                        <a:pt x="16900" y="144200"/>
                        <a:pt x="25840" y="171223"/>
                      </a:cubicBezTo>
                      <a:cubicBezTo>
                        <a:pt x="34804" y="198145"/>
                        <a:pt x="45721" y="223909"/>
                        <a:pt x="58443" y="248173"/>
                      </a:cubicBezTo>
                      <a:cubicBezTo>
                        <a:pt x="70993" y="272496"/>
                        <a:pt x="85637" y="294906"/>
                        <a:pt x="102094" y="314949"/>
                      </a:cubicBezTo>
                      <a:cubicBezTo>
                        <a:pt x="90111" y="290172"/>
                        <a:pt x="78751" y="265798"/>
                        <a:pt x="67780" y="240719"/>
                      </a:cubicBezTo>
                      <a:cubicBezTo>
                        <a:pt x="57112" y="215791"/>
                        <a:pt x="47425" y="190168"/>
                        <a:pt x="38757" y="163971"/>
                      </a:cubicBezTo>
                      <a:cubicBezTo>
                        <a:pt x="30018" y="137855"/>
                        <a:pt x="22440" y="111124"/>
                        <a:pt x="16036" y="83899"/>
                      </a:cubicBezTo>
                      <a:cubicBezTo>
                        <a:pt x="9617" y="56352"/>
                        <a:pt x="4466" y="28343"/>
                        <a:pt x="630" y="0"/>
                      </a:cubicBezTo>
                      <a:close/>
                    </a:path>
                  </a:pathLst>
                </a:custGeom>
                <a:solidFill>
                  <a:srgbClr val="263238"/>
                </a:solidFill>
                <a:ln w="7772" cap="flat">
                  <a:noFill/>
                  <a:prstDash val="solid"/>
                  <a:miter/>
                </a:ln>
              </p:spPr>
              <p:txBody>
                <a:bodyPr rtlCol="0" anchor="ctr"/>
                <a:lstStyle/>
                <a:p>
                  <a:endParaRPr lang="en-IN"/>
                </a:p>
              </p:txBody>
            </p:sp>
            <p:sp>
              <p:nvSpPr>
                <p:cNvPr id="159" name="Freeform: Shape 158">
                  <a:extLst>
                    <a:ext uri="{FF2B5EF4-FFF2-40B4-BE49-F238E27FC236}">
                      <a16:creationId xmlns:a16="http://schemas.microsoft.com/office/drawing/2014/main" id="{FCD607AD-55E7-B7CB-5FC6-38F8E2E3CFAF}"/>
                    </a:ext>
                  </a:extLst>
                </p:cNvPr>
                <p:cNvSpPr/>
                <p:nvPr/>
              </p:nvSpPr>
              <p:spPr>
                <a:xfrm>
                  <a:off x="2007770" y="4237940"/>
                  <a:ext cx="26803" cy="291078"/>
                </a:xfrm>
                <a:custGeom>
                  <a:avLst/>
                  <a:gdLst>
                    <a:gd name="connsiteX0" fmla="*/ 13576 w 26803"/>
                    <a:gd name="connsiteY0" fmla="*/ 0 h 291078"/>
                    <a:gd name="connsiteX1" fmla="*/ 1515 w 26803"/>
                    <a:gd name="connsiteY1" fmla="*/ 72619 h 291078"/>
                    <a:gd name="connsiteX2" fmla="*/ 815 w 26803"/>
                    <a:gd name="connsiteY2" fmla="*/ 147050 h 291078"/>
                    <a:gd name="connsiteX3" fmla="*/ 8596 w 26803"/>
                    <a:gd name="connsiteY3" fmla="*/ 220575 h 291078"/>
                    <a:gd name="connsiteX4" fmla="*/ 26803 w 26803"/>
                    <a:gd name="connsiteY4" fmla="*/ 291079 h 291078"/>
                    <a:gd name="connsiteX5" fmla="*/ 19411 w 26803"/>
                    <a:gd name="connsiteY5" fmla="*/ 218359 h 291078"/>
                    <a:gd name="connsiteX6" fmla="*/ 14587 w 26803"/>
                    <a:gd name="connsiteY6" fmla="*/ 145942 h 291078"/>
                    <a:gd name="connsiteX7" fmla="*/ 12175 w 26803"/>
                    <a:gd name="connsiteY7" fmla="*/ 73324 h 291078"/>
                    <a:gd name="connsiteX8" fmla="*/ 13576 w 26803"/>
                    <a:gd name="connsiteY8" fmla="*/ 0 h 291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803" h="291078">
                      <a:moveTo>
                        <a:pt x="13576" y="0"/>
                      </a:moveTo>
                      <a:cubicBezTo>
                        <a:pt x="7156" y="23427"/>
                        <a:pt x="3102" y="47842"/>
                        <a:pt x="1515" y="72619"/>
                      </a:cubicBezTo>
                      <a:cubicBezTo>
                        <a:pt x="-236" y="97365"/>
                        <a:pt x="-469" y="122253"/>
                        <a:pt x="815" y="147050"/>
                      </a:cubicBezTo>
                      <a:cubicBezTo>
                        <a:pt x="2013" y="171777"/>
                        <a:pt x="4612" y="196352"/>
                        <a:pt x="8596" y="220575"/>
                      </a:cubicBezTo>
                      <a:cubicBezTo>
                        <a:pt x="12346" y="244980"/>
                        <a:pt x="18462" y="268658"/>
                        <a:pt x="26803" y="291079"/>
                      </a:cubicBezTo>
                      <a:cubicBezTo>
                        <a:pt x="23691" y="266604"/>
                        <a:pt x="21434" y="242532"/>
                        <a:pt x="19411" y="218359"/>
                      </a:cubicBezTo>
                      <a:cubicBezTo>
                        <a:pt x="17388" y="194187"/>
                        <a:pt x="15676" y="170115"/>
                        <a:pt x="14587" y="145942"/>
                      </a:cubicBezTo>
                      <a:cubicBezTo>
                        <a:pt x="13498" y="121770"/>
                        <a:pt x="12564" y="97597"/>
                        <a:pt x="12175" y="73324"/>
                      </a:cubicBezTo>
                      <a:cubicBezTo>
                        <a:pt x="11786" y="49050"/>
                        <a:pt x="12564" y="24777"/>
                        <a:pt x="13576" y="0"/>
                      </a:cubicBezTo>
                      <a:close/>
                    </a:path>
                  </a:pathLst>
                </a:custGeom>
                <a:solidFill>
                  <a:srgbClr val="263238"/>
                </a:solidFill>
                <a:ln w="7772" cap="flat">
                  <a:noFill/>
                  <a:prstDash val="solid"/>
                  <a:miter/>
                </a:ln>
              </p:spPr>
              <p:txBody>
                <a:bodyPr rtlCol="0" anchor="ctr"/>
                <a:lstStyle/>
                <a:p>
                  <a:endParaRPr lang="en-IN"/>
                </a:p>
              </p:txBody>
            </p:sp>
            <p:sp>
              <p:nvSpPr>
                <p:cNvPr id="160" name="Freeform: Shape 159">
                  <a:extLst>
                    <a:ext uri="{FF2B5EF4-FFF2-40B4-BE49-F238E27FC236}">
                      <a16:creationId xmlns:a16="http://schemas.microsoft.com/office/drawing/2014/main" id="{E0E65A0E-A983-11A3-9EE2-420E15263E9C}"/>
                    </a:ext>
                  </a:extLst>
                </p:cNvPr>
                <p:cNvSpPr/>
                <p:nvPr/>
              </p:nvSpPr>
              <p:spPr>
                <a:xfrm>
                  <a:off x="2315079" y="4635982"/>
                  <a:ext cx="187055" cy="529884"/>
                </a:xfrm>
                <a:custGeom>
                  <a:avLst/>
                  <a:gdLst>
                    <a:gd name="connsiteX0" fmla="*/ 0 w 187055"/>
                    <a:gd name="connsiteY0" fmla="*/ 0 h 529884"/>
                    <a:gd name="connsiteX1" fmla="*/ 73142 w 187055"/>
                    <a:gd name="connsiteY1" fmla="*/ 115626 h 529884"/>
                    <a:gd name="connsiteX2" fmla="*/ 106678 w 187055"/>
                    <a:gd name="connsiteY2" fmla="*/ 175453 h 529884"/>
                    <a:gd name="connsiteX3" fmla="*/ 130643 w 187055"/>
                    <a:gd name="connsiteY3" fmla="*/ 240316 h 529884"/>
                    <a:gd name="connsiteX4" fmla="*/ 144416 w 187055"/>
                    <a:gd name="connsiteY4" fmla="*/ 312431 h 529884"/>
                    <a:gd name="connsiteX5" fmla="*/ 158032 w 187055"/>
                    <a:gd name="connsiteY5" fmla="*/ 384949 h 529884"/>
                    <a:gd name="connsiteX6" fmla="*/ 187056 w 187055"/>
                    <a:gd name="connsiteY6" fmla="*/ 529884 h 529884"/>
                    <a:gd name="connsiteX7" fmla="*/ 169159 w 187055"/>
                    <a:gd name="connsiteY7" fmla="*/ 381827 h 529884"/>
                    <a:gd name="connsiteX8" fmla="*/ 143949 w 187055"/>
                    <a:gd name="connsiteY8" fmla="*/ 235280 h 529884"/>
                    <a:gd name="connsiteX9" fmla="*/ 117493 w 187055"/>
                    <a:gd name="connsiteY9" fmla="*/ 166288 h 529884"/>
                    <a:gd name="connsiteX10" fmla="*/ 81234 w 187055"/>
                    <a:gd name="connsiteY10" fmla="*/ 106863 h 529884"/>
                    <a:gd name="connsiteX11" fmla="*/ 0 w 187055"/>
                    <a:gd name="connsiteY11" fmla="*/ 0 h 529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7055" h="529884">
                      <a:moveTo>
                        <a:pt x="0" y="0"/>
                      </a:moveTo>
                      <a:cubicBezTo>
                        <a:pt x="24121" y="38978"/>
                        <a:pt x="49254" y="76849"/>
                        <a:pt x="73142" y="115626"/>
                      </a:cubicBezTo>
                      <a:cubicBezTo>
                        <a:pt x="84969" y="135165"/>
                        <a:pt x="96485" y="154806"/>
                        <a:pt x="106678" y="175453"/>
                      </a:cubicBezTo>
                      <a:cubicBezTo>
                        <a:pt x="117019" y="195486"/>
                        <a:pt x="125088" y="217322"/>
                        <a:pt x="130643" y="240316"/>
                      </a:cubicBezTo>
                      <a:cubicBezTo>
                        <a:pt x="135390" y="263784"/>
                        <a:pt x="140058" y="288359"/>
                        <a:pt x="144416" y="312431"/>
                      </a:cubicBezTo>
                      <a:lnTo>
                        <a:pt x="158032" y="384949"/>
                      </a:lnTo>
                      <a:cubicBezTo>
                        <a:pt x="167058" y="433365"/>
                        <a:pt x="176730" y="481670"/>
                        <a:pt x="187056" y="529884"/>
                      </a:cubicBezTo>
                      <a:cubicBezTo>
                        <a:pt x="182387" y="480199"/>
                        <a:pt x="176419" y="430847"/>
                        <a:pt x="169159" y="381827"/>
                      </a:cubicBezTo>
                      <a:cubicBezTo>
                        <a:pt x="161845" y="332777"/>
                        <a:pt x="154142" y="284230"/>
                        <a:pt x="143949" y="235280"/>
                      </a:cubicBezTo>
                      <a:cubicBezTo>
                        <a:pt x="138004" y="210614"/>
                        <a:pt x="129079" y="187328"/>
                        <a:pt x="117493" y="166288"/>
                      </a:cubicBezTo>
                      <a:cubicBezTo>
                        <a:pt x="106429" y="145469"/>
                        <a:pt x="94314" y="125617"/>
                        <a:pt x="81234" y="106863"/>
                      </a:cubicBezTo>
                      <a:cubicBezTo>
                        <a:pt x="55557" y="69295"/>
                        <a:pt x="27856" y="34547"/>
                        <a:pt x="0" y="0"/>
                      </a:cubicBezTo>
                      <a:close/>
                    </a:path>
                  </a:pathLst>
                </a:custGeom>
                <a:solidFill>
                  <a:srgbClr val="263238"/>
                </a:solidFill>
                <a:ln w="7772" cap="flat">
                  <a:noFill/>
                  <a:prstDash val="solid"/>
                  <a:miter/>
                </a:ln>
              </p:spPr>
              <p:txBody>
                <a:bodyPr rtlCol="0" anchor="ctr"/>
                <a:lstStyle/>
                <a:p>
                  <a:endParaRPr lang="en-IN"/>
                </a:p>
              </p:txBody>
            </p:sp>
            <p:sp>
              <p:nvSpPr>
                <p:cNvPr id="161" name="Freeform: Shape 160">
                  <a:extLst>
                    <a:ext uri="{FF2B5EF4-FFF2-40B4-BE49-F238E27FC236}">
                      <a16:creationId xmlns:a16="http://schemas.microsoft.com/office/drawing/2014/main" id="{4EF30A1C-87B4-FEF9-F3D9-83E4173E6AE2}"/>
                    </a:ext>
                  </a:extLst>
                </p:cNvPr>
                <p:cNvSpPr/>
                <p:nvPr/>
              </p:nvSpPr>
              <p:spPr>
                <a:xfrm>
                  <a:off x="2411019" y="5398931"/>
                  <a:ext cx="166280" cy="110681"/>
                </a:xfrm>
                <a:custGeom>
                  <a:avLst/>
                  <a:gdLst>
                    <a:gd name="connsiteX0" fmla="*/ 157332 w 166280"/>
                    <a:gd name="connsiteY0" fmla="*/ 0 h 110681"/>
                    <a:gd name="connsiteX1" fmla="*/ 0 w 166280"/>
                    <a:gd name="connsiteY1" fmla="*/ 39583 h 110681"/>
                    <a:gd name="connsiteX2" fmla="*/ 16418 w 166280"/>
                    <a:gd name="connsiteY2" fmla="*/ 103640 h 110681"/>
                    <a:gd name="connsiteX3" fmla="*/ 101231 w 166280"/>
                    <a:gd name="connsiteY3" fmla="*/ 106158 h 110681"/>
                    <a:gd name="connsiteX4" fmla="*/ 166281 w 166280"/>
                    <a:gd name="connsiteY4" fmla="*/ 63554 h 110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280" h="110681">
                      <a:moveTo>
                        <a:pt x="157332" y="0"/>
                      </a:moveTo>
                      <a:cubicBezTo>
                        <a:pt x="135934" y="30719"/>
                        <a:pt x="37116" y="58518"/>
                        <a:pt x="0" y="39583"/>
                      </a:cubicBezTo>
                      <a:lnTo>
                        <a:pt x="16418" y="103640"/>
                      </a:lnTo>
                      <a:cubicBezTo>
                        <a:pt x="16418" y="103640"/>
                        <a:pt x="41628" y="117640"/>
                        <a:pt x="101231" y="106158"/>
                      </a:cubicBezTo>
                      <a:cubicBezTo>
                        <a:pt x="160834" y="94676"/>
                        <a:pt x="166281" y="63554"/>
                        <a:pt x="166281" y="63554"/>
                      </a:cubicBezTo>
                      <a:close/>
                    </a:path>
                  </a:pathLst>
                </a:custGeom>
                <a:solidFill>
                  <a:srgbClr val="263238"/>
                </a:solidFill>
                <a:ln w="7772" cap="flat">
                  <a:noFill/>
                  <a:prstDash val="solid"/>
                  <a:miter/>
                </a:ln>
              </p:spPr>
              <p:txBody>
                <a:bodyPr rtlCol="0" anchor="ctr"/>
                <a:lstStyle/>
                <a:p>
                  <a:endParaRPr lang="en-IN"/>
                </a:p>
              </p:txBody>
            </p:sp>
            <p:sp>
              <p:nvSpPr>
                <p:cNvPr id="162" name="Freeform: Shape 161">
                  <a:extLst>
                    <a:ext uri="{FF2B5EF4-FFF2-40B4-BE49-F238E27FC236}">
                      <a16:creationId xmlns:a16="http://schemas.microsoft.com/office/drawing/2014/main" id="{ADFBFCF9-AE70-B326-E5C9-BC0F6A465F8B}"/>
                    </a:ext>
                  </a:extLst>
                </p:cNvPr>
                <p:cNvSpPr/>
                <p:nvPr/>
              </p:nvSpPr>
              <p:spPr>
                <a:xfrm>
                  <a:off x="1872495" y="4053120"/>
                  <a:ext cx="408269" cy="166547"/>
                </a:xfrm>
                <a:custGeom>
                  <a:avLst/>
                  <a:gdLst>
                    <a:gd name="connsiteX0" fmla="*/ 5758 w 408269"/>
                    <a:gd name="connsiteY0" fmla="*/ 60432 h 166547"/>
                    <a:gd name="connsiteX1" fmla="*/ 190635 w 408269"/>
                    <a:gd name="connsiteY1" fmla="*/ 100719 h 166547"/>
                    <a:gd name="connsiteX2" fmla="*/ 396598 w 408269"/>
                    <a:gd name="connsiteY2" fmla="*/ 0 h 166547"/>
                    <a:gd name="connsiteX3" fmla="*/ 408270 w 408269"/>
                    <a:gd name="connsiteY3" fmla="*/ 60935 h 166547"/>
                    <a:gd name="connsiteX4" fmla="*/ 195226 w 408269"/>
                    <a:gd name="connsiteY4" fmla="*/ 164374 h 166547"/>
                    <a:gd name="connsiteX5" fmla="*/ 0 w 408269"/>
                    <a:gd name="connsiteY5" fmla="*/ 119352 h 166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8269" h="166547">
                      <a:moveTo>
                        <a:pt x="5758" y="60432"/>
                      </a:moveTo>
                      <a:cubicBezTo>
                        <a:pt x="40228" y="82690"/>
                        <a:pt x="99130" y="107266"/>
                        <a:pt x="190635" y="100719"/>
                      </a:cubicBezTo>
                      <a:cubicBezTo>
                        <a:pt x="282140" y="94172"/>
                        <a:pt x="371232" y="36460"/>
                        <a:pt x="396598" y="0"/>
                      </a:cubicBezTo>
                      <a:lnTo>
                        <a:pt x="408270" y="60935"/>
                      </a:lnTo>
                      <a:cubicBezTo>
                        <a:pt x="408270" y="60935"/>
                        <a:pt x="336918" y="150273"/>
                        <a:pt x="195226" y="164374"/>
                      </a:cubicBezTo>
                      <a:cubicBezTo>
                        <a:pt x="53533" y="178475"/>
                        <a:pt x="0" y="119352"/>
                        <a:pt x="0" y="119352"/>
                      </a:cubicBezTo>
                      <a:close/>
                    </a:path>
                  </a:pathLst>
                </a:custGeom>
                <a:solidFill>
                  <a:srgbClr val="455A64"/>
                </a:solidFill>
                <a:ln w="7772" cap="flat">
                  <a:noFill/>
                  <a:prstDash val="solid"/>
                  <a:miter/>
                </a:ln>
              </p:spPr>
              <p:txBody>
                <a:bodyPr rtlCol="0" anchor="ctr"/>
                <a:lstStyle/>
                <a:p>
                  <a:endParaRPr lang="en-IN"/>
                </a:p>
              </p:txBody>
            </p:sp>
          </p:grpSp>
          <p:grpSp>
            <p:nvGrpSpPr>
              <p:cNvPr id="163" name="Graphic 2">
                <a:extLst>
                  <a:ext uri="{FF2B5EF4-FFF2-40B4-BE49-F238E27FC236}">
                    <a16:creationId xmlns:a16="http://schemas.microsoft.com/office/drawing/2014/main" id="{ED5AC3CB-200E-C6D5-0216-140026BCCC82}"/>
                  </a:ext>
                </a:extLst>
              </p:cNvPr>
              <p:cNvGrpSpPr/>
              <p:nvPr/>
            </p:nvGrpSpPr>
            <p:grpSpPr>
              <a:xfrm>
                <a:off x="1631163" y="2848464"/>
                <a:ext cx="1126383" cy="1899043"/>
                <a:chOff x="1631163" y="2848464"/>
                <a:chExt cx="1126383" cy="1899043"/>
              </a:xfrm>
            </p:grpSpPr>
            <p:sp>
              <p:nvSpPr>
                <p:cNvPr id="164" name="Freeform: Shape 163">
                  <a:extLst>
                    <a:ext uri="{FF2B5EF4-FFF2-40B4-BE49-F238E27FC236}">
                      <a16:creationId xmlns:a16="http://schemas.microsoft.com/office/drawing/2014/main" id="{784E9223-1A92-4E13-6735-4E39ACE55D12}"/>
                    </a:ext>
                  </a:extLst>
                </p:cNvPr>
                <p:cNvSpPr/>
                <p:nvPr/>
              </p:nvSpPr>
              <p:spPr>
                <a:xfrm>
                  <a:off x="2144145" y="3484761"/>
                  <a:ext cx="278934" cy="630603"/>
                </a:xfrm>
                <a:custGeom>
                  <a:avLst/>
                  <a:gdLst>
                    <a:gd name="connsiteX0" fmla="*/ 25974 w 278934"/>
                    <a:gd name="connsiteY0" fmla="*/ 0 h 630603"/>
                    <a:gd name="connsiteX1" fmla="*/ 136620 w 278934"/>
                    <a:gd name="connsiteY1" fmla="*/ 133554 h 630603"/>
                    <a:gd name="connsiteX2" fmla="*/ 162998 w 278934"/>
                    <a:gd name="connsiteY2" fmla="*/ 388172 h 630603"/>
                    <a:gd name="connsiteX3" fmla="*/ 278935 w 278934"/>
                    <a:gd name="connsiteY3" fmla="*/ 520517 h 630603"/>
                    <a:gd name="connsiteX4" fmla="*/ 202058 w 278934"/>
                    <a:gd name="connsiteY4" fmla="*/ 630604 h 630603"/>
                    <a:gd name="connsiteX5" fmla="*/ 47216 w 278934"/>
                    <a:gd name="connsiteY5" fmla="*/ 512359 h 630603"/>
                    <a:gd name="connsiteX6" fmla="*/ 7611 w 278934"/>
                    <a:gd name="connsiteY6" fmla="*/ 337510 h 630603"/>
                    <a:gd name="connsiteX7" fmla="*/ 25974 w 278934"/>
                    <a:gd name="connsiteY7" fmla="*/ 0 h 630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8934" h="630603">
                      <a:moveTo>
                        <a:pt x="25974" y="0"/>
                      </a:moveTo>
                      <a:cubicBezTo>
                        <a:pt x="82075" y="13597"/>
                        <a:pt x="125260" y="41798"/>
                        <a:pt x="136620" y="133554"/>
                      </a:cubicBezTo>
                      <a:cubicBezTo>
                        <a:pt x="145880" y="208187"/>
                        <a:pt x="162998" y="388172"/>
                        <a:pt x="162998" y="388172"/>
                      </a:cubicBezTo>
                      <a:lnTo>
                        <a:pt x="278935" y="520517"/>
                      </a:lnTo>
                      <a:lnTo>
                        <a:pt x="202058" y="630604"/>
                      </a:lnTo>
                      <a:cubicBezTo>
                        <a:pt x="202058" y="630604"/>
                        <a:pt x="86900" y="544287"/>
                        <a:pt x="47216" y="512359"/>
                      </a:cubicBezTo>
                      <a:cubicBezTo>
                        <a:pt x="-13320" y="463611"/>
                        <a:pt x="-1882" y="439741"/>
                        <a:pt x="7611" y="337510"/>
                      </a:cubicBezTo>
                      <a:cubicBezTo>
                        <a:pt x="17104" y="235280"/>
                        <a:pt x="12980" y="56504"/>
                        <a:pt x="25974" y="0"/>
                      </a:cubicBezTo>
                      <a:close/>
                    </a:path>
                  </a:pathLst>
                </a:custGeom>
                <a:solidFill>
                  <a:srgbClr val="FFA8A7"/>
                </a:solidFill>
                <a:ln w="7772" cap="flat">
                  <a:noFill/>
                  <a:prstDash val="solid"/>
                  <a:miter/>
                </a:ln>
              </p:spPr>
              <p:txBody>
                <a:bodyPr rtlCol="0" anchor="ctr"/>
                <a:lstStyle/>
                <a:p>
                  <a:endParaRPr lang="en-IN"/>
                </a:p>
              </p:txBody>
            </p:sp>
            <p:sp>
              <p:nvSpPr>
                <p:cNvPr id="165" name="Freeform: Shape 164">
                  <a:extLst>
                    <a:ext uri="{FF2B5EF4-FFF2-40B4-BE49-F238E27FC236}">
                      <a16:creationId xmlns:a16="http://schemas.microsoft.com/office/drawing/2014/main" id="{D89C24BD-B28D-F057-81BE-232A8939FAA8}"/>
                    </a:ext>
                  </a:extLst>
                </p:cNvPr>
                <p:cNvSpPr/>
                <p:nvPr/>
              </p:nvSpPr>
              <p:spPr>
                <a:xfrm>
                  <a:off x="1804409" y="3471075"/>
                  <a:ext cx="524820" cy="804987"/>
                </a:xfrm>
                <a:custGeom>
                  <a:avLst/>
                  <a:gdLst>
                    <a:gd name="connsiteX0" fmla="*/ 44276 w 524820"/>
                    <a:gd name="connsiteY0" fmla="*/ 544979 h 804987"/>
                    <a:gd name="connsiteX1" fmla="*/ 21866 w 524820"/>
                    <a:gd name="connsiteY1" fmla="*/ 414044 h 804987"/>
                    <a:gd name="connsiteX2" fmla="*/ 1636 w 524820"/>
                    <a:gd name="connsiteY2" fmla="*/ 206663 h 804987"/>
                    <a:gd name="connsiteX3" fmla="*/ 24979 w 524820"/>
                    <a:gd name="connsiteY3" fmla="*/ 55584 h 804987"/>
                    <a:gd name="connsiteX4" fmla="*/ 88472 w 524820"/>
                    <a:gd name="connsiteY4" fmla="*/ 26376 h 804987"/>
                    <a:gd name="connsiteX5" fmla="*/ 195150 w 524820"/>
                    <a:gd name="connsiteY5" fmla="*/ 4620 h 804987"/>
                    <a:gd name="connsiteX6" fmla="*/ 365321 w 524820"/>
                    <a:gd name="connsiteY6" fmla="*/ 13786 h 804987"/>
                    <a:gd name="connsiteX7" fmla="*/ 490517 w 524820"/>
                    <a:gd name="connsiteY7" fmla="*/ 171311 h 804987"/>
                    <a:gd name="connsiteX8" fmla="*/ 485304 w 524820"/>
                    <a:gd name="connsiteY8" fmla="*/ 397023 h 804987"/>
                    <a:gd name="connsiteX9" fmla="*/ 496275 w 524820"/>
                    <a:gd name="connsiteY9" fmla="*/ 538030 h 804987"/>
                    <a:gd name="connsiteX10" fmla="*/ 522497 w 524820"/>
                    <a:gd name="connsiteY10" fmla="*/ 665540 h 804987"/>
                    <a:gd name="connsiteX11" fmla="*/ 288678 w 524820"/>
                    <a:gd name="connsiteY11" fmla="*/ 804734 h 804987"/>
                    <a:gd name="connsiteX12" fmla="*/ 26924 w 524820"/>
                    <a:gd name="connsiteY12" fmla="*/ 709454 h 804987"/>
                    <a:gd name="connsiteX13" fmla="*/ 44276 w 524820"/>
                    <a:gd name="connsiteY13" fmla="*/ 544979 h 804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4820" h="804987">
                      <a:moveTo>
                        <a:pt x="44276" y="544979"/>
                      </a:moveTo>
                      <a:cubicBezTo>
                        <a:pt x="42634" y="499998"/>
                        <a:pt x="35055" y="455712"/>
                        <a:pt x="21866" y="414044"/>
                      </a:cubicBezTo>
                      <a:cubicBezTo>
                        <a:pt x="2181" y="346159"/>
                        <a:pt x="5371" y="265081"/>
                        <a:pt x="1636" y="206663"/>
                      </a:cubicBezTo>
                      <a:cubicBezTo>
                        <a:pt x="-3811" y="120045"/>
                        <a:pt x="4437" y="73512"/>
                        <a:pt x="24979" y="55584"/>
                      </a:cubicBezTo>
                      <a:cubicBezTo>
                        <a:pt x="45653" y="44143"/>
                        <a:pt x="66856" y="34393"/>
                        <a:pt x="88472" y="26376"/>
                      </a:cubicBezTo>
                      <a:cubicBezTo>
                        <a:pt x="111815" y="21038"/>
                        <a:pt x="148619" y="12879"/>
                        <a:pt x="195150" y="4620"/>
                      </a:cubicBezTo>
                      <a:cubicBezTo>
                        <a:pt x="274905" y="-9682"/>
                        <a:pt x="365321" y="13786"/>
                        <a:pt x="365321" y="13786"/>
                      </a:cubicBezTo>
                      <a:cubicBezTo>
                        <a:pt x="408038" y="54073"/>
                        <a:pt x="437062" y="80966"/>
                        <a:pt x="490517" y="171311"/>
                      </a:cubicBezTo>
                      <a:cubicBezTo>
                        <a:pt x="522653" y="225498"/>
                        <a:pt x="544984" y="321181"/>
                        <a:pt x="485304" y="397023"/>
                      </a:cubicBezTo>
                      <a:cubicBezTo>
                        <a:pt x="487016" y="414749"/>
                        <a:pt x="495030" y="417167"/>
                        <a:pt x="496275" y="538030"/>
                      </a:cubicBezTo>
                      <a:cubicBezTo>
                        <a:pt x="513160" y="587584"/>
                        <a:pt x="531368" y="607929"/>
                        <a:pt x="522497" y="665540"/>
                      </a:cubicBezTo>
                      <a:cubicBezTo>
                        <a:pt x="522497" y="665540"/>
                        <a:pt x="451067" y="799900"/>
                        <a:pt x="288678" y="804734"/>
                      </a:cubicBezTo>
                      <a:cubicBezTo>
                        <a:pt x="105668" y="810173"/>
                        <a:pt x="45910" y="726274"/>
                        <a:pt x="26924" y="709454"/>
                      </a:cubicBezTo>
                      <a:cubicBezTo>
                        <a:pt x="2881" y="686490"/>
                        <a:pt x="46143" y="592317"/>
                        <a:pt x="44276" y="544979"/>
                      </a:cubicBezTo>
                      <a:close/>
                    </a:path>
                  </a:pathLst>
                </a:custGeom>
                <a:solidFill>
                  <a:srgbClr val="F5F5F5"/>
                </a:solidFill>
                <a:ln w="7772" cap="flat">
                  <a:noFill/>
                  <a:prstDash val="solid"/>
                  <a:miter/>
                </a:ln>
              </p:spPr>
              <p:txBody>
                <a:bodyPr rtlCol="0" anchor="ctr"/>
                <a:lstStyle/>
                <a:p>
                  <a:endParaRPr lang="en-IN"/>
                </a:p>
              </p:txBody>
            </p:sp>
            <p:sp>
              <p:nvSpPr>
                <p:cNvPr id="166" name="Freeform: Shape 165">
                  <a:extLst>
                    <a:ext uri="{FF2B5EF4-FFF2-40B4-BE49-F238E27FC236}">
                      <a16:creationId xmlns:a16="http://schemas.microsoft.com/office/drawing/2014/main" id="{26B9E1CD-A117-52A8-AE40-07CBE66479D4}"/>
                    </a:ext>
                  </a:extLst>
                </p:cNvPr>
                <p:cNvSpPr/>
                <p:nvPr/>
              </p:nvSpPr>
              <p:spPr>
                <a:xfrm>
                  <a:off x="1806356" y="3678545"/>
                  <a:ext cx="46354" cy="502287"/>
                </a:xfrm>
                <a:custGeom>
                  <a:avLst/>
                  <a:gdLst>
                    <a:gd name="connsiteX0" fmla="*/ 25366 w 46354"/>
                    <a:gd name="connsiteY0" fmla="*/ 502287 h 502287"/>
                    <a:gd name="connsiteX1" fmla="*/ 18208 w 46354"/>
                    <a:gd name="connsiteY1" fmla="*/ 489194 h 502287"/>
                    <a:gd name="connsiteX2" fmla="*/ 16885 w 46354"/>
                    <a:gd name="connsiteY2" fmla="*/ 472776 h 502287"/>
                    <a:gd name="connsiteX3" fmla="*/ 20775 w 46354"/>
                    <a:gd name="connsiteY3" fmla="*/ 440546 h 502287"/>
                    <a:gd name="connsiteX4" fmla="*/ 34159 w 46354"/>
                    <a:gd name="connsiteY4" fmla="*/ 378402 h 502287"/>
                    <a:gd name="connsiteX5" fmla="*/ 38516 w 46354"/>
                    <a:gd name="connsiteY5" fmla="*/ 347482 h 502287"/>
                    <a:gd name="connsiteX6" fmla="*/ 37271 w 46354"/>
                    <a:gd name="connsiteY6" fmla="*/ 316259 h 502287"/>
                    <a:gd name="connsiteX7" fmla="*/ 27623 w 46354"/>
                    <a:gd name="connsiteY7" fmla="*/ 253913 h 502287"/>
                    <a:gd name="connsiteX8" fmla="*/ 20308 w 46354"/>
                    <a:gd name="connsiteY8" fmla="*/ 223697 h 502287"/>
                    <a:gd name="connsiteX9" fmla="*/ 12527 w 46354"/>
                    <a:gd name="connsiteY9" fmla="*/ 193482 h 502287"/>
                    <a:gd name="connsiteX10" fmla="*/ 3190 w 46354"/>
                    <a:gd name="connsiteY10" fmla="*/ 129324 h 502287"/>
                    <a:gd name="connsiteX11" fmla="*/ 545 w 46354"/>
                    <a:gd name="connsiteY11" fmla="*/ 64561 h 502287"/>
                    <a:gd name="connsiteX12" fmla="*/ 0 w 46354"/>
                    <a:gd name="connsiteY12" fmla="*/ 0 h 502287"/>
                    <a:gd name="connsiteX13" fmla="*/ 9493 w 46354"/>
                    <a:gd name="connsiteY13" fmla="*/ 128316 h 502287"/>
                    <a:gd name="connsiteX14" fmla="*/ 19997 w 46354"/>
                    <a:gd name="connsiteY14" fmla="*/ 190460 h 502287"/>
                    <a:gd name="connsiteX15" fmla="*/ 28245 w 46354"/>
                    <a:gd name="connsiteY15" fmla="*/ 220676 h 502287"/>
                    <a:gd name="connsiteX16" fmla="*/ 36026 w 46354"/>
                    <a:gd name="connsiteY16" fmla="*/ 251697 h 502287"/>
                    <a:gd name="connsiteX17" fmla="*/ 45441 w 46354"/>
                    <a:gd name="connsiteY17" fmla="*/ 315956 h 502287"/>
                    <a:gd name="connsiteX18" fmla="*/ 46141 w 46354"/>
                    <a:gd name="connsiteY18" fmla="*/ 348992 h 502287"/>
                    <a:gd name="connsiteX19" fmla="*/ 40695 w 46354"/>
                    <a:gd name="connsiteY19" fmla="*/ 381323 h 502287"/>
                    <a:gd name="connsiteX20" fmla="*/ 25133 w 46354"/>
                    <a:gd name="connsiteY20" fmla="*/ 442661 h 502287"/>
                    <a:gd name="connsiteX21" fmla="*/ 19530 w 46354"/>
                    <a:gd name="connsiteY21" fmla="*/ 473683 h 502287"/>
                    <a:gd name="connsiteX22" fmla="*/ 25366 w 46354"/>
                    <a:gd name="connsiteY22" fmla="*/ 502287 h 502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6354" h="502287">
                      <a:moveTo>
                        <a:pt x="25366" y="502287"/>
                      </a:moveTo>
                      <a:cubicBezTo>
                        <a:pt x="21834" y="499195"/>
                        <a:pt x="19289" y="494542"/>
                        <a:pt x="18208" y="489194"/>
                      </a:cubicBezTo>
                      <a:cubicBezTo>
                        <a:pt x="17142" y="483835"/>
                        <a:pt x="16698" y="478306"/>
                        <a:pt x="16885" y="472776"/>
                      </a:cubicBezTo>
                      <a:cubicBezTo>
                        <a:pt x="17398" y="461899"/>
                        <a:pt x="18706" y="451112"/>
                        <a:pt x="20775" y="440546"/>
                      </a:cubicBezTo>
                      <a:cubicBezTo>
                        <a:pt x="24821" y="419597"/>
                        <a:pt x="30113" y="399050"/>
                        <a:pt x="34159" y="378402"/>
                      </a:cubicBezTo>
                      <a:cubicBezTo>
                        <a:pt x="36283" y="368270"/>
                        <a:pt x="37746" y="357926"/>
                        <a:pt x="38516" y="347482"/>
                      </a:cubicBezTo>
                      <a:cubicBezTo>
                        <a:pt x="38711" y="337047"/>
                        <a:pt x="38298" y="326612"/>
                        <a:pt x="37271" y="316259"/>
                      </a:cubicBezTo>
                      <a:cubicBezTo>
                        <a:pt x="35411" y="295158"/>
                        <a:pt x="32190" y="274309"/>
                        <a:pt x="27623" y="253913"/>
                      </a:cubicBezTo>
                      <a:cubicBezTo>
                        <a:pt x="25444" y="243841"/>
                        <a:pt x="23032" y="233769"/>
                        <a:pt x="20308" y="223697"/>
                      </a:cubicBezTo>
                      <a:cubicBezTo>
                        <a:pt x="17585" y="213626"/>
                        <a:pt x="14628" y="203554"/>
                        <a:pt x="12527" y="193482"/>
                      </a:cubicBezTo>
                      <a:cubicBezTo>
                        <a:pt x="7882" y="172512"/>
                        <a:pt x="4754" y="151039"/>
                        <a:pt x="3190" y="129324"/>
                      </a:cubicBezTo>
                      <a:cubicBezTo>
                        <a:pt x="1478" y="107770"/>
                        <a:pt x="856" y="86115"/>
                        <a:pt x="545" y="64561"/>
                      </a:cubicBezTo>
                      <a:cubicBezTo>
                        <a:pt x="233" y="43007"/>
                        <a:pt x="545" y="21554"/>
                        <a:pt x="0" y="0"/>
                      </a:cubicBezTo>
                      <a:cubicBezTo>
                        <a:pt x="4202" y="42806"/>
                        <a:pt x="4746" y="86014"/>
                        <a:pt x="9493" y="128316"/>
                      </a:cubicBezTo>
                      <a:cubicBezTo>
                        <a:pt x="11726" y="149357"/>
                        <a:pt x="15243" y="170135"/>
                        <a:pt x="19997" y="190460"/>
                      </a:cubicBezTo>
                      <a:cubicBezTo>
                        <a:pt x="22487" y="200532"/>
                        <a:pt x="25444" y="210604"/>
                        <a:pt x="28245" y="220676"/>
                      </a:cubicBezTo>
                      <a:cubicBezTo>
                        <a:pt x="31046" y="230748"/>
                        <a:pt x="33614" y="240820"/>
                        <a:pt x="36026" y="251697"/>
                      </a:cubicBezTo>
                      <a:cubicBezTo>
                        <a:pt x="40578" y="272728"/>
                        <a:pt x="43722" y="294231"/>
                        <a:pt x="45441" y="315956"/>
                      </a:cubicBezTo>
                      <a:cubicBezTo>
                        <a:pt x="46344" y="326925"/>
                        <a:pt x="46577" y="337974"/>
                        <a:pt x="46141" y="348992"/>
                      </a:cubicBezTo>
                      <a:cubicBezTo>
                        <a:pt x="45145" y="359971"/>
                        <a:pt x="43325" y="370798"/>
                        <a:pt x="40695" y="381323"/>
                      </a:cubicBezTo>
                      <a:cubicBezTo>
                        <a:pt x="35793" y="402172"/>
                        <a:pt x="29879" y="422215"/>
                        <a:pt x="25133" y="442661"/>
                      </a:cubicBezTo>
                      <a:cubicBezTo>
                        <a:pt x="22542" y="452763"/>
                        <a:pt x="20666" y="463148"/>
                        <a:pt x="19530" y="473683"/>
                      </a:cubicBezTo>
                      <a:cubicBezTo>
                        <a:pt x="17795" y="483876"/>
                        <a:pt x="19966" y="494532"/>
                        <a:pt x="25366" y="502287"/>
                      </a:cubicBezTo>
                      <a:close/>
                    </a:path>
                  </a:pathLst>
                </a:custGeom>
                <a:solidFill>
                  <a:srgbClr val="E0E0E0"/>
                </a:solidFill>
                <a:ln w="7772" cap="flat">
                  <a:noFill/>
                  <a:prstDash val="solid"/>
                  <a:miter/>
                </a:ln>
              </p:spPr>
              <p:txBody>
                <a:bodyPr rtlCol="0" anchor="ctr"/>
                <a:lstStyle/>
                <a:p>
                  <a:endParaRPr lang="en-IN"/>
                </a:p>
              </p:txBody>
            </p:sp>
            <p:sp>
              <p:nvSpPr>
                <p:cNvPr id="167" name="Freeform: Shape 166">
                  <a:extLst>
                    <a:ext uri="{FF2B5EF4-FFF2-40B4-BE49-F238E27FC236}">
                      <a16:creationId xmlns:a16="http://schemas.microsoft.com/office/drawing/2014/main" id="{B4B12193-4320-9645-4C7B-FB84E0521116}"/>
                    </a:ext>
                  </a:extLst>
                </p:cNvPr>
                <p:cNvSpPr/>
                <p:nvPr/>
              </p:nvSpPr>
              <p:spPr>
                <a:xfrm>
                  <a:off x="2150433" y="3678142"/>
                  <a:ext cx="59913" cy="572085"/>
                </a:xfrm>
                <a:custGeom>
                  <a:avLst/>
                  <a:gdLst>
                    <a:gd name="connsiteX0" fmla="*/ 47931 w 59913"/>
                    <a:gd name="connsiteY0" fmla="*/ 213424 h 572085"/>
                    <a:gd name="connsiteX1" fmla="*/ 16807 w 59913"/>
                    <a:gd name="connsiteY1" fmla="*/ 22058 h 572085"/>
                    <a:gd name="connsiteX2" fmla="*/ 7781 w 59913"/>
                    <a:gd name="connsiteY2" fmla="*/ 0 h 572085"/>
                    <a:gd name="connsiteX3" fmla="*/ 0 w 59913"/>
                    <a:gd name="connsiteY3" fmla="*/ 5036 h 572085"/>
                    <a:gd name="connsiteX4" fmla="*/ 9104 w 59913"/>
                    <a:gd name="connsiteY4" fmla="*/ 27396 h 572085"/>
                    <a:gd name="connsiteX5" fmla="*/ 38905 w 59913"/>
                    <a:gd name="connsiteY5" fmla="*/ 213021 h 572085"/>
                    <a:gd name="connsiteX6" fmla="*/ 51510 w 59913"/>
                    <a:gd name="connsiteY6" fmla="*/ 572086 h 572085"/>
                    <a:gd name="connsiteX7" fmla="*/ 59914 w 59913"/>
                    <a:gd name="connsiteY7" fmla="*/ 568057 h 572085"/>
                    <a:gd name="connsiteX8" fmla="*/ 47931 w 59913"/>
                    <a:gd name="connsiteY8" fmla="*/ 213424 h 57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913" h="572085">
                      <a:moveTo>
                        <a:pt x="47931" y="213424"/>
                      </a:moveTo>
                      <a:cubicBezTo>
                        <a:pt x="53922" y="110388"/>
                        <a:pt x="36026" y="67381"/>
                        <a:pt x="16807" y="22058"/>
                      </a:cubicBezTo>
                      <a:cubicBezTo>
                        <a:pt x="13772" y="14907"/>
                        <a:pt x="10738" y="7655"/>
                        <a:pt x="7781" y="0"/>
                      </a:cubicBezTo>
                      <a:lnTo>
                        <a:pt x="0" y="5036"/>
                      </a:lnTo>
                      <a:cubicBezTo>
                        <a:pt x="3035" y="12791"/>
                        <a:pt x="6069" y="20144"/>
                        <a:pt x="9104" y="27396"/>
                      </a:cubicBezTo>
                      <a:cubicBezTo>
                        <a:pt x="28245" y="73424"/>
                        <a:pt x="44741" y="113209"/>
                        <a:pt x="38905" y="213021"/>
                      </a:cubicBezTo>
                      <a:cubicBezTo>
                        <a:pt x="34081" y="294705"/>
                        <a:pt x="42640" y="448302"/>
                        <a:pt x="51510" y="572086"/>
                      </a:cubicBezTo>
                      <a:lnTo>
                        <a:pt x="59914" y="568057"/>
                      </a:lnTo>
                      <a:cubicBezTo>
                        <a:pt x="51822" y="444776"/>
                        <a:pt x="43496" y="293899"/>
                        <a:pt x="47931" y="213424"/>
                      </a:cubicBezTo>
                      <a:close/>
                    </a:path>
                  </a:pathLst>
                </a:custGeom>
                <a:solidFill>
                  <a:srgbClr val="E0E0E0"/>
                </a:solidFill>
                <a:ln w="7772" cap="flat">
                  <a:noFill/>
                  <a:prstDash val="solid"/>
                  <a:miter/>
                </a:ln>
              </p:spPr>
              <p:txBody>
                <a:bodyPr rtlCol="0" anchor="ctr"/>
                <a:lstStyle/>
                <a:p>
                  <a:endParaRPr lang="en-IN"/>
                </a:p>
              </p:txBody>
            </p:sp>
            <p:sp>
              <p:nvSpPr>
                <p:cNvPr id="168" name="Freeform: Shape 167">
                  <a:extLst>
                    <a:ext uri="{FF2B5EF4-FFF2-40B4-BE49-F238E27FC236}">
                      <a16:creationId xmlns:a16="http://schemas.microsoft.com/office/drawing/2014/main" id="{A7DA6DAD-6502-D4EA-1D32-2BED862838EE}"/>
                    </a:ext>
                  </a:extLst>
                </p:cNvPr>
                <p:cNvSpPr/>
                <p:nvPr/>
              </p:nvSpPr>
              <p:spPr>
                <a:xfrm>
                  <a:off x="1946462" y="3886731"/>
                  <a:ext cx="197435" cy="89078"/>
                </a:xfrm>
                <a:custGeom>
                  <a:avLst/>
                  <a:gdLst>
                    <a:gd name="connsiteX0" fmla="*/ 197435 w 197435"/>
                    <a:gd name="connsiteY0" fmla="*/ 0 h 89078"/>
                    <a:gd name="connsiteX1" fmla="*/ 80097 w 197435"/>
                    <a:gd name="connsiteY1" fmla="*/ 63252 h 89078"/>
                    <a:gd name="connsiteX2" fmla="*/ 8823 w 197435"/>
                    <a:gd name="connsiteY2" fmla="*/ 20245 h 89078"/>
                    <a:gd name="connsiteX3" fmla="*/ 1898 w 197435"/>
                    <a:gd name="connsiteY3" fmla="*/ 19137 h 89078"/>
                    <a:gd name="connsiteX4" fmla="*/ 1042 w 197435"/>
                    <a:gd name="connsiteY4" fmla="*/ 28101 h 89078"/>
                    <a:gd name="connsiteX5" fmla="*/ 84766 w 197435"/>
                    <a:gd name="connsiteY5" fmla="*/ 88532 h 89078"/>
                    <a:gd name="connsiteX6" fmla="*/ 197435 w 197435"/>
                    <a:gd name="connsiteY6" fmla="*/ 0 h 89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7435" h="89078">
                      <a:moveTo>
                        <a:pt x="197435" y="0"/>
                      </a:moveTo>
                      <a:cubicBezTo>
                        <a:pt x="197435" y="0"/>
                        <a:pt x="150360" y="74029"/>
                        <a:pt x="80097" y="63252"/>
                      </a:cubicBezTo>
                      <a:cubicBezTo>
                        <a:pt x="53261" y="59797"/>
                        <a:pt x="28128" y="44629"/>
                        <a:pt x="8823" y="20245"/>
                      </a:cubicBezTo>
                      <a:cubicBezTo>
                        <a:pt x="7150" y="17465"/>
                        <a:pt x="4046" y="16971"/>
                        <a:pt x="1898" y="19137"/>
                      </a:cubicBezTo>
                      <a:cubicBezTo>
                        <a:pt x="-250" y="21302"/>
                        <a:pt x="-631" y="25321"/>
                        <a:pt x="1042" y="28101"/>
                      </a:cubicBezTo>
                      <a:cubicBezTo>
                        <a:pt x="14036" y="54892"/>
                        <a:pt x="38702" y="84101"/>
                        <a:pt x="84766" y="88532"/>
                      </a:cubicBezTo>
                      <a:cubicBezTo>
                        <a:pt x="169579" y="97194"/>
                        <a:pt x="197435" y="0"/>
                        <a:pt x="197435" y="0"/>
                      </a:cubicBezTo>
                      <a:close/>
                    </a:path>
                  </a:pathLst>
                </a:custGeom>
                <a:solidFill>
                  <a:srgbClr val="E0E0E0"/>
                </a:solidFill>
                <a:ln w="7772" cap="flat">
                  <a:noFill/>
                  <a:prstDash val="solid"/>
                  <a:miter/>
                </a:ln>
              </p:spPr>
              <p:txBody>
                <a:bodyPr rtlCol="0" anchor="ctr"/>
                <a:lstStyle/>
                <a:p>
                  <a:endParaRPr lang="en-IN"/>
                </a:p>
              </p:txBody>
            </p:sp>
            <p:sp>
              <p:nvSpPr>
                <p:cNvPr id="169" name="Freeform: Shape 168">
                  <a:extLst>
                    <a:ext uri="{FF2B5EF4-FFF2-40B4-BE49-F238E27FC236}">
                      <a16:creationId xmlns:a16="http://schemas.microsoft.com/office/drawing/2014/main" id="{EDE9854A-CD4D-EE64-A1CA-EB18D54F5BD6}"/>
                    </a:ext>
                  </a:extLst>
                </p:cNvPr>
                <p:cNvSpPr/>
                <p:nvPr/>
              </p:nvSpPr>
              <p:spPr>
                <a:xfrm>
                  <a:off x="1778772" y="2848464"/>
                  <a:ext cx="515765" cy="571908"/>
                </a:xfrm>
                <a:custGeom>
                  <a:avLst/>
                  <a:gdLst>
                    <a:gd name="connsiteX0" fmla="*/ 311436 w 515765"/>
                    <a:gd name="connsiteY0" fmla="*/ 40844 h 571908"/>
                    <a:gd name="connsiteX1" fmla="*/ 249188 w 515765"/>
                    <a:gd name="connsiteY1" fmla="*/ 24628 h 571908"/>
                    <a:gd name="connsiteX2" fmla="*/ 156749 w 515765"/>
                    <a:gd name="connsiteY2" fmla="*/ 25434 h 571908"/>
                    <a:gd name="connsiteX3" fmla="*/ 127804 w 515765"/>
                    <a:gd name="connsiteY3" fmla="*/ 47492 h 571908"/>
                    <a:gd name="connsiteX4" fmla="*/ 102593 w 515765"/>
                    <a:gd name="connsiteY4" fmla="*/ 35506 h 571908"/>
                    <a:gd name="connsiteX5" fmla="*/ 55907 w 515765"/>
                    <a:gd name="connsiteY5" fmla="*/ 59175 h 571908"/>
                    <a:gd name="connsiteX6" fmla="*/ 51861 w 515765"/>
                    <a:gd name="connsiteY6" fmla="*/ 99463 h 571908"/>
                    <a:gd name="connsiteX7" fmla="*/ 37155 w 515765"/>
                    <a:gd name="connsiteY7" fmla="*/ 131391 h 571908"/>
                    <a:gd name="connsiteX8" fmla="*/ 15890 w 515765"/>
                    <a:gd name="connsiteY8" fmla="*/ 119315 h 571908"/>
                    <a:gd name="connsiteX9" fmla="*/ 14979 w 515765"/>
                    <a:gd name="connsiteY9" fmla="*/ 114974 h 571908"/>
                    <a:gd name="connsiteX10" fmla="*/ 11867 w 515765"/>
                    <a:gd name="connsiteY10" fmla="*/ 161204 h 571908"/>
                    <a:gd name="connsiteX11" fmla="*/ 46803 w 515765"/>
                    <a:gd name="connsiteY11" fmla="*/ 180240 h 571908"/>
                    <a:gd name="connsiteX12" fmla="*/ 6498 w 515765"/>
                    <a:gd name="connsiteY12" fmla="*/ 244801 h 571908"/>
                    <a:gd name="connsiteX13" fmla="*/ 20815 w 515765"/>
                    <a:gd name="connsiteY13" fmla="*/ 286901 h 571908"/>
                    <a:gd name="connsiteX14" fmla="*/ 3074 w 515765"/>
                    <a:gd name="connsiteY14" fmla="*/ 338772 h 571908"/>
                    <a:gd name="connsiteX15" fmla="*/ 17313 w 515765"/>
                    <a:gd name="connsiteY15" fmla="*/ 404642 h 571908"/>
                    <a:gd name="connsiteX16" fmla="*/ 58397 w 515765"/>
                    <a:gd name="connsiteY16" fmla="*/ 428815 h 571908"/>
                    <a:gd name="connsiteX17" fmla="*/ 86175 w 515765"/>
                    <a:gd name="connsiteY17" fmla="*/ 482800 h 571908"/>
                    <a:gd name="connsiteX18" fmla="*/ 232225 w 515765"/>
                    <a:gd name="connsiteY18" fmla="*/ 514225 h 571908"/>
                    <a:gd name="connsiteX19" fmla="*/ 250588 w 515765"/>
                    <a:gd name="connsiteY19" fmla="*/ 537491 h 571908"/>
                    <a:gd name="connsiteX20" fmla="*/ 258369 w 515765"/>
                    <a:gd name="connsiteY20" fmla="*/ 547563 h 571908"/>
                    <a:gd name="connsiteX21" fmla="*/ 264828 w 515765"/>
                    <a:gd name="connsiteY21" fmla="*/ 556023 h 571908"/>
                    <a:gd name="connsiteX22" fmla="*/ 279611 w 515765"/>
                    <a:gd name="connsiteY22" fmla="*/ 570325 h 571908"/>
                    <a:gd name="connsiteX23" fmla="*/ 298053 w 515765"/>
                    <a:gd name="connsiteY23" fmla="*/ 571433 h 571908"/>
                    <a:gd name="connsiteX24" fmla="*/ 354309 w 515765"/>
                    <a:gd name="connsiteY24" fmla="*/ 549577 h 571908"/>
                    <a:gd name="connsiteX25" fmla="*/ 367926 w 515765"/>
                    <a:gd name="connsiteY25" fmla="*/ 530239 h 571908"/>
                    <a:gd name="connsiteX26" fmla="*/ 399050 w 515765"/>
                    <a:gd name="connsiteY26" fmla="*/ 502844 h 571908"/>
                    <a:gd name="connsiteX27" fmla="*/ 442157 w 515765"/>
                    <a:gd name="connsiteY27" fmla="*/ 499721 h 571908"/>
                    <a:gd name="connsiteX28" fmla="*/ 462854 w 515765"/>
                    <a:gd name="connsiteY28" fmla="*/ 466484 h 571908"/>
                    <a:gd name="connsiteX29" fmla="*/ 479272 w 515765"/>
                    <a:gd name="connsiteY29" fmla="*/ 428210 h 571908"/>
                    <a:gd name="connsiteX30" fmla="*/ 515765 w 515765"/>
                    <a:gd name="connsiteY30" fmla="*/ 417333 h 571908"/>
                    <a:gd name="connsiteX31" fmla="*/ 499114 w 515765"/>
                    <a:gd name="connsiteY31" fmla="*/ 370800 h 571908"/>
                    <a:gd name="connsiteX32" fmla="*/ 478027 w 515765"/>
                    <a:gd name="connsiteY32" fmla="*/ 349549 h 571908"/>
                    <a:gd name="connsiteX33" fmla="*/ 471569 w 515765"/>
                    <a:gd name="connsiteY33" fmla="*/ 341693 h 571908"/>
                    <a:gd name="connsiteX34" fmla="*/ 466667 w 515765"/>
                    <a:gd name="connsiteY34" fmla="*/ 330815 h 571908"/>
                    <a:gd name="connsiteX35" fmla="*/ 462465 w 515765"/>
                    <a:gd name="connsiteY35" fmla="*/ 305534 h 571908"/>
                    <a:gd name="connsiteX36" fmla="*/ 462465 w 515765"/>
                    <a:gd name="connsiteY36" fmla="*/ 295463 h 571908"/>
                    <a:gd name="connsiteX37" fmla="*/ 466123 w 515765"/>
                    <a:gd name="connsiteY37" fmla="*/ 242686 h 571908"/>
                    <a:gd name="connsiteX38" fmla="*/ 440056 w 515765"/>
                    <a:gd name="connsiteY38" fmla="*/ 168455 h 571908"/>
                    <a:gd name="connsiteX39" fmla="*/ 414456 w 515765"/>
                    <a:gd name="connsiteY39" fmla="*/ 150930 h 571908"/>
                    <a:gd name="connsiteX40" fmla="*/ 399595 w 515765"/>
                    <a:gd name="connsiteY40" fmla="*/ 133506 h 571908"/>
                    <a:gd name="connsiteX41" fmla="*/ 395237 w 515765"/>
                    <a:gd name="connsiteY41" fmla="*/ 123434 h 571908"/>
                    <a:gd name="connsiteX42" fmla="*/ 392203 w 515765"/>
                    <a:gd name="connsiteY42" fmla="*/ 113362 h 571908"/>
                    <a:gd name="connsiteX43" fmla="*/ 381309 w 515765"/>
                    <a:gd name="connsiteY43" fmla="*/ 73074 h 571908"/>
                    <a:gd name="connsiteX44" fmla="*/ 311436 w 515765"/>
                    <a:gd name="connsiteY44" fmla="*/ 40844 h 571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515765" h="571908">
                      <a:moveTo>
                        <a:pt x="311436" y="40844"/>
                      </a:moveTo>
                      <a:cubicBezTo>
                        <a:pt x="282646" y="50916"/>
                        <a:pt x="269496" y="61592"/>
                        <a:pt x="249188" y="24628"/>
                      </a:cubicBezTo>
                      <a:cubicBezTo>
                        <a:pt x="224833" y="-10120"/>
                        <a:pt x="181804" y="-6494"/>
                        <a:pt x="156749" y="25434"/>
                      </a:cubicBezTo>
                      <a:cubicBezTo>
                        <a:pt x="148190" y="35506"/>
                        <a:pt x="139086" y="49808"/>
                        <a:pt x="127804" y="47492"/>
                      </a:cubicBezTo>
                      <a:cubicBezTo>
                        <a:pt x="121501" y="46182"/>
                        <a:pt x="113954" y="39233"/>
                        <a:pt x="102593" y="35506"/>
                      </a:cubicBezTo>
                      <a:cubicBezTo>
                        <a:pt x="84759" y="30369"/>
                        <a:pt x="66303" y="39726"/>
                        <a:pt x="55907" y="59175"/>
                      </a:cubicBezTo>
                      <a:cubicBezTo>
                        <a:pt x="50927" y="70959"/>
                        <a:pt x="52328" y="85564"/>
                        <a:pt x="51861" y="99463"/>
                      </a:cubicBezTo>
                      <a:cubicBezTo>
                        <a:pt x="51993" y="112838"/>
                        <a:pt x="46305" y="125176"/>
                        <a:pt x="37155" y="131391"/>
                      </a:cubicBezTo>
                      <a:cubicBezTo>
                        <a:pt x="28705" y="135661"/>
                        <a:pt x="19189" y="130253"/>
                        <a:pt x="15890" y="119315"/>
                      </a:cubicBezTo>
                      <a:cubicBezTo>
                        <a:pt x="15469" y="117914"/>
                        <a:pt x="15166" y="116454"/>
                        <a:pt x="14979" y="114974"/>
                      </a:cubicBezTo>
                      <a:cubicBezTo>
                        <a:pt x="3852" y="123938"/>
                        <a:pt x="3541" y="147707"/>
                        <a:pt x="11867" y="161204"/>
                      </a:cubicBezTo>
                      <a:cubicBezTo>
                        <a:pt x="20908" y="173663"/>
                        <a:pt x="33599" y="180572"/>
                        <a:pt x="46803" y="180240"/>
                      </a:cubicBezTo>
                      <a:cubicBezTo>
                        <a:pt x="22916" y="180844"/>
                        <a:pt x="-1439" y="211160"/>
                        <a:pt x="6498" y="244801"/>
                      </a:cubicBezTo>
                      <a:cubicBezTo>
                        <a:pt x="10077" y="259606"/>
                        <a:pt x="20037" y="271290"/>
                        <a:pt x="20815" y="286901"/>
                      </a:cubicBezTo>
                      <a:cubicBezTo>
                        <a:pt x="21904" y="306239"/>
                        <a:pt x="8832" y="321045"/>
                        <a:pt x="3074" y="338772"/>
                      </a:cubicBezTo>
                      <a:cubicBezTo>
                        <a:pt x="-4154" y="362380"/>
                        <a:pt x="1674" y="389323"/>
                        <a:pt x="17313" y="404642"/>
                      </a:cubicBezTo>
                      <a:cubicBezTo>
                        <a:pt x="29763" y="415923"/>
                        <a:pt x="46259" y="416829"/>
                        <a:pt x="58397" y="428815"/>
                      </a:cubicBezTo>
                      <a:cubicBezTo>
                        <a:pt x="70536" y="440800"/>
                        <a:pt x="76605" y="464872"/>
                        <a:pt x="86175" y="482800"/>
                      </a:cubicBezTo>
                      <a:cubicBezTo>
                        <a:pt x="133951" y="566196"/>
                        <a:pt x="180559" y="468901"/>
                        <a:pt x="232225" y="514225"/>
                      </a:cubicBezTo>
                      <a:cubicBezTo>
                        <a:pt x="238948" y="521144"/>
                        <a:pt x="245103" y="528940"/>
                        <a:pt x="250588" y="537491"/>
                      </a:cubicBezTo>
                      <a:cubicBezTo>
                        <a:pt x="253078" y="541016"/>
                        <a:pt x="255568" y="544441"/>
                        <a:pt x="258369" y="547563"/>
                      </a:cubicBezTo>
                      <a:cubicBezTo>
                        <a:pt x="261170" y="550685"/>
                        <a:pt x="263505" y="552397"/>
                        <a:pt x="264828" y="556023"/>
                      </a:cubicBezTo>
                      <a:cubicBezTo>
                        <a:pt x="267815" y="563456"/>
                        <a:pt x="273254" y="568724"/>
                        <a:pt x="279611" y="570325"/>
                      </a:cubicBezTo>
                      <a:cubicBezTo>
                        <a:pt x="285673" y="571957"/>
                        <a:pt x="291898" y="572330"/>
                        <a:pt x="298053" y="571433"/>
                      </a:cubicBezTo>
                      <a:cubicBezTo>
                        <a:pt x="317894" y="569923"/>
                        <a:pt x="338981" y="566800"/>
                        <a:pt x="354309" y="549577"/>
                      </a:cubicBezTo>
                      <a:cubicBezTo>
                        <a:pt x="359165" y="543524"/>
                        <a:pt x="363716" y="537058"/>
                        <a:pt x="367926" y="530239"/>
                      </a:cubicBezTo>
                      <a:cubicBezTo>
                        <a:pt x="375707" y="516944"/>
                        <a:pt x="386639" y="507326"/>
                        <a:pt x="399050" y="502844"/>
                      </a:cubicBezTo>
                      <a:cubicBezTo>
                        <a:pt x="413289" y="499419"/>
                        <a:pt x="428851" y="507678"/>
                        <a:pt x="442157" y="499721"/>
                      </a:cubicBezTo>
                      <a:cubicBezTo>
                        <a:pt x="451891" y="492177"/>
                        <a:pt x="459228" y="480393"/>
                        <a:pt x="462854" y="466484"/>
                      </a:cubicBezTo>
                      <a:cubicBezTo>
                        <a:pt x="466480" y="452534"/>
                        <a:pt x="472044" y="439572"/>
                        <a:pt x="479272" y="428210"/>
                      </a:cubicBezTo>
                      <a:cubicBezTo>
                        <a:pt x="488812" y="415802"/>
                        <a:pt x="502997" y="411582"/>
                        <a:pt x="515765" y="417333"/>
                      </a:cubicBezTo>
                      <a:cubicBezTo>
                        <a:pt x="514684" y="399747"/>
                        <a:pt x="508778" y="383239"/>
                        <a:pt x="499114" y="370800"/>
                      </a:cubicBezTo>
                      <a:cubicBezTo>
                        <a:pt x="492376" y="363247"/>
                        <a:pt x="485342" y="356146"/>
                        <a:pt x="478027" y="349549"/>
                      </a:cubicBezTo>
                      <a:cubicBezTo>
                        <a:pt x="475654" y="347252"/>
                        <a:pt x="473491" y="344613"/>
                        <a:pt x="471569" y="341693"/>
                      </a:cubicBezTo>
                      <a:cubicBezTo>
                        <a:pt x="469608" y="338329"/>
                        <a:pt x="467959" y="334683"/>
                        <a:pt x="466667" y="330815"/>
                      </a:cubicBezTo>
                      <a:cubicBezTo>
                        <a:pt x="464099" y="322788"/>
                        <a:pt x="462675" y="314216"/>
                        <a:pt x="462465" y="305534"/>
                      </a:cubicBezTo>
                      <a:cubicBezTo>
                        <a:pt x="462465" y="302311"/>
                        <a:pt x="462465" y="299088"/>
                        <a:pt x="462465" y="295463"/>
                      </a:cubicBezTo>
                      <a:cubicBezTo>
                        <a:pt x="462932" y="277837"/>
                        <a:pt x="466045" y="260412"/>
                        <a:pt x="466123" y="242686"/>
                      </a:cubicBezTo>
                      <a:cubicBezTo>
                        <a:pt x="467009" y="213991"/>
                        <a:pt x="457338" y="186454"/>
                        <a:pt x="440056" y="168455"/>
                      </a:cubicBezTo>
                      <a:cubicBezTo>
                        <a:pt x="432275" y="161304"/>
                        <a:pt x="422782" y="157175"/>
                        <a:pt x="414456" y="150930"/>
                      </a:cubicBezTo>
                      <a:cubicBezTo>
                        <a:pt x="408481" y="146771"/>
                        <a:pt x="403384" y="140788"/>
                        <a:pt x="399595" y="133506"/>
                      </a:cubicBezTo>
                      <a:cubicBezTo>
                        <a:pt x="398039" y="130283"/>
                        <a:pt x="396794" y="126758"/>
                        <a:pt x="395237" y="123434"/>
                      </a:cubicBezTo>
                      <a:cubicBezTo>
                        <a:pt x="393790" y="120322"/>
                        <a:pt x="392771" y="116917"/>
                        <a:pt x="392203" y="113362"/>
                      </a:cubicBezTo>
                      <a:cubicBezTo>
                        <a:pt x="390258" y="99261"/>
                        <a:pt x="386577" y="85664"/>
                        <a:pt x="381309" y="73074"/>
                      </a:cubicBezTo>
                      <a:cubicBezTo>
                        <a:pt x="367459" y="43161"/>
                        <a:pt x="336958" y="33089"/>
                        <a:pt x="311436" y="40844"/>
                      </a:cubicBezTo>
                      <a:close/>
                    </a:path>
                  </a:pathLst>
                </a:custGeom>
                <a:solidFill>
                  <a:srgbClr val="000000"/>
                </a:solidFill>
                <a:ln w="7772" cap="flat">
                  <a:noFill/>
                  <a:prstDash val="solid"/>
                  <a:miter/>
                </a:ln>
              </p:spPr>
              <p:txBody>
                <a:bodyPr rtlCol="0" anchor="ctr"/>
                <a:lstStyle/>
                <a:p>
                  <a:endParaRPr lang="en-IN"/>
                </a:p>
              </p:txBody>
            </p:sp>
            <p:sp>
              <p:nvSpPr>
                <p:cNvPr id="170" name="Freeform: Shape 169">
                  <a:extLst>
                    <a:ext uri="{FF2B5EF4-FFF2-40B4-BE49-F238E27FC236}">
                      <a16:creationId xmlns:a16="http://schemas.microsoft.com/office/drawing/2014/main" id="{6AF8B0A6-A724-E1DF-6971-CA423B23E722}"/>
                    </a:ext>
                  </a:extLst>
                </p:cNvPr>
                <p:cNvSpPr/>
                <p:nvPr/>
              </p:nvSpPr>
              <p:spPr>
                <a:xfrm>
                  <a:off x="1845611" y="3004430"/>
                  <a:ext cx="332693" cy="689222"/>
                </a:xfrm>
                <a:custGeom>
                  <a:avLst/>
                  <a:gdLst>
                    <a:gd name="connsiteX0" fmla="*/ 52562 w 332693"/>
                    <a:gd name="connsiteY0" fmla="*/ 0 h 689222"/>
                    <a:gd name="connsiteX1" fmla="*/ 12178 w 332693"/>
                    <a:gd name="connsiteY1" fmla="*/ 121669 h 689222"/>
                    <a:gd name="connsiteX2" fmla="*/ 2141 w 332693"/>
                    <a:gd name="connsiteY2" fmla="*/ 201640 h 689222"/>
                    <a:gd name="connsiteX3" fmla="*/ 41979 w 332693"/>
                    <a:gd name="connsiteY3" fmla="*/ 395525 h 689222"/>
                    <a:gd name="connsiteX4" fmla="*/ 99481 w 332693"/>
                    <a:gd name="connsiteY4" fmla="*/ 412143 h 689222"/>
                    <a:gd name="connsiteX5" fmla="*/ 96602 w 332693"/>
                    <a:gd name="connsiteY5" fmla="*/ 476604 h 689222"/>
                    <a:gd name="connsiteX6" fmla="*/ 313303 w 332693"/>
                    <a:gd name="connsiteY6" fmla="*/ 689222 h 689222"/>
                    <a:gd name="connsiteX7" fmla="*/ 251055 w 332693"/>
                    <a:gd name="connsiteY7" fmla="*/ 480129 h 689222"/>
                    <a:gd name="connsiteX8" fmla="*/ 260704 w 332693"/>
                    <a:gd name="connsiteY8" fmla="*/ 321194 h 689222"/>
                    <a:gd name="connsiteX9" fmla="*/ 302721 w 332693"/>
                    <a:gd name="connsiteY9" fmla="*/ 323511 h 689222"/>
                    <a:gd name="connsiteX10" fmla="*/ 325364 w 332693"/>
                    <a:gd name="connsiteY10" fmla="*/ 224403 h 689222"/>
                    <a:gd name="connsiteX11" fmla="*/ 270897 w 332693"/>
                    <a:gd name="connsiteY11" fmla="*/ 227424 h 689222"/>
                    <a:gd name="connsiteX12" fmla="*/ 242730 w 332693"/>
                    <a:gd name="connsiteY12" fmla="*/ 203755 h 689222"/>
                    <a:gd name="connsiteX13" fmla="*/ 214874 w 332693"/>
                    <a:gd name="connsiteY13" fmla="*/ 32532 h 689222"/>
                    <a:gd name="connsiteX14" fmla="*/ 52562 w 332693"/>
                    <a:gd name="connsiteY14" fmla="*/ 0 h 689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32693" h="689222">
                      <a:moveTo>
                        <a:pt x="52562" y="0"/>
                      </a:moveTo>
                      <a:cubicBezTo>
                        <a:pt x="23850" y="33943"/>
                        <a:pt x="15213" y="67683"/>
                        <a:pt x="12178" y="121669"/>
                      </a:cubicBezTo>
                      <a:cubicBezTo>
                        <a:pt x="11244" y="139395"/>
                        <a:pt x="3463" y="179079"/>
                        <a:pt x="2141" y="201640"/>
                      </a:cubicBezTo>
                      <a:cubicBezTo>
                        <a:pt x="-5096" y="327539"/>
                        <a:pt x="5486" y="371755"/>
                        <a:pt x="41979" y="395525"/>
                      </a:cubicBezTo>
                      <a:cubicBezTo>
                        <a:pt x="59860" y="406866"/>
                        <a:pt x="79570" y="412556"/>
                        <a:pt x="99481" y="412143"/>
                      </a:cubicBezTo>
                      <a:lnTo>
                        <a:pt x="96602" y="476604"/>
                      </a:lnTo>
                      <a:cubicBezTo>
                        <a:pt x="158951" y="562940"/>
                        <a:pt x="232241" y="634844"/>
                        <a:pt x="313303" y="689222"/>
                      </a:cubicBezTo>
                      <a:cubicBezTo>
                        <a:pt x="333768" y="572992"/>
                        <a:pt x="251055" y="480129"/>
                        <a:pt x="251055" y="480129"/>
                      </a:cubicBezTo>
                      <a:lnTo>
                        <a:pt x="260704" y="321194"/>
                      </a:lnTo>
                      <a:cubicBezTo>
                        <a:pt x="260704" y="321194"/>
                        <a:pt x="273231" y="342949"/>
                        <a:pt x="302721" y="323511"/>
                      </a:cubicBezTo>
                      <a:cubicBezTo>
                        <a:pt x="326687" y="307597"/>
                        <a:pt x="342794" y="255323"/>
                        <a:pt x="325364" y="224403"/>
                      </a:cubicBezTo>
                      <a:cubicBezTo>
                        <a:pt x="307935" y="193482"/>
                        <a:pt x="281557" y="197208"/>
                        <a:pt x="270897" y="227424"/>
                      </a:cubicBezTo>
                      <a:cubicBezTo>
                        <a:pt x="261015" y="254820"/>
                        <a:pt x="239306" y="252000"/>
                        <a:pt x="242730" y="203755"/>
                      </a:cubicBezTo>
                      <a:cubicBezTo>
                        <a:pt x="246153" y="155511"/>
                        <a:pt x="258759" y="78360"/>
                        <a:pt x="214874" y="32532"/>
                      </a:cubicBezTo>
                      <a:cubicBezTo>
                        <a:pt x="130061" y="21957"/>
                        <a:pt x="124069" y="108777"/>
                        <a:pt x="52562" y="0"/>
                      </a:cubicBezTo>
                      <a:close/>
                    </a:path>
                  </a:pathLst>
                </a:custGeom>
                <a:solidFill>
                  <a:srgbClr val="FFA8A7"/>
                </a:solidFill>
                <a:ln w="7772" cap="flat">
                  <a:noFill/>
                  <a:prstDash val="solid"/>
                  <a:miter/>
                </a:ln>
              </p:spPr>
              <p:txBody>
                <a:bodyPr rtlCol="0" anchor="ctr"/>
                <a:lstStyle/>
                <a:p>
                  <a:endParaRPr lang="en-IN"/>
                </a:p>
              </p:txBody>
            </p:sp>
            <p:sp>
              <p:nvSpPr>
                <p:cNvPr id="171" name="Freeform: Shape 170">
                  <a:extLst>
                    <a:ext uri="{FF2B5EF4-FFF2-40B4-BE49-F238E27FC236}">
                      <a16:creationId xmlns:a16="http://schemas.microsoft.com/office/drawing/2014/main" id="{67B78BE1-A835-897E-1963-912BBFAB248C}"/>
                    </a:ext>
                  </a:extLst>
                </p:cNvPr>
                <p:cNvSpPr/>
                <p:nvPr/>
              </p:nvSpPr>
              <p:spPr>
                <a:xfrm>
                  <a:off x="1881677" y="3465725"/>
                  <a:ext cx="277237" cy="228129"/>
                </a:xfrm>
                <a:custGeom>
                  <a:avLst/>
                  <a:gdLst>
                    <a:gd name="connsiteX0" fmla="*/ 61237 w 277237"/>
                    <a:gd name="connsiteY0" fmla="*/ 0 h 228129"/>
                    <a:gd name="connsiteX1" fmla="*/ 60536 w 277237"/>
                    <a:gd name="connsiteY1" fmla="*/ 15511 h 228129"/>
                    <a:gd name="connsiteX2" fmla="*/ 277238 w 277237"/>
                    <a:gd name="connsiteY2" fmla="*/ 228129 h 228129"/>
                    <a:gd name="connsiteX3" fmla="*/ 100764 w 277237"/>
                    <a:gd name="connsiteY3" fmla="*/ 189252 h 228129"/>
                    <a:gd name="connsiteX4" fmla="*/ 111813 w 277237"/>
                    <a:gd name="connsiteY4" fmla="*/ 139899 h 228129"/>
                    <a:gd name="connsiteX5" fmla="*/ 0 w 277237"/>
                    <a:gd name="connsiteY5" fmla="*/ 35554 h 228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237" h="228129">
                      <a:moveTo>
                        <a:pt x="61237" y="0"/>
                      </a:moveTo>
                      <a:lnTo>
                        <a:pt x="60536" y="15511"/>
                      </a:lnTo>
                      <a:cubicBezTo>
                        <a:pt x="60536" y="15511"/>
                        <a:pt x="138969" y="93468"/>
                        <a:pt x="277238" y="228129"/>
                      </a:cubicBezTo>
                      <a:cubicBezTo>
                        <a:pt x="219191" y="218561"/>
                        <a:pt x="132122" y="216446"/>
                        <a:pt x="100764" y="189252"/>
                      </a:cubicBezTo>
                      <a:cubicBezTo>
                        <a:pt x="94072" y="183511"/>
                        <a:pt x="111813" y="139899"/>
                        <a:pt x="111813" y="139899"/>
                      </a:cubicBezTo>
                      <a:lnTo>
                        <a:pt x="0" y="35554"/>
                      </a:lnTo>
                      <a:close/>
                    </a:path>
                  </a:pathLst>
                </a:custGeom>
                <a:solidFill>
                  <a:srgbClr val="E0E0E0"/>
                </a:solidFill>
                <a:ln w="7772" cap="flat">
                  <a:noFill/>
                  <a:prstDash val="solid"/>
                  <a:miter/>
                </a:ln>
              </p:spPr>
              <p:txBody>
                <a:bodyPr rtlCol="0" anchor="ctr"/>
                <a:lstStyle/>
                <a:p>
                  <a:endParaRPr lang="en-IN"/>
                </a:p>
              </p:txBody>
            </p:sp>
            <p:sp>
              <p:nvSpPr>
                <p:cNvPr id="172" name="Freeform: Shape 171">
                  <a:extLst>
                    <a:ext uri="{FF2B5EF4-FFF2-40B4-BE49-F238E27FC236}">
                      <a16:creationId xmlns:a16="http://schemas.microsoft.com/office/drawing/2014/main" id="{F5CA87A6-05FA-9E57-2837-7D2C3BEBEE12}"/>
                    </a:ext>
                  </a:extLst>
                </p:cNvPr>
                <p:cNvSpPr/>
                <p:nvPr/>
              </p:nvSpPr>
              <p:spPr>
                <a:xfrm>
                  <a:off x="2096977" y="3465120"/>
                  <a:ext cx="84739" cy="228532"/>
                </a:xfrm>
                <a:custGeom>
                  <a:avLst/>
                  <a:gdLst>
                    <a:gd name="connsiteX0" fmla="*/ 61937 w 84739"/>
                    <a:gd name="connsiteY0" fmla="*/ 228532 h 228532"/>
                    <a:gd name="connsiteX1" fmla="*/ 84735 w 84739"/>
                    <a:gd name="connsiteY1" fmla="*/ 158029 h 228532"/>
                    <a:gd name="connsiteX2" fmla="*/ 57346 w 84739"/>
                    <a:gd name="connsiteY2" fmla="*/ 112403 h 228532"/>
                    <a:gd name="connsiteX3" fmla="*/ 56490 w 84739"/>
                    <a:gd name="connsiteY3" fmla="*/ 16417 h 228532"/>
                    <a:gd name="connsiteX4" fmla="*/ 1245 w 84739"/>
                    <a:gd name="connsiteY4" fmla="*/ 0 h 228532"/>
                    <a:gd name="connsiteX5" fmla="*/ 0 w 84739"/>
                    <a:gd name="connsiteY5" fmla="*/ 20144 h 228532"/>
                    <a:gd name="connsiteX6" fmla="*/ 61937 w 84739"/>
                    <a:gd name="connsiteY6" fmla="*/ 228532 h 228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739" h="228532">
                      <a:moveTo>
                        <a:pt x="61937" y="228532"/>
                      </a:moveTo>
                      <a:cubicBezTo>
                        <a:pt x="75546" y="209103"/>
                        <a:pt x="83592" y="184216"/>
                        <a:pt x="84735" y="158029"/>
                      </a:cubicBezTo>
                      <a:cubicBezTo>
                        <a:pt x="85124" y="150173"/>
                        <a:pt x="57346" y="112403"/>
                        <a:pt x="57346" y="112403"/>
                      </a:cubicBezTo>
                      <a:lnTo>
                        <a:pt x="56490" y="16417"/>
                      </a:lnTo>
                      <a:lnTo>
                        <a:pt x="1245" y="0"/>
                      </a:lnTo>
                      <a:lnTo>
                        <a:pt x="0" y="20144"/>
                      </a:lnTo>
                      <a:cubicBezTo>
                        <a:pt x="40134" y="77070"/>
                        <a:pt x="62248" y="151462"/>
                        <a:pt x="61937" y="228532"/>
                      </a:cubicBezTo>
                      <a:close/>
                    </a:path>
                  </a:pathLst>
                </a:custGeom>
                <a:solidFill>
                  <a:srgbClr val="E0E0E0"/>
                </a:solidFill>
                <a:ln w="7772" cap="flat">
                  <a:noFill/>
                  <a:prstDash val="solid"/>
                  <a:miter/>
                </a:ln>
              </p:spPr>
              <p:txBody>
                <a:bodyPr rtlCol="0" anchor="ctr"/>
                <a:lstStyle/>
                <a:p>
                  <a:endParaRPr lang="en-IN"/>
                </a:p>
              </p:txBody>
            </p:sp>
            <p:sp>
              <p:nvSpPr>
                <p:cNvPr id="173" name="Freeform: Shape 172">
                  <a:extLst>
                    <a:ext uri="{FF2B5EF4-FFF2-40B4-BE49-F238E27FC236}">
                      <a16:creationId xmlns:a16="http://schemas.microsoft.com/office/drawing/2014/main" id="{E5393EAC-6AF6-1969-20F2-0A7D8BA2F109}"/>
                    </a:ext>
                  </a:extLst>
                </p:cNvPr>
                <p:cNvSpPr/>
                <p:nvPr/>
              </p:nvSpPr>
              <p:spPr>
                <a:xfrm>
                  <a:off x="1937389" y="3287854"/>
                  <a:ext cx="46214" cy="38534"/>
                </a:xfrm>
                <a:custGeom>
                  <a:avLst/>
                  <a:gdLst>
                    <a:gd name="connsiteX0" fmla="*/ 45675 w 46214"/>
                    <a:gd name="connsiteY0" fmla="*/ 0 h 38534"/>
                    <a:gd name="connsiteX1" fmla="*/ 0 w 46214"/>
                    <a:gd name="connsiteY1" fmla="*/ 15108 h 38534"/>
                    <a:gd name="connsiteX2" fmla="*/ 26588 w 46214"/>
                    <a:gd name="connsiteY2" fmla="*/ 37951 h 38534"/>
                    <a:gd name="connsiteX3" fmla="*/ 27856 w 46214"/>
                    <a:gd name="connsiteY3" fmla="*/ 37568 h 38534"/>
                    <a:gd name="connsiteX4" fmla="*/ 45675 w 46214"/>
                    <a:gd name="connsiteY4" fmla="*/ 0 h 385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214" h="38534">
                      <a:moveTo>
                        <a:pt x="45675" y="0"/>
                      </a:moveTo>
                      <a:lnTo>
                        <a:pt x="0" y="15108"/>
                      </a:lnTo>
                      <a:cubicBezTo>
                        <a:pt x="2466" y="30921"/>
                        <a:pt x="14372" y="41144"/>
                        <a:pt x="26588" y="37951"/>
                      </a:cubicBezTo>
                      <a:cubicBezTo>
                        <a:pt x="27016" y="37840"/>
                        <a:pt x="27436" y="37709"/>
                        <a:pt x="27856" y="37568"/>
                      </a:cubicBezTo>
                      <a:cubicBezTo>
                        <a:pt x="40570" y="33167"/>
                        <a:pt x="48398" y="16659"/>
                        <a:pt x="45675" y="0"/>
                      </a:cubicBezTo>
                      <a:close/>
                    </a:path>
                  </a:pathLst>
                </a:custGeom>
                <a:solidFill>
                  <a:srgbClr val="B16668"/>
                </a:solidFill>
                <a:ln w="7772" cap="flat">
                  <a:noFill/>
                  <a:prstDash val="solid"/>
                  <a:miter/>
                </a:ln>
              </p:spPr>
              <p:txBody>
                <a:bodyPr rtlCol="0" anchor="ctr"/>
                <a:lstStyle/>
                <a:p>
                  <a:endParaRPr lang="en-IN"/>
                </a:p>
              </p:txBody>
            </p:sp>
            <p:sp>
              <p:nvSpPr>
                <p:cNvPr id="174" name="Freeform: Shape 173">
                  <a:extLst>
                    <a:ext uri="{FF2B5EF4-FFF2-40B4-BE49-F238E27FC236}">
                      <a16:creationId xmlns:a16="http://schemas.microsoft.com/office/drawing/2014/main" id="{7E702476-73DB-0D4A-21C8-BACDAD93B430}"/>
                    </a:ext>
                  </a:extLst>
                </p:cNvPr>
                <p:cNvSpPr/>
                <p:nvPr/>
              </p:nvSpPr>
              <p:spPr>
                <a:xfrm>
                  <a:off x="1898950" y="3141409"/>
                  <a:ext cx="61314" cy="122273"/>
                </a:xfrm>
                <a:custGeom>
                  <a:avLst/>
                  <a:gdLst>
                    <a:gd name="connsiteX0" fmla="*/ 61314 w 61314"/>
                    <a:gd name="connsiteY0" fmla="*/ 0 h 122273"/>
                    <a:gd name="connsiteX1" fmla="*/ 46375 w 61314"/>
                    <a:gd name="connsiteY1" fmla="*/ 122273 h 122273"/>
                    <a:gd name="connsiteX2" fmla="*/ 0 w 61314"/>
                    <a:gd name="connsiteY2" fmla="*/ 100618 h 122273"/>
                    <a:gd name="connsiteX3" fmla="*/ 61314 w 61314"/>
                    <a:gd name="connsiteY3" fmla="*/ 0 h 122273"/>
                  </a:gdLst>
                  <a:ahLst/>
                  <a:cxnLst>
                    <a:cxn ang="0">
                      <a:pos x="connsiteX0" y="connsiteY0"/>
                    </a:cxn>
                    <a:cxn ang="0">
                      <a:pos x="connsiteX1" y="connsiteY1"/>
                    </a:cxn>
                    <a:cxn ang="0">
                      <a:pos x="connsiteX2" y="connsiteY2"/>
                    </a:cxn>
                    <a:cxn ang="0">
                      <a:pos x="connsiteX3" y="connsiteY3"/>
                    </a:cxn>
                  </a:cxnLst>
                  <a:rect l="l" t="t" r="r" b="b"/>
                  <a:pathLst>
                    <a:path w="61314" h="122273">
                      <a:moveTo>
                        <a:pt x="61314" y="0"/>
                      </a:moveTo>
                      <a:lnTo>
                        <a:pt x="46375" y="122273"/>
                      </a:lnTo>
                      <a:lnTo>
                        <a:pt x="0" y="100618"/>
                      </a:lnTo>
                      <a:lnTo>
                        <a:pt x="61314" y="0"/>
                      </a:lnTo>
                      <a:close/>
                    </a:path>
                  </a:pathLst>
                </a:custGeom>
                <a:solidFill>
                  <a:srgbClr val="F28F8F"/>
                </a:solidFill>
                <a:ln w="7772" cap="flat">
                  <a:noFill/>
                  <a:prstDash val="solid"/>
                  <a:miter/>
                </a:ln>
              </p:spPr>
              <p:txBody>
                <a:bodyPr rtlCol="0" anchor="ctr"/>
                <a:lstStyle/>
                <a:p>
                  <a:endParaRPr lang="en-IN"/>
                </a:p>
              </p:txBody>
            </p:sp>
            <p:sp>
              <p:nvSpPr>
                <p:cNvPr id="175" name="Freeform: Shape 174">
                  <a:extLst>
                    <a:ext uri="{FF2B5EF4-FFF2-40B4-BE49-F238E27FC236}">
                      <a16:creationId xmlns:a16="http://schemas.microsoft.com/office/drawing/2014/main" id="{CAA09F3F-DA44-1C0D-879E-E9CB16C5B2C6}"/>
                    </a:ext>
                  </a:extLst>
                </p:cNvPr>
                <p:cNvSpPr/>
                <p:nvPr/>
              </p:nvSpPr>
              <p:spPr>
                <a:xfrm>
                  <a:off x="1991929" y="3167286"/>
                  <a:ext cx="31125" cy="40291"/>
                </a:xfrm>
                <a:custGeom>
                  <a:avLst/>
                  <a:gdLst>
                    <a:gd name="connsiteX0" fmla="*/ 5 w 31125"/>
                    <a:gd name="connsiteY0" fmla="*/ 19648 h 40291"/>
                    <a:gd name="connsiteX1" fmla="*/ 15178 w 31125"/>
                    <a:gd name="connsiteY1" fmla="*/ 40285 h 40291"/>
                    <a:gd name="connsiteX2" fmla="*/ 31121 w 31125"/>
                    <a:gd name="connsiteY2" fmla="*/ 20635 h 40291"/>
                    <a:gd name="connsiteX3" fmla="*/ 15948 w 31125"/>
                    <a:gd name="connsiteY3" fmla="*/ 7 h 40291"/>
                    <a:gd name="connsiteX4" fmla="*/ 15100 w 31125"/>
                    <a:gd name="connsiteY4" fmla="*/ 7 h 40291"/>
                    <a:gd name="connsiteX5" fmla="*/ 5 w 31125"/>
                    <a:gd name="connsiteY5" fmla="*/ 19648 h 402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125" h="40291">
                      <a:moveTo>
                        <a:pt x="5" y="19648"/>
                      </a:moveTo>
                      <a:cubicBezTo>
                        <a:pt x="-205" y="30767"/>
                        <a:pt x="6587" y="40003"/>
                        <a:pt x="15178" y="40285"/>
                      </a:cubicBezTo>
                      <a:cubicBezTo>
                        <a:pt x="23776" y="40557"/>
                        <a:pt x="30911" y="31754"/>
                        <a:pt x="31121" y="20635"/>
                      </a:cubicBezTo>
                      <a:cubicBezTo>
                        <a:pt x="31331" y="9515"/>
                        <a:pt x="24538" y="280"/>
                        <a:pt x="15948" y="7"/>
                      </a:cubicBezTo>
                      <a:cubicBezTo>
                        <a:pt x="15660" y="-2"/>
                        <a:pt x="15380" y="-2"/>
                        <a:pt x="15100" y="7"/>
                      </a:cubicBezTo>
                      <a:cubicBezTo>
                        <a:pt x="6837" y="330"/>
                        <a:pt x="207" y="8951"/>
                        <a:pt x="5" y="19648"/>
                      </a:cubicBezTo>
                      <a:close/>
                    </a:path>
                  </a:pathLst>
                </a:custGeom>
                <a:solidFill>
                  <a:srgbClr val="263238"/>
                </a:solidFill>
                <a:ln w="7772" cap="flat">
                  <a:noFill/>
                  <a:prstDash val="solid"/>
                  <a:miter/>
                </a:ln>
              </p:spPr>
              <p:txBody>
                <a:bodyPr rtlCol="0" anchor="ctr"/>
                <a:lstStyle/>
                <a:p>
                  <a:endParaRPr lang="en-IN"/>
                </a:p>
              </p:txBody>
            </p:sp>
            <p:sp>
              <p:nvSpPr>
                <p:cNvPr id="176" name="Freeform: Shape 175">
                  <a:extLst>
                    <a:ext uri="{FF2B5EF4-FFF2-40B4-BE49-F238E27FC236}">
                      <a16:creationId xmlns:a16="http://schemas.microsoft.com/office/drawing/2014/main" id="{27401157-C7E1-6D09-3686-E13F2CC4A60E}"/>
                    </a:ext>
                  </a:extLst>
                </p:cNvPr>
                <p:cNvSpPr/>
                <p:nvPr/>
              </p:nvSpPr>
              <p:spPr>
                <a:xfrm>
                  <a:off x="1880874" y="3148751"/>
                  <a:ext cx="30302" cy="39290"/>
                </a:xfrm>
                <a:custGeom>
                  <a:avLst/>
                  <a:gdLst>
                    <a:gd name="connsiteX0" fmla="*/ 103 w 30302"/>
                    <a:gd name="connsiteY0" fmla="*/ 22370 h 39290"/>
                    <a:gd name="connsiteX1" fmla="*/ 17236 w 30302"/>
                    <a:gd name="connsiteY1" fmla="*/ 39099 h 39290"/>
                    <a:gd name="connsiteX2" fmla="*/ 30153 w 30302"/>
                    <a:gd name="connsiteY2" fmla="*/ 16921 h 39290"/>
                    <a:gd name="connsiteX3" fmla="*/ 13027 w 30302"/>
                    <a:gd name="connsiteY3" fmla="*/ 191 h 39290"/>
                    <a:gd name="connsiteX4" fmla="*/ 12941 w 30302"/>
                    <a:gd name="connsiteY4" fmla="*/ 211 h 39290"/>
                    <a:gd name="connsiteX5" fmla="*/ 103 w 30302"/>
                    <a:gd name="connsiteY5" fmla="*/ 22370 h 39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302" h="39290">
                      <a:moveTo>
                        <a:pt x="103" y="22370"/>
                      </a:moveTo>
                      <a:cubicBezTo>
                        <a:pt x="1262" y="33116"/>
                        <a:pt x="8934" y="40600"/>
                        <a:pt x="17236" y="39099"/>
                      </a:cubicBezTo>
                      <a:cubicBezTo>
                        <a:pt x="25531" y="37588"/>
                        <a:pt x="31320" y="27667"/>
                        <a:pt x="30153" y="16921"/>
                      </a:cubicBezTo>
                      <a:cubicBezTo>
                        <a:pt x="28994" y="6184"/>
                        <a:pt x="21321" y="-1309"/>
                        <a:pt x="13027" y="191"/>
                      </a:cubicBezTo>
                      <a:cubicBezTo>
                        <a:pt x="12996" y="201"/>
                        <a:pt x="12972" y="201"/>
                        <a:pt x="12941" y="211"/>
                      </a:cubicBezTo>
                      <a:cubicBezTo>
                        <a:pt x="4795" y="2014"/>
                        <a:pt x="-839" y="11744"/>
                        <a:pt x="103" y="22370"/>
                      </a:cubicBezTo>
                      <a:close/>
                    </a:path>
                  </a:pathLst>
                </a:custGeom>
                <a:solidFill>
                  <a:srgbClr val="263238"/>
                </a:solidFill>
                <a:ln w="7772" cap="flat">
                  <a:noFill/>
                  <a:prstDash val="solid"/>
                  <a:miter/>
                </a:ln>
              </p:spPr>
              <p:txBody>
                <a:bodyPr rtlCol="0" anchor="ctr"/>
                <a:lstStyle/>
                <a:p>
                  <a:endParaRPr lang="en-IN"/>
                </a:p>
              </p:txBody>
            </p:sp>
            <p:sp>
              <p:nvSpPr>
                <p:cNvPr id="177" name="Freeform: Shape 176">
                  <a:extLst>
                    <a:ext uri="{FF2B5EF4-FFF2-40B4-BE49-F238E27FC236}">
                      <a16:creationId xmlns:a16="http://schemas.microsoft.com/office/drawing/2014/main" id="{0575672B-EE17-60DC-7ACE-D817ABD139BD}"/>
                    </a:ext>
                  </a:extLst>
                </p:cNvPr>
                <p:cNvSpPr/>
                <p:nvPr/>
              </p:nvSpPr>
              <p:spPr>
                <a:xfrm>
                  <a:off x="1872743" y="3084874"/>
                  <a:ext cx="37489" cy="35383"/>
                </a:xfrm>
                <a:custGeom>
                  <a:avLst/>
                  <a:gdLst>
                    <a:gd name="connsiteX0" fmla="*/ 1619 w 37489"/>
                    <a:gd name="connsiteY0" fmla="*/ 35384 h 35383"/>
                    <a:gd name="connsiteX1" fmla="*/ 37490 w 37489"/>
                    <a:gd name="connsiteY1" fmla="*/ 15240 h 35383"/>
                    <a:gd name="connsiteX2" fmla="*/ 11773 w 37489"/>
                    <a:gd name="connsiteY2" fmla="*/ 2096 h 35383"/>
                    <a:gd name="connsiteX3" fmla="*/ 1619 w 37489"/>
                    <a:gd name="connsiteY3" fmla="*/ 35384 h 35383"/>
                  </a:gdLst>
                  <a:ahLst/>
                  <a:cxnLst>
                    <a:cxn ang="0">
                      <a:pos x="connsiteX0" y="connsiteY0"/>
                    </a:cxn>
                    <a:cxn ang="0">
                      <a:pos x="connsiteX1" y="connsiteY1"/>
                    </a:cxn>
                    <a:cxn ang="0">
                      <a:pos x="connsiteX2" y="connsiteY2"/>
                    </a:cxn>
                    <a:cxn ang="0">
                      <a:pos x="connsiteX3" y="connsiteY3"/>
                    </a:cxn>
                  </a:cxnLst>
                  <a:rect l="l" t="t" r="r" b="b"/>
                  <a:pathLst>
                    <a:path w="37489" h="35383">
                      <a:moveTo>
                        <a:pt x="1619" y="35384"/>
                      </a:moveTo>
                      <a:lnTo>
                        <a:pt x="37490" y="15240"/>
                      </a:lnTo>
                      <a:cubicBezTo>
                        <a:pt x="33195" y="2418"/>
                        <a:pt x="21679" y="-3464"/>
                        <a:pt x="11773" y="2096"/>
                      </a:cubicBezTo>
                      <a:cubicBezTo>
                        <a:pt x="1868" y="7656"/>
                        <a:pt x="-2676" y="22562"/>
                        <a:pt x="1619" y="35384"/>
                      </a:cubicBezTo>
                      <a:close/>
                    </a:path>
                  </a:pathLst>
                </a:custGeom>
                <a:solidFill>
                  <a:srgbClr val="263238"/>
                </a:solidFill>
                <a:ln w="7772" cap="flat">
                  <a:noFill/>
                  <a:prstDash val="solid"/>
                  <a:miter/>
                </a:ln>
              </p:spPr>
              <p:txBody>
                <a:bodyPr rtlCol="0" anchor="ctr"/>
                <a:lstStyle/>
                <a:p>
                  <a:endParaRPr lang="en-IN"/>
                </a:p>
              </p:txBody>
            </p:sp>
            <p:sp>
              <p:nvSpPr>
                <p:cNvPr id="178" name="Freeform: Shape 177">
                  <a:extLst>
                    <a:ext uri="{FF2B5EF4-FFF2-40B4-BE49-F238E27FC236}">
                      <a16:creationId xmlns:a16="http://schemas.microsoft.com/office/drawing/2014/main" id="{DCBEE294-4E16-5240-95A0-DB7DC5F2B201}"/>
                    </a:ext>
                  </a:extLst>
                </p:cNvPr>
                <p:cNvSpPr/>
                <p:nvPr/>
              </p:nvSpPr>
              <p:spPr>
                <a:xfrm>
                  <a:off x="2011619" y="3101924"/>
                  <a:ext cx="36378" cy="38074"/>
                </a:xfrm>
                <a:custGeom>
                  <a:avLst/>
                  <a:gdLst>
                    <a:gd name="connsiteX0" fmla="*/ 33458 w 36378"/>
                    <a:gd name="connsiteY0" fmla="*/ 38075 h 38074"/>
                    <a:gd name="connsiteX1" fmla="*/ 0 w 36378"/>
                    <a:gd name="connsiteY1" fmla="*/ 12492 h 38074"/>
                    <a:gd name="connsiteX2" fmla="*/ 26728 w 36378"/>
                    <a:gd name="connsiteY2" fmla="*/ 3478 h 38074"/>
                    <a:gd name="connsiteX3" fmla="*/ 33692 w 36378"/>
                    <a:gd name="connsiteY3" fmla="*/ 38075 h 38074"/>
                  </a:gdLst>
                  <a:ahLst/>
                  <a:cxnLst>
                    <a:cxn ang="0">
                      <a:pos x="connsiteX0" y="connsiteY0"/>
                    </a:cxn>
                    <a:cxn ang="0">
                      <a:pos x="connsiteX1" y="connsiteY1"/>
                    </a:cxn>
                    <a:cxn ang="0">
                      <a:pos x="connsiteX2" y="connsiteY2"/>
                    </a:cxn>
                    <a:cxn ang="0">
                      <a:pos x="connsiteX3" y="connsiteY3"/>
                    </a:cxn>
                  </a:cxnLst>
                  <a:rect l="l" t="t" r="r" b="b"/>
                  <a:pathLst>
                    <a:path w="36378" h="38074">
                      <a:moveTo>
                        <a:pt x="33458" y="38075"/>
                      </a:moveTo>
                      <a:lnTo>
                        <a:pt x="0" y="12492"/>
                      </a:lnTo>
                      <a:cubicBezTo>
                        <a:pt x="5455" y="446"/>
                        <a:pt x="17422" y="-3583"/>
                        <a:pt x="26728" y="3478"/>
                      </a:cubicBezTo>
                      <a:cubicBezTo>
                        <a:pt x="36034" y="10538"/>
                        <a:pt x="39146" y="26029"/>
                        <a:pt x="33692" y="38075"/>
                      </a:cubicBezTo>
                      <a:close/>
                    </a:path>
                  </a:pathLst>
                </a:custGeom>
                <a:solidFill>
                  <a:srgbClr val="263238"/>
                </a:solidFill>
                <a:ln w="7772" cap="flat">
                  <a:noFill/>
                  <a:prstDash val="solid"/>
                  <a:miter/>
                </a:ln>
              </p:spPr>
              <p:txBody>
                <a:bodyPr rtlCol="0" anchor="ctr"/>
                <a:lstStyle/>
                <a:p>
                  <a:endParaRPr lang="en-IN"/>
                </a:p>
              </p:txBody>
            </p:sp>
            <p:sp>
              <p:nvSpPr>
                <p:cNvPr id="179" name="Freeform: Shape 178">
                  <a:extLst>
                    <a:ext uri="{FF2B5EF4-FFF2-40B4-BE49-F238E27FC236}">
                      <a16:creationId xmlns:a16="http://schemas.microsoft.com/office/drawing/2014/main" id="{4E5FB36F-F983-E8EA-20B1-ED7176BC136E}"/>
                    </a:ext>
                  </a:extLst>
                </p:cNvPr>
                <p:cNvSpPr/>
                <p:nvPr/>
              </p:nvSpPr>
              <p:spPr>
                <a:xfrm>
                  <a:off x="1944469" y="3357552"/>
                  <a:ext cx="137334" cy="79736"/>
                </a:xfrm>
                <a:custGeom>
                  <a:avLst/>
                  <a:gdLst>
                    <a:gd name="connsiteX0" fmla="*/ 622 w 137334"/>
                    <a:gd name="connsiteY0" fmla="*/ 59022 h 79736"/>
                    <a:gd name="connsiteX1" fmla="*/ 137335 w 137334"/>
                    <a:gd name="connsiteY1" fmla="*/ 0 h 79736"/>
                    <a:gd name="connsiteX2" fmla="*/ 98430 w 137334"/>
                    <a:gd name="connsiteY2" fmla="*/ 59525 h 79736"/>
                    <a:gd name="connsiteX3" fmla="*/ 0 w 137334"/>
                    <a:gd name="connsiteY3" fmla="*/ 79669 h 79736"/>
                  </a:gdLst>
                  <a:ahLst/>
                  <a:cxnLst>
                    <a:cxn ang="0">
                      <a:pos x="connsiteX0" y="connsiteY0"/>
                    </a:cxn>
                    <a:cxn ang="0">
                      <a:pos x="connsiteX1" y="connsiteY1"/>
                    </a:cxn>
                    <a:cxn ang="0">
                      <a:pos x="connsiteX2" y="connsiteY2"/>
                    </a:cxn>
                    <a:cxn ang="0">
                      <a:pos x="connsiteX3" y="connsiteY3"/>
                    </a:cxn>
                  </a:cxnLst>
                  <a:rect l="l" t="t" r="r" b="b"/>
                  <a:pathLst>
                    <a:path w="137334" h="79736">
                      <a:moveTo>
                        <a:pt x="622" y="59022"/>
                      </a:moveTo>
                      <a:cubicBezTo>
                        <a:pt x="34937" y="59727"/>
                        <a:pt x="98119" y="59022"/>
                        <a:pt x="137335" y="0"/>
                      </a:cubicBezTo>
                      <a:cubicBezTo>
                        <a:pt x="137335" y="0"/>
                        <a:pt x="122707" y="43511"/>
                        <a:pt x="98430" y="59525"/>
                      </a:cubicBezTo>
                      <a:cubicBezTo>
                        <a:pt x="63882" y="81986"/>
                        <a:pt x="0" y="79669"/>
                        <a:pt x="0" y="79669"/>
                      </a:cubicBezTo>
                      <a:close/>
                    </a:path>
                  </a:pathLst>
                </a:custGeom>
                <a:solidFill>
                  <a:srgbClr val="F28F8F"/>
                </a:solidFill>
                <a:ln w="7772" cap="flat">
                  <a:noFill/>
                  <a:prstDash val="solid"/>
                  <a:miter/>
                </a:ln>
              </p:spPr>
              <p:txBody>
                <a:bodyPr rtlCol="0" anchor="ctr"/>
                <a:lstStyle/>
                <a:p>
                  <a:endParaRPr lang="en-IN"/>
                </a:p>
              </p:txBody>
            </p:sp>
            <p:sp>
              <p:nvSpPr>
                <p:cNvPr id="180" name="Freeform: Shape 179">
                  <a:extLst>
                    <a:ext uri="{FF2B5EF4-FFF2-40B4-BE49-F238E27FC236}">
                      <a16:creationId xmlns:a16="http://schemas.microsoft.com/office/drawing/2014/main" id="{091BD627-2B1F-796D-3740-74A4B3932292}"/>
                    </a:ext>
                  </a:extLst>
                </p:cNvPr>
                <p:cNvSpPr/>
                <p:nvPr/>
              </p:nvSpPr>
              <p:spPr>
                <a:xfrm>
                  <a:off x="1954896" y="3300854"/>
                  <a:ext cx="27855" cy="25461"/>
                </a:xfrm>
                <a:custGeom>
                  <a:avLst/>
                  <a:gdLst>
                    <a:gd name="connsiteX0" fmla="*/ 0 w 27855"/>
                    <a:gd name="connsiteY0" fmla="*/ 24770 h 25461"/>
                    <a:gd name="connsiteX1" fmla="*/ 22798 w 27855"/>
                    <a:gd name="connsiteY1" fmla="*/ 94 h 25461"/>
                    <a:gd name="connsiteX2" fmla="*/ 27856 w 27855"/>
                    <a:gd name="connsiteY2" fmla="*/ 1604 h 25461"/>
                    <a:gd name="connsiteX3" fmla="*/ 10349 w 27855"/>
                    <a:gd name="connsiteY3" fmla="*/ 24569 h 25461"/>
                    <a:gd name="connsiteX4" fmla="*/ 0 w 27855"/>
                    <a:gd name="connsiteY4" fmla="*/ 24770 h 254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55" h="25461">
                      <a:moveTo>
                        <a:pt x="0" y="24770"/>
                      </a:moveTo>
                      <a:cubicBezTo>
                        <a:pt x="1113" y="9863"/>
                        <a:pt x="11267" y="-1135"/>
                        <a:pt x="22798" y="94"/>
                      </a:cubicBezTo>
                      <a:cubicBezTo>
                        <a:pt x="24526" y="335"/>
                        <a:pt x="26222" y="839"/>
                        <a:pt x="27856" y="1604"/>
                      </a:cubicBezTo>
                      <a:cubicBezTo>
                        <a:pt x="25654" y="12794"/>
                        <a:pt x="18962" y="21577"/>
                        <a:pt x="10349" y="24569"/>
                      </a:cubicBezTo>
                      <a:cubicBezTo>
                        <a:pt x="6956" y="25686"/>
                        <a:pt x="3416" y="25757"/>
                        <a:pt x="0" y="24770"/>
                      </a:cubicBezTo>
                      <a:close/>
                    </a:path>
                  </a:pathLst>
                </a:custGeom>
                <a:solidFill>
                  <a:srgbClr val="F28F8F"/>
                </a:solidFill>
                <a:ln w="7772" cap="flat">
                  <a:noFill/>
                  <a:prstDash val="solid"/>
                  <a:miter/>
                </a:ln>
              </p:spPr>
              <p:txBody>
                <a:bodyPr rtlCol="0" anchor="ctr"/>
                <a:lstStyle/>
                <a:p>
                  <a:endParaRPr lang="en-IN"/>
                </a:p>
              </p:txBody>
            </p:sp>
            <p:grpSp>
              <p:nvGrpSpPr>
                <p:cNvPr id="181" name="Graphic 2">
                  <a:extLst>
                    <a:ext uri="{FF2B5EF4-FFF2-40B4-BE49-F238E27FC236}">
                      <a16:creationId xmlns:a16="http://schemas.microsoft.com/office/drawing/2014/main" id="{2F9E2A86-C654-6D6B-AA96-B309C9597B64}"/>
                    </a:ext>
                  </a:extLst>
                </p:cNvPr>
                <p:cNvGrpSpPr/>
                <p:nvPr/>
              </p:nvGrpSpPr>
              <p:grpSpPr>
                <a:xfrm>
                  <a:off x="1631163" y="3526156"/>
                  <a:ext cx="1126383" cy="1221351"/>
                  <a:chOff x="1631163" y="3526156"/>
                  <a:chExt cx="1126383" cy="1221351"/>
                </a:xfrm>
              </p:grpSpPr>
              <p:sp>
                <p:nvSpPr>
                  <p:cNvPr id="182" name="Freeform: Shape 181">
                    <a:extLst>
                      <a:ext uri="{FF2B5EF4-FFF2-40B4-BE49-F238E27FC236}">
                        <a16:creationId xmlns:a16="http://schemas.microsoft.com/office/drawing/2014/main" id="{50CA978E-C346-1145-20AD-E77D2CEC106B}"/>
                      </a:ext>
                    </a:extLst>
                  </p:cNvPr>
                  <p:cNvSpPr/>
                  <p:nvPr/>
                </p:nvSpPr>
                <p:spPr>
                  <a:xfrm>
                    <a:off x="2003838" y="4374515"/>
                    <a:ext cx="697110" cy="372992"/>
                  </a:xfrm>
                  <a:custGeom>
                    <a:avLst/>
                    <a:gdLst>
                      <a:gd name="connsiteX0" fmla="*/ 0 w 697110"/>
                      <a:gd name="connsiteY0" fmla="*/ 169813 h 372992"/>
                      <a:gd name="connsiteX1" fmla="*/ 0 w 697110"/>
                      <a:gd name="connsiteY1" fmla="*/ 180892 h 372992"/>
                      <a:gd name="connsiteX2" fmla="*/ 12761 w 697110"/>
                      <a:gd name="connsiteY2" fmla="*/ 207482 h 372992"/>
                      <a:gd name="connsiteX3" fmla="*/ 247203 w 697110"/>
                      <a:gd name="connsiteY3" fmla="*/ 369338 h 372992"/>
                      <a:gd name="connsiteX4" fmla="*/ 259341 w 697110"/>
                      <a:gd name="connsiteY4" fmla="*/ 372964 h 372992"/>
                      <a:gd name="connsiteX5" fmla="*/ 271324 w 697110"/>
                      <a:gd name="connsiteY5" fmla="*/ 368330 h 372992"/>
                      <a:gd name="connsiteX6" fmla="*/ 685663 w 697110"/>
                      <a:gd name="connsiteY6" fmla="*/ 35151 h 372992"/>
                      <a:gd name="connsiteX7" fmla="*/ 697101 w 697110"/>
                      <a:gd name="connsiteY7" fmla="*/ 7554 h 372992"/>
                      <a:gd name="connsiteX8" fmla="*/ 697101 w 697110"/>
                      <a:gd name="connsiteY8" fmla="*/ 0 h 372992"/>
                      <a:gd name="connsiteX9" fmla="*/ 259108 w 697110"/>
                      <a:gd name="connsiteY9" fmla="*/ 352518 h 372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97110" h="372992">
                        <a:moveTo>
                          <a:pt x="0" y="169813"/>
                        </a:moveTo>
                        <a:lnTo>
                          <a:pt x="0" y="180892"/>
                        </a:lnTo>
                        <a:cubicBezTo>
                          <a:pt x="280" y="192071"/>
                          <a:pt x="5143" y="202204"/>
                          <a:pt x="12761" y="207482"/>
                        </a:cubicBezTo>
                        <a:lnTo>
                          <a:pt x="247203" y="369338"/>
                        </a:lnTo>
                        <a:cubicBezTo>
                          <a:pt x="250922" y="371946"/>
                          <a:pt x="255116" y="373205"/>
                          <a:pt x="259341" y="372964"/>
                        </a:cubicBezTo>
                        <a:cubicBezTo>
                          <a:pt x="263574" y="372772"/>
                          <a:pt x="267706" y="371181"/>
                          <a:pt x="271324" y="368330"/>
                        </a:cubicBezTo>
                        <a:lnTo>
                          <a:pt x="685663" y="35151"/>
                        </a:lnTo>
                        <a:cubicBezTo>
                          <a:pt x="692985" y="29229"/>
                          <a:pt x="697335" y="18723"/>
                          <a:pt x="697101" y="7554"/>
                        </a:cubicBezTo>
                        <a:lnTo>
                          <a:pt x="697101" y="0"/>
                        </a:lnTo>
                        <a:lnTo>
                          <a:pt x="259108" y="352518"/>
                        </a:lnTo>
                        <a:close/>
                      </a:path>
                    </a:pathLst>
                  </a:custGeom>
                  <a:solidFill>
                    <a:srgbClr val="EBEBEB"/>
                  </a:solidFill>
                  <a:ln w="7772" cap="flat">
                    <a:noFill/>
                    <a:prstDash val="solid"/>
                    <a:miter/>
                  </a:ln>
                </p:spPr>
                <p:txBody>
                  <a:bodyPr rtlCol="0" anchor="ctr"/>
                  <a:lstStyle/>
                  <a:p>
                    <a:endParaRPr lang="en-IN"/>
                  </a:p>
                </p:txBody>
              </p:sp>
              <p:sp>
                <p:nvSpPr>
                  <p:cNvPr id="183" name="Freeform: Shape 182">
                    <a:extLst>
                      <a:ext uri="{FF2B5EF4-FFF2-40B4-BE49-F238E27FC236}">
                        <a16:creationId xmlns:a16="http://schemas.microsoft.com/office/drawing/2014/main" id="{AADB8AE6-5DF6-EFDA-90DA-B65363FEEE5B}"/>
                      </a:ext>
                    </a:extLst>
                  </p:cNvPr>
                  <p:cNvSpPr/>
                  <p:nvPr/>
                </p:nvSpPr>
                <p:spPr>
                  <a:xfrm>
                    <a:off x="2003956" y="4195649"/>
                    <a:ext cx="697217" cy="530779"/>
                  </a:xfrm>
                  <a:custGeom>
                    <a:avLst/>
                    <a:gdLst>
                      <a:gd name="connsiteX0" fmla="*/ 697217 w 697217"/>
                      <a:gd name="connsiteY0" fmla="*/ 178866 h 530779"/>
                      <a:gd name="connsiteX1" fmla="*/ 442233 w 697217"/>
                      <a:gd name="connsiteY1" fmla="*/ 2204 h 530779"/>
                      <a:gd name="connsiteX2" fmla="*/ 427838 w 697217"/>
                      <a:gd name="connsiteY2" fmla="*/ 2809 h 530779"/>
                      <a:gd name="connsiteX3" fmla="*/ 1594 w 697217"/>
                      <a:gd name="connsiteY3" fmla="*/ 345254 h 530779"/>
                      <a:gd name="connsiteX4" fmla="*/ 427 w 697217"/>
                      <a:gd name="connsiteY4" fmla="*/ 350894 h 530779"/>
                      <a:gd name="connsiteX5" fmla="*/ 1594 w 697217"/>
                      <a:gd name="connsiteY5" fmla="*/ 352405 h 530779"/>
                      <a:gd name="connsiteX6" fmla="*/ 259068 w 697217"/>
                      <a:gd name="connsiteY6" fmla="*/ 530779 h 530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7217" h="530779">
                        <a:moveTo>
                          <a:pt x="697217" y="178866"/>
                        </a:moveTo>
                        <a:lnTo>
                          <a:pt x="442233" y="2204"/>
                        </a:lnTo>
                        <a:cubicBezTo>
                          <a:pt x="437697" y="-938"/>
                          <a:pt x="432211" y="-706"/>
                          <a:pt x="427838" y="2809"/>
                        </a:cubicBezTo>
                        <a:lnTo>
                          <a:pt x="1594" y="345254"/>
                        </a:lnTo>
                        <a:cubicBezTo>
                          <a:pt x="69" y="346392"/>
                          <a:pt x="-452" y="348921"/>
                          <a:pt x="427" y="350894"/>
                        </a:cubicBezTo>
                        <a:cubicBezTo>
                          <a:pt x="707" y="351519"/>
                          <a:pt x="1112" y="352043"/>
                          <a:pt x="1594" y="352405"/>
                        </a:cubicBezTo>
                        <a:lnTo>
                          <a:pt x="259068" y="530779"/>
                        </a:lnTo>
                        <a:close/>
                      </a:path>
                    </a:pathLst>
                  </a:custGeom>
                  <a:solidFill>
                    <a:srgbClr val="FAFAFA"/>
                  </a:solidFill>
                  <a:ln w="7772" cap="flat">
                    <a:noFill/>
                    <a:prstDash val="solid"/>
                    <a:miter/>
                  </a:ln>
                </p:spPr>
                <p:txBody>
                  <a:bodyPr rtlCol="0" anchor="ctr"/>
                  <a:lstStyle/>
                  <a:p>
                    <a:endParaRPr lang="en-IN"/>
                  </a:p>
                </p:txBody>
              </p:sp>
              <p:sp>
                <p:nvSpPr>
                  <p:cNvPr id="184" name="Freeform: Shape 183">
                    <a:extLst>
                      <a:ext uri="{FF2B5EF4-FFF2-40B4-BE49-F238E27FC236}">
                        <a16:creationId xmlns:a16="http://schemas.microsoft.com/office/drawing/2014/main" id="{FE21A11F-18EC-0BA6-EB5E-DB1C11D43058}"/>
                      </a:ext>
                    </a:extLst>
                  </p:cNvPr>
                  <p:cNvSpPr/>
                  <p:nvPr/>
                </p:nvSpPr>
                <p:spPr>
                  <a:xfrm>
                    <a:off x="2122577" y="4292529"/>
                    <a:ext cx="525763" cy="406805"/>
                  </a:xfrm>
                  <a:custGeom>
                    <a:avLst/>
                    <a:gdLst>
                      <a:gd name="connsiteX0" fmla="*/ 137568 w 525763"/>
                      <a:gd name="connsiteY0" fmla="*/ 406805 h 406805"/>
                      <a:gd name="connsiteX1" fmla="*/ 0 w 525763"/>
                      <a:gd name="connsiteY1" fmla="*/ 311626 h 406805"/>
                      <a:gd name="connsiteX2" fmla="*/ 387495 w 525763"/>
                      <a:gd name="connsiteY2" fmla="*/ 0 h 406805"/>
                      <a:gd name="connsiteX3" fmla="*/ 525763 w 525763"/>
                      <a:gd name="connsiteY3" fmla="*/ 94676 h 406805"/>
                      <a:gd name="connsiteX4" fmla="*/ 137568 w 525763"/>
                      <a:gd name="connsiteY4" fmla="*/ 406805 h 4068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5763" h="406805">
                        <a:moveTo>
                          <a:pt x="137568" y="406805"/>
                        </a:moveTo>
                        <a:lnTo>
                          <a:pt x="0" y="311626"/>
                        </a:lnTo>
                        <a:lnTo>
                          <a:pt x="387495" y="0"/>
                        </a:lnTo>
                        <a:lnTo>
                          <a:pt x="525763" y="94676"/>
                        </a:lnTo>
                        <a:lnTo>
                          <a:pt x="137568" y="406805"/>
                        </a:lnTo>
                        <a:close/>
                      </a:path>
                    </a:pathLst>
                  </a:custGeom>
                  <a:solidFill>
                    <a:srgbClr val="E0E0E0"/>
                  </a:solidFill>
                  <a:ln w="7772" cap="flat">
                    <a:noFill/>
                    <a:prstDash val="solid"/>
                    <a:miter/>
                  </a:ln>
                </p:spPr>
                <p:txBody>
                  <a:bodyPr rtlCol="0" anchor="ctr"/>
                  <a:lstStyle/>
                  <a:p>
                    <a:endParaRPr lang="en-IN"/>
                  </a:p>
                </p:txBody>
              </p:sp>
              <p:sp>
                <p:nvSpPr>
                  <p:cNvPr id="185" name="Freeform: Shape 184">
                    <a:extLst>
                      <a:ext uri="{FF2B5EF4-FFF2-40B4-BE49-F238E27FC236}">
                        <a16:creationId xmlns:a16="http://schemas.microsoft.com/office/drawing/2014/main" id="{B78B0995-7AD5-F49B-C47A-F5E2F6853AFF}"/>
                      </a:ext>
                    </a:extLst>
                  </p:cNvPr>
                  <p:cNvSpPr/>
                  <p:nvPr/>
                </p:nvSpPr>
                <p:spPr>
                  <a:xfrm>
                    <a:off x="2186770" y="4326875"/>
                    <a:ext cx="187911" cy="143222"/>
                  </a:xfrm>
                  <a:custGeom>
                    <a:avLst/>
                    <a:gdLst>
                      <a:gd name="connsiteX0" fmla="*/ 0 w 187911"/>
                      <a:gd name="connsiteY0" fmla="*/ 94777 h 143222"/>
                      <a:gd name="connsiteX1" fmla="*/ 2568 w 187911"/>
                      <a:gd name="connsiteY1" fmla="*/ 96489 h 143222"/>
                      <a:gd name="connsiteX2" fmla="*/ 69951 w 187911"/>
                      <a:gd name="connsiteY2" fmla="*/ 143223 h 143222"/>
                      <a:gd name="connsiteX3" fmla="*/ 185499 w 187911"/>
                      <a:gd name="connsiteY3" fmla="*/ 50360 h 143222"/>
                      <a:gd name="connsiteX4" fmla="*/ 187911 w 187911"/>
                      <a:gd name="connsiteY4" fmla="*/ 48446 h 143222"/>
                      <a:gd name="connsiteX5" fmla="*/ 117960 w 187911"/>
                      <a:gd name="connsiteY5" fmla="*/ 0 h 143222"/>
                      <a:gd name="connsiteX6" fmla="*/ 0 w 187911"/>
                      <a:gd name="connsiteY6" fmla="*/ 94777 h 143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7911" h="143222">
                        <a:moveTo>
                          <a:pt x="0" y="94777"/>
                        </a:moveTo>
                        <a:lnTo>
                          <a:pt x="2568" y="96489"/>
                        </a:lnTo>
                        <a:lnTo>
                          <a:pt x="69951" y="143223"/>
                        </a:lnTo>
                        <a:lnTo>
                          <a:pt x="185499" y="50360"/>
                        </a:lnTo>
                        <a:lnTo>
                          <a:pt x="187911" y="48446"/>
                        </a:lnTo>
                        <a:lnTo>
                          <a:pt x="117960" y="0"/>
                        </a:lnTo>
                        <a:lnTo>
                          <a:pt x="0" y="94777"/>
                        </a:lnTo>
                        <a:close/>
                      </a:path>
                    </a:pathLst>
                  </a:custGeom>
                  <a:solidFill>
                    <a:srgbClr val="E0E0E0"/>
                  </a:solidFill>
                  <a:ln w="7772" cap="flat">
                    <a:noFill/>
                    <a:prstDash val="solid"/>
                    <a:miter/>
                  </a:ln>
                </p:spPr>
                <p:txBody>
                  <a:bodyPr rtlCol="0" anchor="ctr"/>
                  <a:lstStyle/>
                  <a:p>
                    <a:endParaRPr lang="en-IN"/>
                  </a:p>
                </p:txBody>
              </p:sp>
              <p:sp>
                <p:nvSpPr>
                  <p:cNvPr id="186" name="Freeform: Shape 185">
                    <a:extLst>
                      <a:ext uri="{FF2B5EF4-FFF2-40B4-BE49-F238E27FC236}">
                        <a16:creationId xmlns:a16="http://schemas.microsoft.com/office/drawing/2014/main" id="{E77BD423-049A-4124-F65E-D33FEF18D227}"/>
                      </a:ext>
                    </a:extLst>
                  </p:cNvPr>
                  <p:cNvSpPr/>
                  <p:nvPr/>
                </p:nvSpPr>
                <p:spPr>
                  <a:xfrm>
                    <a:off x="2189338" y="4330500"/>
                    <a:ext cx="182931" cy="139597"/>
                  </a:xfrm>
                  <a:custGeom>
                    <a:avLst/>
                    <a:gdLst>
                      <a:gd name="connsiteX0" fmla="*/ 0 w 182931"/>
                      <a:gd name="connsiteY0" fmla="*/ 92863 h 139597"/>
                      <a:gd name="connsiteX1" fmla="*/ 67384 w 182931"/>
                      <a:gd name="connsiteY1" fmla="*/ 139597 h 139597"/>
                      <a:gd name="connsiteX2" fmla="*/ 182932 w 182931"/>
                      <a:gd name="connsiteY2" fmla="*/ 46734 h 139597"/>
                      <a:gd name="connsiteX3" fmla="*/ 115470 w 182931"/>
                      <a:gd name="connsiteY3" fmla="*/ 0 h 139597"/>
                      <a:gd name="connsiteX4" fmla="*/ 0 w 182931"/>
                      <a:gd name="connsiteY4" fmla="*/ 92863 h 1395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931" h="139597">
                        <a:moveTo>
                          <a:pt x="0" y="92863"/>
                        </a:moveTo>
                        <a:lnTo>
                          <a:pt x="67384" y="139597"/>
                        </a:lnTo>
                        <a:lnTo>
                          <a:pt x="182932" y="46734"/>
                        </a:lnTo>
                        <a:lnTo>
                          <a:pt x="115470" y="0"/>
                        </a:lnTo>
                        <a:lnTo>
                          <a:pt x="0" y="92863"/>
                        </a:lnTo>
                        <a:close/>
                      </a:path>
                    </a:pathLst>
                  </a:custGeom>
                  <a:solidFill>
                    <a:srgbClr val="E6E6E6"/>
                  </a:solidFill>
                  <a:ln w="7772" cap="flat">
                    <a:noFill/>
                    <a:prstDash val="solid"/>
                    <a:miter/>
                  </a:ln>
                </p:spPr>
                <p:txBody>
                  <a:bodyPr rtlCol="0" anchor="ctr"/>
                  <a:lstStyle/>
                  <a:p>
                    <a:endParaRPr lang="en-IN"/>
                  </a:p>
                </p:txBody>
              </p:sp>
              <p:sp>
                <p:nvSpPr>
                  <p:cNvPr id="187" name="Freeform: Shape 186">
                    <a:extLst>
                      <a:ext uri="{FF2B5EF4-FFF2-40B4-BE49-F238E27FC236}">
                        <a16:creationId xmlns:a16="http://schemas.microsoft.com/office/drawing/2014/main" id="{22D0DB89-23B9-27EF-8142-83E6402DE023}"/>
                      </a:ext>
                    </a:extLst>
                  </p:cNvPr>
                  <p:cNvSpPr/>
                  <p:nvPr/>
                </p:nvSpPr>
                <p:spPr>
                  <a:xfrm>
                    <a:off x="2263180" y="4374515"/>
                    <a:ext cx="438235" cy="372963"/>
                  </a:xfrm>
                  <a:custGeom>
                    <a:avLst/>
                    <a:gdLst>
                      <a:gd name="connsiteX0" fmla="*/ 0 w 438235"/>
                      <a:gd name="connsiteY0" fmla="*/ 352215 h 372963"/>
                      <a:gd name="connsiteX1" fmla="*/ 467 w 438235"/>
                      <a:gd name="connsiteY1" fmla="*/ 372964 h 372963"/>
                      <a:gd name="connsiteX2" fmla="*/ 12450 w 438235"/>
                      <a:gd name="connsiteY2" fmla="*/ 368330 h 372963"/>
                      <a:gd name="connsiteX3" fmla="*/ 426789 w 438235"/>
                      <a:gd name="connsiteY3" fmla="*/ 35151 h 372963"/>
                      <a:gd name="connsiteX4" fmla="*/ 438227 w 438235"/>
                      <a:gd name="connsiteY4" fmla="*/ 7554 h 372963"/>
                      <a:gd name="connsiteX5" fmla="*/ 438227 w 438235"/>
                      <a:gd name="connsiteY5" fmla="*/ 0 h 372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8235" h="372963">
                        <a:moveTo>
                          <a:pt x="0" y="352215"/>
                        </a:moveTo>
                        <a:lnTo>
                          <a:pt x="467" y="372964"/>
                        </a:lnTo>
                        <a:cubicBezTo>
                          <a:pt x="4700" y="372782"/>
                          <a:pt x="8832" y="371181"/>
                          <a:pt x="12450" y="368330"/>
                        </a:cubicBezTo>
                        <a:lnTo>
                          <a:pt x="426789" y="35151"/>
                        </a:lnTo>
                        <a:cubicBezTo>
                          <a:pt x="434111" y="29229"/>
                          <a:pt x="438460" y="18723"/>
                          <a:pt x="438227" y="7554"/>
                        </a:cubicBezTo>
                        <a:lnTo>
                          <a:pt x="438227" y="0"/>
                        </a:lnTo>
                        <a:close/>
                      </a:path>
                    </a:pathLst>
                  </a:custGeom>
                  <a:solidFill>
                    <a:srgbClr val="EBEBEB"/>
                  </a:solidFill>
                  <a:ln w="7772" cap="flat">
                    <a:noFill/>
                    <a:prstDash val="solid"/>
                    <a:miter/>
                  </a:ln>
                </p:spPr>
                <p:txBody>
                  <a:bodyPr rtlCol="0" anchor="ctr"/>
                  <a:lstStyle/>
                  <a:p>
                    <a:endParaRPr lang="en-IN"/>
                  </a:p>
                </p:txBody>
              </p:sp>
              <p:sp>
                <p:nvSpPr>
                  <p:cNvPr id="188" name="Freeform: Shape 187">
                    <a:extLst>
                      <a:ext uri="{FF2B5EF4-FFF2-40B4-BE49-F238E27FC236}">
                        <a16:creationId xmlns:a16="http://schemas.microsoft.com/office/drawing/2014/main" id="{36CF4D44-67A1-F1FB-931E-139603ED0A1A}"/>
                      </a:ext>
                    </a:extLst>
                  </p:cNvPr>
                  <p:cNvSpPr/>
                  <p:nvPr/>
                </p:nvSpPr>
                <p:spPr>
                  <a:xfrm>
                    <a:off x="2263180" y="4374515"/>
                    <a:ext cx="438235" cy="372963"/>
                  </a:xfrm>
                  <a:custGeom>
                    <a:avLst/>
                    <a:gdLst>
                      <a:gd name="connsiteX0" fmla="*/ 0 w 438235"/>
                      <a:gd name="connsiteY0" fmla="*/ 352215 h 372963"/>
                      <a:gd name="connsiteX1" fmla="*/ 467 w 438235"/>
                      <a:gd name="connsiteY1" fmla="*/ 372964 h 372963"/>
                      <a:gd name="connsiteX2" fmla="*/ 12450 w 438235"/>
                      <a:gd name="connsiteY2" fmla="*/ 368330 h 372963"/>
                      <a:gd name="connsiteX3" fmla="*/ 426789 w 438235"/>
                      <a:gd name="connsiteY3" fmla="*/ 35151 h 372963"/>
                      <a:gd name="connsiteX4" fmla="*/ 438227 w 438235"/>
                      <a:gd name="connsiteY4" fmla="*/ 7554 h 372963"/>
                      <a:gd name="connsiteX5" fmla="*/ 438227 w 438235"/>
                      <a:gd name="connsiteY5" fmla="*/ 0 h 372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8235" h="372963">
                        <a:moveTo>
                          <a:pt x="0" y="352215"/>
                        </a:moveTo>
                        <a:lnTo>
                          <a:pt x="467" y="372964"/>
                        </a:lnTo>
                        <a:cubicBezTo>
                          <a:pt x="4700" y="372782"/>
                          <a:pt x="8832" y="371181"/>
                          <a:pt x="12450" y="368330"/>
                        </a:cubicBezTo>
                        <a:lnTo>
                          <a:pt x="426789" y="35151"/>
                        </a:lnTo>
                        <a:cubicBezTo>
                          <a:pt x="434111" y="29229"/>
                          <a:pt x="438460" y="18723"/>
                          <a:pt x="438227" y="7554"/>
                        </a:cubicBezTo>
                        <a:lnTo>
                          <a:pt x="438227" y="0"/>
                        </a:lnTo>
                        <a:close/>
                      </a:path>
                    </a:pathLst>
                  </a:custGeom>
                  <a:solidFill>
                    <a:srgbClr val="E0E0E0"/>
                  </a:solidFill>
                  <a:ln w="7772" cap="flat">
                    <a:noFill/>
                    <a:prstDash val="solid"/>
                    <a:miter/>
                  </a:ln>
                </p:spPr>
                <p:txBody>
                  <a:bodyPr rtlCol="0" anchor="ctr"/>
                  <a:lstStyle/>
                  <a:p>
                    <a:endParaRPr lang="en-IN"/>
                  </a:p>
                </p:txBody>
              </p:sp>
              <p:sp>
                <p:nvSpPr>
                  <p:cNvPr id="189" name="Freeform: Shape 188">
                    <a:extLst>
                      <a:ext uri="{FF2B5EF4-FFF2-40B4-BE49-F238E27FC236}">
                        <a16:creationId xmlns:a16="http://schemas.microsoft.com/office/drawing/2014/main" id="{D0290334-7328-39FE-A197-269208BCE310}"/>
                      </a:ext>
                    </a:extLst>
                  </p:cNvPr>
                  <p:cNvSpPr/>
                  <p:nvPr/>
                </p:nvSpPr>
                <p:spPr>
                  <a:xfrm>
                    <a:off x="2346203" y="4005278"/>
                    <a:ext cx="327005" cy="297123"/>
                  </a:xfrm>
                  <a:custGeom>
                    <a:avLst/>
                    <a:gdLst>
                      <a:gd name="connsiteX0" fmla="*/ 323535 w 327005"/>
                      <a:gd name="connsiteY0" fmla="*/ 269827 h 297123"/>
                      <a:gd name="connsiteX1" fmla="*/ 285952 w 327005"/>
                      <a:gd name="connsiteY1" fmla="*/ 189856 h 297123"/>
                      <a:gd name="connsiteX2" fmla="*/ 249148 w 327005"/>
                      <a:gd name="connsiteY2" fmla="*/ 137985 h 297123"/>
                      <a:gd name="connsiteX3" fmla="*/ 149318 w 327005"/>
                      <a:gd name="connsiteY3" fmla="*/ 64561 h 297123"/>
                      <a:gd name="connsiteX4" fmla="*/ 76876 w 327005"/>
                      <a:gd name="connsiteY4" fmla="*/ 0 h 297123"/>
                      <a:gd name="connsiteX5" fmla="*/ 0 w 327005"/>
                      <a:gd name="connsiteY5" fmla="*/ 110086 h 297123"/>
                      <a:gd name="connsiteX6" fmla="*/ 21009 w 327005"/>
                      <a:gd name="connsiteY6" fmla="*/ 130230 h 297123"/>
                      <a:gd name="connsiteX7" fmla="*/ 70107 w 327005"/>
                      <a:gd name="connsiteY7" fmla="*/ 194086 h 297123"/>
                      <a:gd name="connsiteX8" fmla="*/ 149396 w 327005"/>
                      <a:gd name="connsiteY8" fmla="*/ 224302 h 297123"/>
                      <a:gd name="connsiteX9" fmla="*/ 150096 w 327005"/>
                      <a:gd name="connsiteY9" fmla="*/ 249482 h 297123"/>
                      <a:gd name="connsiteX10" fmla="*/ 129943 w 327005"/>
                      <a:gd name="connsiteY10" fmla="*/ 239410 h 297123"/>
                      <a:gd name="connsiteX11" fmla="*/ 114770 w 327005"/>
                      <a:gd name="connsiteY11" fmla="*/ 253208 h 297123"/>
                      <a:gd name="connsiteX12" fmla="*/ 124341 w 327005"/>
                      <a:gd name="connsiteY12" fmla="*/ 267510 h 297123"/>
                      <a:gd name="connsiteX13" fmla="*/ 138735 w 327005"/>
                      <a:gd name="connsiteY13" fmla="*/ 285841 h 297123"/>
                      <a:gd name="connsiteX14" fmla="*/ 171260 w 327005"/>
                      <a:gd name="connsiteY14" fmla="*/ 297122 h 297123"/>
                      <a:gd name="connsiteX15" fmla="*/ 183087 w 327005"/>
                      <a:gd name="connsiteY15" fmla="*/ 286345 h 297123"/>
                      <a:gd name="connsiteX16" fmla="*/ 190401 w 327005"/>
                      <a:gd name="connsiteY16" fmla="*/ 290877 h 297123"/>
                      <a:gd name="connsiteX17" fmla="*/ 204874 w 327005"/>
                      <a:gd name="connsiteY17" fmla="*/ 291683 h 297123"/>
                      <a:gd name="connsiteX18" fmla="*/ 210243 w 327005"/>
                      <a:gd name="connsiteY18" fmla="*/ 283424 h 297123"/>
                      <a:gd name="connsiteX19" fmla="*/ 228062 w 327005"/>
                      <a:gd name="connsiteY19" fmla="*/ 281208 h 297123"/>
                      <a:gd name="connsiteX20" fmla="*/ 239655 w 327005"/>
                      <a:gd name="connsiteY20" fmla="*/ 254316 h 297123"/>
                      <a:gd name="connsiteX21" fmla="*/ 243857 w 327005"/>
                      <a:gd name="connsiteY21" fmla="*/ 216547 h 297123"/>
                      <a:gd name="connsiteX22" fmla="*/ 309607 w 327005"/>
                      <a:gd name="connsiteY22" fmla="*/ 286345 h 297123"/>
                      <a:gd name="connsiteX23" fmla="*/ 323535 w 327005"/>
                      <a:gd name="connsiteY23" fmla="*/ 269827 h 297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27005" h="297123">
                        <a:moveTo>
                          <a:pt x="323535" y="269827"/>
                        </a:moveTo>
                        <a:cubicBezTo>
                          <a:pt x="311707" y="242734"/>
                          <a:pt x="296379" y="218057"/>
                          <a:pt x="285952" y="189856"/>
                        </a:cubicBezTo>
                        <a:cubicBezTo>
                          <a:pt x="274740" y="171364"/>
                          <a:pt x="262438" y="154020"/>
                          <a:pt x="249148" y="137985"/>
                        </a:cubicBezTo>
                        <a:cubicBezTo>
                          <a:pt x="210788" y="93770"/>
                          <a:pt x="199972" y="93266"/>
                          <a:pt x="149318" y="64561"/>
                        </a:cubicBezTo>
                        <a:cubicBezTo>
                          <a:pt x="122177" y="49292"/>
                          <a:pt x="97574" y="27375"/>
                          <a:pt x="76876" y="0"/>
                        </a:cubicBezTo>
                        <a:lnTo>
                          <a:pt x="0" y="110086"/>
                        </a:lnTo>
                        <a:cubicBezTo>
                          <a:pt x="7236" y="116834"/>
                          <a:pt x="14239" y="123482"/>
                          <a:pt x="21009" y="130230"/>
                        </a:cubicBezTo>
                        <a:cubicBezTo>
                          <a:pt x="31980" y="141309"/>
                          <a:pt x="44352" y="177367"/>
                          <a:pt x="70107" y="194086"/>
                        </a:cubicBezTo>
                        <a:cubicBezTo>
                          <a:pt x="104032" y="216244"/>
                          <a:pt x="146594" y="210100"/>
                          <a:pt x="149396" y="224302"/>
                        </a:cubicBezTo>
                        <a:cubicBezTo>
                          <a:pt x="148765" y="232702"/>
                          <a:pt x="148999" y="241162"/>
                          <a:pt x="150096" y="249482"/>
                        </a:cubicBezTo>
                        <a:cubicBezTo>
                          <a:pt x="143840" y="244738"/>
                          <a:pt x="137039" y="241334"/>
                          <a:pt x="129943" y="239410"/>
                        </a:cubicBezTo>
                        <a:cubicBezTo>
                          <a:pt x="123485" y="238201"/>
                          <a:pt x="113369" y="247064"/>
                          <a:pt x="114770" y="253208"/>
                        </a:cubicBezTo>
                        <a:cubicBezTo>
                          <a:pt x="116171" y="259352"/>
                          <a:pt x="120061" y="262072"/>
                          <a:pt x="124341" y="267510"/>
                        </a:cubicBezTo>
                        <a:cubicBezTo>
                          <a:pt x="127297" y="271338"/>
                          <a:pt x="137335" y="284330"/>
                          <a:pt x="138735" y="285841"/>
                        </a:cubicBezTo>
                        <a:cubicBezTo>
                          <a:pt x="148594" y="293315"/>
                          <a:pt x="159830" y="297213"/>
                          <a:pt x="171260" y="297122"/>
                        </a:cubicBezTo>
                        <a:cubicBezTo>
                          <a:pt x="176388" y="296457"/>
                          <a:pt x="180878" y="292368"/>
                          <a:pt x="183087" y="286345"/>
                        </a:cubicBezTo>
                        <a:cubicBezTo>
                          <a:pt x="185445" y="288067"/>
                          <a:pt x="187888" y="289578"/>
                          <a:pt x="190401" y="290877"/>
                        </a:cubicBezTo>
                        <a:cubicBezTo>
                          <a:pt x="194977" y="293496"/>
                          <a:pt x="200143" y="293788"/>
                          <a:pt x="204874" y="291683"/>
                        </a:cubicBezTo>
                        <a:cubicBezTo>
                          <a:pt x="207364" y="289840"/>
                          <a:pt x="209270" y="286919"/>
                          <a:pt x="210243" y="283424"/>
                        </a:cubicBezTo>
                        <a:cubicBezTo>
                          <a:pt x="216235" y="283857"/>
                          <a:pt x="222241" y="283102"/>
                          <a:pt x="228062" y="281208"/>
                        </a:cubicBezTo>
                        <a:cubicBezTo>
                          <a:pt x="236309" y="276676"/>
                          <a:pt x="237399" y="264187"/>
                          <a:pt x="239655" y="254316"/>
                        </a:cubicBezTo>
                        <a:cubicBezTo>
                          <a:pt x="242488" y="242069"/>
                          <a:pt x="243904" y="229338"/>
                          <a:pt x="243857" y="216547"/>
                        </a:cubicBezTo>
                        <a:cubicBezTo>
                          <a:pt x="265955" y="238503"/>
                          <a:pt x="281439" y="275870"/>
                          <a:pt x="309607" y="286345"/>
                        </a:cubicBezTo>
                        <a:cubicBezTo>
                          <a:pt x="319877" y="289467"/>
                          <a:pt x="333494" y="286345"/>
                          <a:pt x="323535" y="269827"/>
                        </a:cubicBezTo>
                        <a:close/>
                      </a:path>
                    </a:pathLst>
                  </a:custGeom>
                  <a:solidFill>
                    <a:srgbClr val="FFA8A7"/>
                  </a:solidFill>
                  <a:ln w="7772" cap="flat">
                    <a:noFill/>
                    <a:prstDash val="solid"/>
                    <a:miter/>
                  </a:ln>
                </p:spPr>
                <p:txBody>
                  <a:bodyPr rtlCol="0" anchor="ctr"/>
                  <a:lstStyle/>
                  <a:p>
                    <a:endParaRPr lang="en-IN"/>
                  </a:p>
                </p:txBody>
              </p:sp>
              <p:sp>
                <p:nvSpPr>
                  <p:cNvPr id="190" name="Freeform: Shape 189">
                    <a:extLst>
                      <a:ext uri="{FF2B5EF4-FFF2-40B4-BE49-F238E27FC236}">
                        <a16:creationId xmlns:a16="http://schemas.microsoft.com/office/drawing/2014/main" id="{94903C32-2621-B8A2-9942-6C2F93DE6A75}"/>
                      </a:ext>
                    </a:extLst>
                  </p:cNvPr>
                  <p:cNvSpPr/>
                  <p:nvPr/>
                </p:nvSpPr>
                <p:spPr>
                  <a:xfrm>
                    <a:off x="2270105" y="3980098"/>
                    <a:ext cx="487441" cy="753040"/>
                  </a:xfrm>
                  <a:custGeom>
                    <a:avLst/>
                    <a:gdLst>
                      <a:gd name="connsiteX0" fmla="*/ 0 w 487441"/>
                      <a:gd name="connsiteY0" fmla="*/ 750963 h 753040"/>
                      <a:gd name="connsiteX1" fmla="*/ 24510 w 487441"/>
                      <a:gd name="connsiteY1" fmla="*/ 747438 h 753040"/>
                      <a:gd name="connsiteX2" fmla="*/ 436904 w 487441"/>
                      <a:gd name="connsiteY2" fmla="*/ 415668 h 753040"/>
                      <a:gd name="connsiteX3" fmla="*/ 450209 w 487441"/>
                      <a:gd name="connsiteY3" fmla="*/ 389280 h 753040"/>
                      <a:gd name="connsiteX4" fmla="*/ 487325 w 487441"/>
                      <a:gd name="connsiteY4" fmla="*/ 32129 h 753040"/>
                      <a:gd name="connsiteX5" fmla="*/ 487325 w 487441"/>
                      <a:gd name="connsiteY5" fmla="*/ 25985 h 753040"/>
                      <a:gd name="connsiteX6" fmla="*/ 478221 w 487441"/>
                      <a:gd name="connsiteY6" fmla="*/ 0 h 753040"/>
                      <a:gd name="connsiteX7" fmla="*/ 49487 w 487441"/>
                      <a:gd name="connsiteY7" fmla="*/ 344863 h 753040"/>
                      <a:gd name="connsiteX8" fmla="*/ 39761 w 487441"/>
                      <a:gd name="connsiteY8" fmla="*/ 364402 h 753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7441" h="753040">
                        <a:moveTo>
                          <a:pt x="0" y="750963"/>
                        </a:moveTo>
                        <a:cubicBezTo>
                          <a:pt x="8162" y="754669"/>
                          <a:pt x="17181" y="753370"/>
                          <a:pt x="24510" y="747438"/>
                        </a:cubicBezTo>
                        <a:lnTo>
                          <a:pt x="436904" y="415668"/>
                        </a:lnTo>
                        <a:cubicBezTo>
                          <a:pt x="444148" y="409867"/>
                          <a:pt x="449027" y="400198"/>
                          <a:pt x="450209" y="389280"/>
                        </a:cubicBezTo>
                        <a:lnTo>
                          <a:pt x="487325" y="32129"/>
                        </a:lnTo>
                        <a:cubicBezTo>
                          <a:pt x="487481" y="30085"/>
                          <a:pt x="487481" y="28030"/>
                          <a:pt x="487325" y="25985"/>
                        </a:cubicBezTo>
                        <a:cubicBezTo>
                          <a:pt x="487092" y="16095"/>
                          <a:pt x="483816" y="6738"/>
                          <a:pt x="478221" y="0"/>
                        </a:cubicBezTo>
                        <a:lnTo>
                          <a:pt x="49487" y="344863"/>
                        </a:lnTo>
                        <a:cubicBezTo>
                          <a:pt x="44181" y="349204"/>
                          <a:pt x="40625" y="356355"/>
                          <a:pt x="39761" y="364402"/>
                        </a:cubicBezTo>
                        <a:close/>
                      </a:path>
                    </a:pathLst>
                  </a:custGeom>
                  <a:solidFill>
                    <a:srgbClr val="FF725E"/>
                  </a:solidFill>
                  <a:ln w="7772" cap="flat">
                    <a:noFill/>
                    <a:prstDash val="solid"/>
                    <a:miter/>
                  </a:ln>
                </p:spPr>
                <p:txBody>
                  <a:bodyPr rtlCol="0" anchor="ctr"/>
                  <a:lstStyle/>
                  <a:p>
                    <a:endParaRPr lang="en-IN"/>
                  </a:p>
                </p:txBody>
              </p:sp>
              <p:sp>
                <p:nvSpPr>
                  <p:cNvPr id="191" name="Freeform: Shape 190">
                    <a:extLst>
                      <a:ext uri="{FF2B5EF4-FFF2-40B4-BE49-F238E27FC236}">
                        <a16:creationId xmlns:a16="http://schemas.microsoft.com/office/drawing/2014/main" id="{63881078-088D-9F8C-207A-103A814CE218}"/>
                      </a:ext>
                    </a:extLst>
                  </p:cNvPr>
                  <p:cNvSpPr/>
                  <p:nvPr/>
                </p:nvSpPr>
                <p:spPr>
                  <a:xfrm>
                    <a:off x="2270105" y="3980098"/>
                    <a:ext cx="487441" cy="753040"/>
                  </a:xfrm>
                  <a:custGeom>
                    <a:avLst/>
                    <a:gdLst>
                      <a:gd name="connsiteX0" fmla="*/ 0 w 487441"/>
                      <a:gd name="connsiteY0" fmla="*/ 750963 h 753040"/>
                      <a:gd name="connsiteX1" fmla="*/ 24510 w 487441"/>
                      <a:gd name="connsiteY1" fmla="*/ 747438 h 753040"/>
                      <a:gd name="connsiteX2" fmla="*/ 436904 w 487441"/>
                      <a:gd name="connsiteY2" fmla="*/ 415668 h 753040"/>
                      <a:gd name="connsiteX3" fmla="*/ 450209 w 487441"/>
                      <a:gd name="connsiteY3" fmla="*/ 389280 h 753040"/>
                      <a:gd name="connsiteX4" fmla="*/ 487325 w 487441"/>
                      <a:gd name="connsiteY4" fmla="*/ 32129 h 753040"/>
                      <a:gd name="connsiteX5" fmla="*/ 487325 w 487441"/>
                      <a:gd name="connsiteY5" fmla="*/ 25985 h 753040"/>
                      <a:gd name="connsiteX6" fmla="*/ 478221 w 487441"/>
                      <a:gd name="connsiteY6" fmla="*/ 0 h 753040"/>
                      <a:gd name="connsiteX7" fmla="*/ 49487 w 487441"/>
                      <a:gd name="connsiteY7" fmla="*/ 344863 h 753040"/>
                      <a:gd name="connsiteX8" fmla="*/ 39761 w 487441"/>
                      <a:gd name="connsiteY8" fmla="*/ 364402 h 753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7441" h="753040">
                        <a:moveTo>
                          <a:pt x="0" y="750963"/>
                        </a:moveTo>
                        <a:cubicBezTo>
                          <a:pt x="8162" y="754669"/>
                          <a:pt x="17181" y="753370"/>
                          <a:pt x="24510" y="747438"/>
                        </a:cubicBezTo>
                        <a:lnTo>
                          <a:pt x="436904" y="415668"/>
                        </a:lnTo>
                        <a:cubicBezTo>
                          <a:pt x="444148" y="409867"/>
                          <a:pt x="449027" y="400198"/>
                          <a:pt x="450209" y="389280"/>
                        </a:cubicBezTo>
                        <a:lnTo>
                          <a:pt x="487325" y="32129"/>
                        </a:lnTo>
                        <a:cubicBezTo>
                          <a:pt x="487481" y="30085"/>
                          <a:pt x="487481" y="28030"/>
                          <a:pt x="487325" y="25985"/>
                        </a:cubicBezTo>
                        <a:cubicBezTo>
                          <a:pt x="487092" y="16095"/>
                          <a:pt x="483816" y="6738"/>
                          <a:pt x="478221" y="0"/>
                        </a:cubicBezTo>
                        <a:lnTo>
                          <a:pt x="49487" y="344863"/>
                        </a:lnTo>
                        <a:cubicBezTo>
                          <a:pt x="44181" y="349204"/>
                          <a:pt x="40625" y="356355"/>
                          <a:pt x="39761" y="364402"/>
                        </a:cubicBezTo>
                        <a:close/>
                      </a:path>
                    </a:pathLst>
                  </a:custGeom>
                  <a:solidFill>
                    <a:srgbClr val="FFFFFF"/>
                  </a:solidFill>
                  <a:ln w="7772" cap="flat">
                    <a:noFill/>
                    <a:prstDash val="solid"/>
                    <a:miter/>
                  </a:ln>
                </p:spPr>
                <p:txBody>
                  <a:bodyPr rtlCol="0" anchor="ctr"/>
                  <a:lstStyle/>
                  <a:p>
                    <a:endParaRPr lang="en-IN"/>
                  </a:p>
                </p:txBody>
              </p:sp>
              <p:sp>
                <p:nvSpPr>
                  <p:cNvPr id="192" name="Freeform: Shape 191">
                    <a:extLst>
                      <a:ext uri="{FF2B5EF4-FFF2-40B4-BE49-F238E27FC236}">
                        <a16:creationId xmlns:a16="http://schemas.microsoft.com/office/drawing/2014/main" id="{CAAA3CF9-63C2-2D32-EA7E-908216C77B90}"/>
                      </a:ext>
                    </a:extLst>
                  </p:cNvPr>
                  <p:cNvSpPr/>
                  <p:nvPr/>
                </p:nvSpPr>
                <p:spPr>
                  <a:xfrm>
                    <a:off x="2263180" y="3974659"/>
                    <a:ext cx="485535" cy="756402"/>
                  </a:xfrm>
                  <a:custGeom>
                    <a:avLst/>
                    <a:gdLst>
                      <a:gd name="connsiteX0" fmla="*/ 0 w 485535"/>
                      <a:gd name="connsiteY0" fmla="*/ 752071 h 756402"/>
                      <a:gd name="connsiteX1" fmla="*/ 2879 w 485535"/>
                      <a:gd name="connsiteY1" fmla="*/ 754085 h 756402"/>
                      <a:gd name="connsiteX2" fmla="*/ 6925 w 485535"/>
                      <a:gd name="connsiteY2" fmla="*/ 756402 h 756402"/>
                      <a:gd name="connsiteX3" fmla="*/ 47075 w 485535"/>
                      <a:gd name="connsiteY3" fmla="*/ 369841 h 756402"/>
                      <a:gd name="connsiteX4" fmla="*/ 56802 w 485535"/>
                      <a:gd name="connsiteY4" fmla="*/ 350302 h 756402"/>
                      <a:gd name="connsiteX5" fmla="*/ 485536 w 485535"/>
                      <a:gd name="connsiteY5" fmla="*/ 5439 h 756402"/>
                      <a:gd name="connsiteX6" fmla="*/ 479544 w 485535"/>
                      <a:gd name="connsiteY6" fmla="*/ 0 h 756402"/>
                      <a:gd name="connsiteX7" fmla="*/ 49954 w 485535"/>
                      <a:gd name="connsiteY7" fmla="*/ 345367 h 756402"/>
                      <a:gd name="connsiteX8" fmla="*/ 40228 w 485535"/>
                      <a:gd name="connsiteY8" fmla="*/ 365007 h 756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5535" h="756402">
                        <a:moveTo>
                          <a:pt x="0" y="752071"/>
                        </a:moveTo>
                        <a:lnTo>
                          <a:pt x="2879" y="754085"/>
                        </a:lnTo>
                        <a:cubicBezTo>
                          <a:pt x="4194" y="754962"/>
                          <a:pt x="5540" y="755737"/>
                          <a:pt x="6925" y="756402"/>
                        </a:cubicBezTo>
                        <a:lnTo>
                          <a:pt x="47075" y="369841"/>
                        </a:lnTo>
                        <a:cubicBezTo>
                          <a:pt x="47939" y="361794"/>
                          <a:pt x="51495" y="354643"/>
                          <a:pt x="56802" y="350302"/>
                        </a:cubicBezTo>
                        <a:lnTo>
                          <a:pt x="485536" y="5439"/>
                        </a:lnTo>
                        <a:cubicBezTo>
                          <a:pt x="483738" y="3293"/>
                          <a:pt x="481723" y="1460"/>
                          <a:pt x="479544" y="0"/>
                        </a:cubicBezTo>
                        <a:lnTo>
                          <a:pt x="49954" y="345367"/>
                        </a:lnTo>
                        <a:cubicBezTo>
                          <a:pt x="44632" y="349728"/>
                          <a:pt x="41068" y="356919"/>
                          <a:pt x="40228" y="365007"/>
                        </a:cubicBezTo>
                        <a:close/>
                      </a:path>
                    </a:pathLst>
                  </a:custGeom>
                  <a:solidFill>
                    <a:srgbClr val="FAFAFA"/>
                  </a:solidFill>
                  <a:ln w="7772" cap="flat">
                    <a:noFill/>
                    <a:prstDash val="solid"/>
                    <a:miter/>
                  </a:ln>
                </p:spPr>
                <p:txBody>
                  <a:bodyPr rtlCol="0" anchor="ctr"/>
                  <a:lstStyle/>
                  <a:p>
                    <a:endParaRPr lang="en-IN"/>
                  </a:p>
                </p:txBody>
              </p:sp>
              <p:sp>
                <p:nvSpPr>
                  <p:cNvPr id="193" name="Freeform: Shape 192">
                    <a:extLst>
                      <a:ext uri="{FF2B5EF4-FFF2-40B4-BE49-F238E27FC236}">
                        <a16:creationId xmlns:a16="http://schemas.microsoft.com/office/drawing/2014/main" id="{4221CCFE-C2C7-6914-38EF-53706B9E1A83}"/>
                      </a:ext>
                    </a:extLst>
                  </p:cNvPr>
                  <p:cNvSpPr/>
                  <p:nvPr/>
                </p:nvSpPr>
                <p:spPr>
                  <a:xfrm>
                    <a:off x="2498348" y="4311980"/>
                    <a:ext cx="72777" cy="104308"/>
                  </a:xfrm>
                  <a:custGeom>
                    <a:avLst/>
                    <a:gdLst>
                      <a:gd name="connsiteX0" fmla="*/ 285 w 72777"/>
                      <a:gd name="connsiteY0" fmla="*/ 81268 h 104308"/>
                      <a:gd name="connsiteX1" fmla="*/ 40902 w 72777"/>
                      <a:gd name="connsiteY1" fmla="*/ 8851 h 104308"/>
                      <a:gd name="connsiteX2" fmla="*/ 72493 w 72777"/>
                      <a:gd name="connsiteY2" fmla="*/ 23153 h 104308"/>
                      <a:gd name="connsiteX3" fmla="*/ 31876 w 72777"/>
                      <a:gd name="connsiteY3" fmla="*/ 95470 h 104308"/>
                      <a:gd name="connsiteX4" fmla="*/ 285 w 72777"/>
                      <a:gd name="connsiteY4" fmla="*/ 81268 h 1043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777" h="104308">
                        <a:moveTo>
                          <a:pt x="285" y="81268"/>
                        </a:moveTo>
                        <a:cubicBezTo>
                          <a:pt x="2775" y="57297"/>
                          <a:pt x="20983" y="24966"/>
                          <a:pt x="40902" y="8851"/>
                        </a:cubicBezTo>
                        <a:cubicBezTo>
                          <a:pt x="60822" y="-7264"/>
                          <a:pt x="74983" y="-717"/>
                          <a:pt x="72493" y="23153"/>
                        </a:cubicBezTo>
                        <a:cubicBezTo>
                          <a:pt x="70003" y="47024"/>
                          <a:pt x="51873" y="79455"/>
                          <a:pt x="31876" y="95470"/>
                        </a:cubicBezTo>
                        <a:cubicBezTo>
                          <a:pt x="11879" y="111484"/>
                          <a:pt x="-2205" y="105139"/>
                          <a:pt x="285" y="81268"/>
                        </a:cubicBezTo>
                        <a:close/>
                      </a:path>
                    </a:pathLst>
                  </a:custGeom>
                  <a:solidFill>
                    <a:srgbClr val="FF725E"/>
                  </a:solidFill>
                  <a:ln w="7772" cap="flat">
                    <a:noFill/>
                    <a:prstDash val="solid"/>
                    <a:miter/>
                  </a:ln>
                </p:spPr>
                <p:txBody>
                  <a:bodyPr rtlCol="0" anchor="ctr"/>
                  <a:lstStyle/>
                  <a:p>
                    <a:endParaRPr lang="en-IN"/>
                  </a:p>
                </p:txBody>
              </p:sp>
              <p:grpSp>
                <p:nvGrpSpPr>
                  <p:cNvPr id="194" name="Graphic 2">
                    <a:extLst>
                      <a:ext uri="{FF2B5EF4-FFF2-40B4-BE49-F238E27FC236}">
                        <a16:creationId xmlns:a16="http://schemas.microsoft.com/office/drawing/2014/main" id="{7807E347-6778-783E-B578-8E6995D9C76D}"/>
                      </a:ext>
                    </a:extLst>
                  </p:cNvPr>
                  <p:cNvGrpSpPr/>
                  <p:nvPr/>
                </p:nvGrpSpPr>
                <p:grpSpPr>
                  <a:xfrm>
                    <a:off x="1631163" y="3526156"/>
                    <a:ext cx="629882" cy="972164"/>
                    <a:chOff x="1631163" y="3526156"/>
                    <a:chExt cx="629882" cy="972164"/>
                  </a:xfrm>
                </p:grpSpPr>
                <p:sp>
                  <p:nvSpPr>
                    <p:cNvPr id="195" name="Freeform: Shape 194">
                      <a:extLst>
                        <a:ext uri="{FF2B5EF4-FFF2-40B4-BE49-F238E27FC236}">
                          <a16:creationId xmlns:a16="http://schemas.microsoft.com/office/drawing/2014/main" id="{E0605E14-4582-9F79-BB1E-2B43FFD0DBDB}"/>
                        </a:ext>
                      </a:extLst>
                    </p:cNvPr>
                    <p:cNvSpPr/>
                    <p:nvPr/>
                  </p:nvSpPr>
                  <p:spPr>
                    <a:xfrm>
                      <a:off x="1631163" y="3526156"/>
                      <a:ext cx="629882" cy="972164"/>
                    </a:xfrm>
                    <a:custGeom>
                      <a:avLst/>
                      <a:gdLst>
                        <a:gd name="connsiteX0" fmla="*/ 4166 w 629882"/>
                        <a:gd name="connsiteY0" fmla="*/ 533208 h 972164"/>
                        <a:gd name="connsiteX1" fmla="*/ 70694 w 629882"/>
                        <a:gd name="connsiteY1" fmla="*/ 172129 h 972164"/>
                        <a:gd name="connsiteX2" fmla="*/ 198614 w 629882"/>
                        <a:gd name="connsiteY2" fmla="*/ 0 h 972164"/>
                        <a:gd name="connsiteX3" fmla="*/ 221257 w 629882"/>
                        <a:gd name="connsiteY3" fmla="*/ 283021 h 972164"/>
                        <a:gd name="connsiteX4" fmla="*/ 165623 w 629882"/>
                        <a:gd name="connsiteY4" fmla="*/ 538143 h 972164"/>
                        <a:gd name="connsiteX5" fmla="*/ 266776 w 629882"/>
                        <a:gd name="connsiteY5" fmla="*/ 666963 h 972164"/>
                        <a:gd name="connsiteX6" fmla="*/ 397341 w 629882"/>
                        <a:gd name="connsiteY6" fmla="*/ 758618 h 972164"/>
                        <a:gd name="connsiteX7" fmla="*/ 503863 w 629882"/>
                        <a:gd name="connsiteY7" fmla="*/ 773625 h 972164"/>
                        <a:gd name="connsiteX8" fmla="*/ 567045 w 629882"/>
                        <a:gd name="connsiteY8" fmla="*/ 805654 h 972164"/>
                        <a:gd name="connsiteX9" fmla="*/ 621979 w 629882"/>
                        <a:gd name="connsiteY9" fmla="*/ 856013 h 972164"/>
                        <a:gd name="connsiteX10" fmla="*/ 604005 w 629882"/>
                        <a:gd name="connsiteY10" fmla="*/ 881495 h 972164"/>
                        <a:gd name="connsiteX11" fmla="*/ 559809 w 629882"/>
                        <a:gd name="connsiteY11" fmla="*/ 857323 h 972164"/>
                        <a:gd name="connsiteX12" fmla="*/ 522071 w 629882"/>
                        <a:gd name="connsiteY12" fmla="*/ 841510 h 972164"/>
                        <a:gd name="connsiteX13" fmla="*/ 532186 w 629882"/>
                        <a:gd name="connsiteY13" fmla="*/ 896805 h 972164"/>
                        <a:gd name="connsiteX14" fmla="*/ 528296 w 629882"/>
                        <a:gd name="connsiteY14" fmla="*/ 927021 h 972164"/>
                        <a:gd name="connsiteX15" fmla="*/ 512111 w 629882"/>
                        <a:gd name="connsiteY15" fmla="*/ 937092 h 972164"/>
                        <a:gd name="connsiteX16" fmla="*/ 509232 w 629882"/>
                        <a:gd name="connsiteY16" fmla="*/ 947164 h 972164"/>
                        <a:gd name="connsiteX17" fmla="*/ 495460 w 629882"/>
                        <a:gd name="connsiteY17" fmla="*/ 952805 h 972164"/>
                        <a:gd name="connsiteX18" fmla="*/ 487679 w 629882"/>
                        <a:gd name="connsiteY18" fmla="*/ 951697 h 972164"/>
                        <a:gd name="connsiteX19" fmla="*/ 479353 w 629882"/>
                        <a:gd name="connsiteY19" fmla="*/ 967006 h 972164"/>
                        <a:gd name="connsiteX20" fmla="*/ 445817 w 629882"/>
                        <a:gd name="connsiteY20" fmla="*/ 970834 h 972164"/>
                        <a:gd name="connsiteX21" fmla="*/ 427532 w 629882"/>
                        <a:gd name="connsiteY21" fmla="*/ 959956 h 972164"/>
                        <a:gd name="connsiteX22" fmla="*/ 414771 w 629882"/>
                        <a:gd name="connsiteY22" fmla="*/ 950690 h 972164"/>
                        <a:gd name="connsiteX23" fmla="*/ 425353 w 629882"/>
                        <a:gd name="connsiteY23" fmla="*/ 930546 h 972164"/>
                        <a:gd name="connsiteX24" fmla="*/ 446828 w 629882"/>
                        <a:gd name="connsiteY24" fmla="*/ 930546 h 972164"/>
                        <a:gd name="connsiteX25" fmla="*/ 439592 w 629882"/>
                        <a:gd name="connsiteY25" fmla="*/ 907179 h 972164"/>
                        <a:gd name="connsiteX26" fmla="*/ 354001 w 629882"/>
                        <a:gd name="connsiteY26" fmla="*/ 904661 h 972164"/>
                        <a:gd name="connsiteX27" fmla="*/ 290741 w 629882"/>
                        <a:gd name="connsiteY27" fmla="*/ 860344 h 972164"/>
                        <a:gd name="connsiteX28" fmla="*/ 70772 w 629882"/>
                        <a:gd name="connsiteY28" fmla="*/ 702215 h 972164"/>
                        <a:gd name="connsiteX29" fmla="*/ 4166 w 629882"/>
                        <a:gd name="connsiteY29" fmla="*/ 533208 h 972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29882" h="972164">
                          <a:moveTo>
                            <a:pt x="4166" y="533208"/>
                          </a:moveTo>
                          <a:cubicBezTo>
                            <a:pt x="26654" y="375582"/>
                            <a:pt x="48207" y="277381"/>
                            <a:pt x="70694" y="172129"/>
                          </a:cubicBezTo>
                          <a:cubicBezTo>
                            <a:pt x="96838" y="49755"/>
                            <a:pt x="153251" y="20144"/>
                            <a:pt x="198614" y="0"/>
                          </a:cubicBezTo>
                          <a:cubicBezTo>
                            <a:pt x="260862" y="51568"/>
                            <a:pt x="233706" y="226115"/>
                            <a:pt x="221257" y="283021"/>
                          </a:cubicBezTo>
                          <a:lnTo>
                            <a:pt x="165623" y="538143"/>
                          </a:lnTo>
                          <a:cubicBezTo>
                            <a:pt x="196910" y="584162"/>
                            <a:pt x="230719" y="627219"/>
                            <a:pt x="266776" y="666963"/>
                          </a:cubicBezTo>
                          <a:cubicBezTo>
                            <a:pt x="310894" y="715006"/>
                            <a:pt x="342174" y="753884"/>
                            <a:pt x="397341" y="758618"/>
                          </a:cubicBezTo>
                          <a:cubicBezTo>
                            <a:pt x="452509" y="763352"/>
                            <a:pt x="474607" y="759423"/>
                            <a:pt x="503863" y="773625"/>
                          </a:cubicBezTo>
                          <a:cubicBezTo>
                            <a:pt x="519425" y="781179"/>
                            <a:pt x="554907" y="798704"/>
                            <a:pt x="567045" y="805654"/>
                          </a:cubicBezTo>
                          <a:cubicBezTo>
                            <a:pt x="579184" y="812603"/>
                            <a:pt x="601593" y="838992"/>
                            <a:pt x="621979" y="856013"/>
                          </a:cubicBezTo>
                          <a:cubicBezTo>
                            <a:pt x="642365" y="873035"/>
                            <a:pt x="618556" y="886229"/>
                            <a:pt x="604005" y="881495"/>
                          </a:cubicBezTo>
                          <a:cubicBezTo>
                            <a:pt x="588529" y="875946"/>
                            <a:pt x="573667" y="867828"/>
                            <a:pt x="559809" y="857323"/>
                          </a:cubicBezTo>
                          <a:cubicBezTo>
                            <a:pt x="547569" y="850786"/>
                            <a:pt x="534949" y="845498"/>
                            <a:pt x="522071" y="841510"/>
                          </a:cubicBezTo>
                          <a:cubicBezTo>
                            <a:pt x="526864" y="859458"/>
                            <a:pt x="530257" y="877980"/>
                            <a:pt x="532186" y="896805"/>
                          </a:cubicBezTo>
                          <a:cubicBezTo>
                            <a:pt x="532653" y="906877"/>
                            <a:pt x="534832" y="919265"/>
                            <a:pt x="528296" y="927021"/>
                          </a:cubicBezTo>
                          <a:cubicBezTo>
                            <a:pt x="523324" y="931422"/>
                            <a:pt x="517869" y="934816"/>
                            <a:pt x="512111" y="937092"/>
                          </a:cubicBezTo>
                          <a:cubicBezTo>
                            <a:pt x="512135" y="940789"/>
                            <a:pt x="511115" y="944374"/>
                            <a:pt x="509232" y="947164"/>
                          </a:cubicBezTo>
                          <a:cubicBezTo>
                            <a:pt x="505357" y="951223"/>
                            <a:pt x="500440" y="953238"/>
                            <a:pt x="495460" y="952805"/>
                          </a:cubicBezTo>
                          <a:cubicBezTo>
                            <a:pt x="492853" y="952623"/>
                            <a:pt x="490254" y="952251"/>
                            <a:pt x="487679" y="951697"/>
                          </a:cubicBezTo>
                          <a:cubicBezTo>
                            <a:pt x="487212" y="958354"/>
                            <a:pt x="484037" y="964196"/>
                            <a:pt x="479353" y="967006"/>
                          </a:cubicBezTo>
                          <a:cubicBezTo>
                            <a:pt x="468647" y="972163"/>
                            <a:pt x="457061" y="973482"/>
                            <a:pt x="445817" y="970834"/>
                          </a:cubicBezTo>
                          <a:cubicBezTo>
                            <a:pt x="444105" y="970028"/>
                            <a:pt x="431266" y="962171"/>
                            <a:pt x="427532" y="959956"/>
                          </a:cubicBezTo>
                          <a:cubicBezTo>
                            <a:pt x="422793" y="958163"/>
                            <a:pt x="418428" y="954990"/>
                            <a:pt x="414771" y="950690"/>
                          </a:cubicBezTo>
                          <a:cubicBezTo>
                            <a:pt x="411736" y="945553"/>
                            <a:pt x="418972" y="932761"/>
                            <a:pt x="425353" y="930546"/>
                          </a:cubicBezTo>
                          <a:cubicBezTo>
                            <a:pt x="432465" y="929055"/>
                            <a:pt x="439717" y="929055"/>
                            <a:pt x="446828" y="930546"/>
                          </a:cubicBezTo>
                          <a:cubicBezTo>
                            <a:pt x="443662" y="923183"/>
                            <a:pt x="441226" y="915337"/>
                            <a:pt x="439592" y="907179"/>
                          </a:cubicBezTo>
                          <a:cubicBezTo>
                            <a:pt x="433289" y="895395"/>
                            <a:pt x="391739" y="910603"/>
                            <a:pt x="354001" y="904661"/>
                          </a:cubicBezTo>
                          <a:cubicBezTo>
                            <a:pt x="325522" y="900229"/>
                            <a:pt x="302802" y="869308"/>
                            <a:pt x="290741" y="860344"/>
                          </a:cubicBezTo>
                          <a:cubicBezTo>
                            <a:pt x="223747" y="810589"/>
                            <a:pt x="150683" y="770301"/>
                            <a:pt x="70772" y="702215"/>
                          </a:cubicBezTo>
                          <a:cubicBezTo>
                            <a:pt x="-813" y="642992"/>
                            <a:pt x="-6493" y="608042"/>
                            <a:pt x="4166" y="533208"/>
                          </a:cubicBezTo>
                          <a:close/>
                        </a:path>
                      </a:pathLst>
                    </a:custGeom>
                    <a:solidFill>
                      <a:srgbClr val="FFA8A7"/>
                    </a:solidFill>
                    <a:ln w="7772" cap="flat">
                      <a:noFill/>
                      <a:prstDash val="solid"/>
                      <a:miter/>
                    </a:ln>
                  </p:spPr>
                  <p:txBody>
                    <a:bodyPr rtlCol="0" anchor="ctr"/>
                    <a:lstStyle/>
                    <a:p>
                      <a:endParaRPr lang="en-IN"/>
                    </a:p>
                  </p:txBody>
                </p:sp>
                <p:sp>
                  <p:nvSpPr>
                    <p:cNvPr id="196" name="Freeform: Shape 195">
                      <a:extLst>
                        <a:ext uri="{FF2B5EF4-FFF2-40B4-BE49-F238E27FC236}">
                          <a16:creationId xmlns:a16="http://schemas.microsoft.com/office/drawing/2014/main" id="{523C5C43-A392-1CFB-7111-BC0BBECB3BFA}"/>
                        </a:ext>
                      </a:extLst>
                    </p:cNvPr>
                    <p:cNvSpPr/>
                    <p:nvPr/>
                  </p:nvSpPr>
                  <p:spPr>
                    <a:xfrm>
                      <a:off x="2140395" y="4338357"/>
                      <a:ext cx="20464" cy="32834"/>
                    </a:xfrm>
                    <a:custGeom>
                      <a:avLst/>
                      <a:gdLst>
                        <a:gd name="connsiteX0" fmla="*/ 20464 w 20464"/>
                        <a:gd name="connsiteY0" fmla="*/ 32834 h 32834"/>
                        <a:gd name="connsiteX1" fmla="*/ 0 w 20464"/>
                        <a:gd name="connsiteY1" fmla="*/ 0 h 32834"/>
                        <a:gd name="connsiteX2" fmla="*/ 13072 w 20464"/>
                        <a:gd name="connsiteY2" fmla="*/ 30216 h 32834"/>
                      </a:gdLst>
                      <a:ahLst/>
                      <a:cxnLst>
                        <a:cxn ang="0">
                          <a:pos x="connsiteX0" y="connsiteY0"/>
                        </a:cxn>
                        <a:cxn ang="0">
                          <a:pos x="connsiteX1" y="connsiteY1"/>
                        </a:cxn>
                        <a:cxn ang="0">
                          <a:pos x="connsiteX2" y="connsiteY2"/>
                        </a:cxn>
                      </a:cxnLst>
                      <a:rect l="l" t="t" r="r" b="b"/>
                      <a:pathLst>
                        <a:path w="20464" h="32834">
                          <a:moveTo>
                            <a:pt x="20464" y="32834"/>
                          </a:moveTo>
                          <a:cubicBezTo>
                            <a:pt x="15640" y="19338"/>
                            <a:pt x="8326" y="3324"/>
                            <a:pt x="0" y="0"/>
                          </a:cubicBezTo>
                          <a:cubicBezTo>
                            <a:pt x="5431" y="9226"/>
                            <a:pt x="9835" y="19398"/>
                            <a:pt x="13072" y="30216"/>
                          </a:cubicBezTo>
                          <a:close/>
                        </a:path>
                      </a:pathLst>
                    </a:custGeom>
                    <a:solidFill>
                      <a:srgbClr val="F28F8F"/>
                    </a:solidFill>
                    <a:ln w="7772" cap="flat">
                      <a:noFill/>
                      <a:prstDash val="solid"/>
                      <a:miter/>
                    </a:ln>
                  </p:spPr>
                  <p:txBody>
                    <a:bodyPr rtlCol="0" anchor="ctr"/>
                    <a:lstStyle/>
                    <a:p>
                      <a:endParaRPr lang="en-IN"/>
                    </a:p>
                  </p:txBody>
                </p:sp>
                <p:sp>
                  <p:nvSpPr>
                    <p:cNvPr id="197" name="Freeform: Shape 196">
                      <a:extLst>
                        <a:ext uri="{FF2B5EF4-FFF2-40B4-BE49-F238E27FC236}">
                          <a16:creationId xmlns:a16="http://schemas.microsoft.com/office/drawing/2014/main" id="{3100E412-E8B1-22CF-B5B2-2DFDED873ECE}"/>
                        </a:ext>
                      </a:extLst>
                    </p:cNvPr>
                    <p:cNvSpPr/>
                    <p:nvPr/>
                  </p:nvSpPr>
                  <p:spPr>
                    <a:xfrm>
                      <a:off x="2116585" y="4352357"/>
                      <a:ext cx="27854" cy="111697"/>
                    </a:xfrm>
                    <a:custGeom>
                      <a:avLst/>
                      <a:gdLst>
                        <a:gd name="connsiteX0" fmla="*/ 27311 w 27854"/>
                        <a:gd name="connsiteY0" fmla="*/ 111698 h 111697"/>
                        <a:gd name="connsiteX1" fmla="*/ 26845 w 27854"/>
                        <a:gd name="connsiteY1" fmla="*/ 81482 h 111697"/>
                        <a:gd name="connsiteX2" fmla="*/ 22643 w 27854"/>
                        <a:gd name="connsiteY2" fmla="*/ 51870 h 111697"/>
                        <a:gd name="connsiteX3" fmla="*/ 14862 w 27854"/>
                        <a:gd name="connsiteY3" fmla="*/ 23065 h 111697"/>
                        <a:gd name="connsiteX4" fmla="*/ 0 w 27854"/>
                        <a:gd name="connsiteY4" fmla="*/ 0 h 111697"/>
                        <a:gd name="connsiteX5" fmla="*/ 6847 w 27854"/>
                        <a:gd name="connsiteY5" fmla="*/ 11683 h 111697"/>
                        <a:gd name="connsiteX6" fmla="*/ 11749 w 27854"/>
                        <a:gd name="connsiteY6" fmla="*/ 24978 h 111697"/>
                        <a:gd name="connsiteX7" fmla="*/ 17974 w 27854"/>
                        <a:gd name="connsiteY7" fmla="*/ 53281 h 111697"/>
                        <a:gd name="connsiteX8" fmla="*/ 23188 w 27854"/>
                        <a:gd name="connsiteY8" fmla="*/ 82288 h 111697"/>
                        <a:gd name="connsiteX9" fmla="*/ 27311 w 27854"/>
                        <a:gd name="connsiteY9" fmla="*/ 111698 h 111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854" h="111697">
                          <a:moveTo>
                            <a:pt x="27311" y="111698"/>
                          </a:moveTo>
                          <a:cubicBezTo>
                            <a:pt x="28167" y="101646"/>
                            <a:pt x="28012" y="91483"/>
                            <a:pt x="26845" y="81482"/>
                          </a:cubicBezTo>
                          <a:cubicBezTo>
                            <a:pt x="25911" y="71511"/>
                            <a:pt x="24510" y="61620"/>
                            <a:pt x="22643" y="51870"/>
                          </a:cubicBezTo>
                          <a:cubicBezTo>
                            <a:pt x="20962" y="41899"/>
                            <a:pt x="18348" y="32220"/>
                            <a:pt x="14862" y="23065"/>
                          </a:cubicBezTo>
                          <a:cubicBezTo>
                            <a:pt x="11672" y="13728"/>
                            <a:pt x="6528" y="5731"/>
                            <a:pt x="0" y="0"/>
                          </a:cubicBezTo>
                          <a:cubicBezTo>
                            <a:pt x="2778" y="3364"/>
                            <a:pt x="5089" y="7322"/>
                            <a:pt x="6847" y="11683"/>
                          </a:cubicBezTo>
                          <a:cubicBezTo>
                            <a:pt x="8761" y="15934"/>
                            <a:pt x="10403" y="20376"/>
                            <a:pt x="11749" y="24978"/>
                          </a:cubicBezTo>
                          <a:cubicBezTo>
                            <a:pt x="14372" y="34194"/>
                            <a:pt x="16449" y="43662"/>
                            <a:pt x="17974" y="53281"/>
                          </a:cubicBezTo>
                          <a:cubicBezTo>
                            <a:pt x="19842" y="62849"/>
                            <a:pt x="21476" y="72619"/>
                            <a:pt x="23188" y="82288"/>
                          </a:cubicBezTo>
                          <a:cubicBezTo>
                            <a:pt x="25032" y="91967"/>
                            <a:pt x="26409" y="101797"/>
                            <a:pt x="27311" y="111698"/>
                          </a:cubicBezTo>
                          <a:close/>
                        </a:path>
                      </a:pathLst>
                    </a:custGeom>
                    <a:solidFill>
                      <a:srgbClr val="F28F8F"/>
                    </a:solidFill>
                    <a:ln w="7772" cap="flat">
                      <a:noFill/>
                      <a:prstDash val="solid"/>
                      <a:miter/>
                    </a:ln>
                  </p:spPr>
                  <p:txBody>
                    <a:bodyPr rtlCol="0" anchor="ctr"/>
                    <a:lstStyle/>
                    <a:p>
                      <a:endParaRPr lang="en-IN"/>
                    </a:p>
                  </p:txBody>
                </p:sp>
                <p:sp>
                  <p:nvSpPr>
                    <p:cNvPr id="198" name="Freeform: Shape 197">
                      <a:extLst>
                        <a:ext uri="{FF2B5EF4-FFF2-40B4-BE49-F238E27FC236}">
                          <a16:creationId xmlns:a16="http://schemas.microsoft.com/office/drawing/2014/main" id="{C2BC6DB1-8B84-BF18-FAFA-BFE19D1733E3}"/>
                        </a:ext>
                      </a:extLst>
                    </p:cNvPr>
                    <p:cNvSpPr/>
                    <p:nvPr/>
                  </p:nvSpPr>
                  <p:spPr>
                    <a:xfrm>
                      <a:off x="2092931" y="4367465"/>
                      <a:ext cx="26001" cy="111194"/>
                    </a:xfrm>
                    <a:custGeom>
                      <a:avLst/>
                      <a:gdLst>
                        <a:gd name="connsiteX0" fmla="*/ 25833 w 26001"/>
                        <a:gd name="connsiteY0" fmla="*/ 111194 h 111194"/>
                        <a:gd name="connsiteX1" fmla="*/ 24666 w 26001"/>
                        <a:gd name="connsiteY1" fmla="*/ 81684 h 111194"/>
                        <a:gd name="connsiteX2" fmla="*/ 20075 w 26001"/>
                        <a:gd name="connsiteY2" fmla="*/ 52676 h 111194"/>
                        <a:gd name="connsiteX3" fmla="*/ 12683 w 26001"/>
                        <a:gd name="connsiteY3" fmla="*/ 24576 h 111194"/>
                        <a:gd name="connsiteX4" fmla="*/ 0 w 26001"/>
                        <a:gd name="connsiteY4" fmla="*/ 0 h 111194"/>
                        <a:gd name="connsiteX5" fmla="*/ 5602 w 26001"/>
                        <a:gd name="connsiteY5" fmla="*/ 12489 h 111194"/>
                        <a:gd name="connsiteX6" fmla="*/ 9493 w 26001"/>
                        <a:gd name="connsiteY6" fmla="*/ 26187 h 111194"/>
                        <a:gd name="connsiteX7" fmla="*/ 15718 w 26001"/>
                        <a:gd name="connsiteY7" fmla="*/ 54187 h 111194"/>
                        <a:gd name="connsiteX8" fmla="*/ 25833 w 26001"/>
                        <a:gd name="connsiteY8" fmla="*/ 111194 h 111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001" h="111194">
                          <a:moveTo>
                            <a:pt x="25833" y="111194"/>
                          </a:moveTo>
                          <a:cubicBezTo>
                            <a:pt x="26261" y="101334"/>
                            <a:pt x="25872" y="91433"/>
                            <a:pt x="24666" y="81684"/>
                          </a:cubicBezTo>
                          <a:cubicBezTo>
                            <a:pt x="23561" y="71914"/>
                            <a:pt x="22028" y="62224"/>
                            <a:pt x="20075" y="52676"/>
                          </a:cubicBezTo>
                          <a:cubicBezTo>
                            <a:pt x="18161" y="43078"/>
                            <a:pt x="15694" y="33691"/>
                            <a:pt x="12683" y="24576"/>
                          </a:cubicBezTo>
                          <a:cubicBezTo>
                            <a:pt x="10201" y="15088"/>
                            <a:pt x="5820" y="6607"/>
                            <a:pt x="0" y="0"/>
                          </a:cubicBezTo>
                          <a:cubicBezTo>
                            <a:pt x="2451" y="3676"/>
                            <a:pt x="4350" y="7907"/>
                            <a:pt x="5602" y="12489"/>
                          </a:cubicBezTo>
                          <a:cubicBezTo>
                            <a:pt x="7081" y="16921"/>
                            <a:pt x="8326" y="21554"/>
                            <a:pt x="9493" y="26187"/>
                          </a:cubicBezTo>
                          <a:cubicBezTo>
                            <a:pt x="11749" y="35353"/>
                            <a:pt x="13850" y="44719"/>
                            <a:pt x="15718" y="54187"/>
                          </a:cubicBezTo>
                          <a:cubicBezTo>
                            <a:pt x="19841" y="73021"/>
                            <a:pt x="23265" y="91856"/>
                            <a:pt x="25833" y="111194"/>
                          </a:cubicBezTo>
                          <a:close/>
                        </a:path>
                      </a:pathLst>
                    </a:custGeom>
                    <a:solidFill>
                      <a:srgbClr val="F28F8F"/>
                    </a:solidFill>
                    <a:ln w="7772" cap="flat">
                      <a:noFill/>
                      <a:prstDash val="solid"/>
                      <a:miter/>
                    </a:ln>
                  </p:spPr>
                  <p:txBody>
                    <a:bodyPr rtlCol="0" anchor="ctr"/>
                    <a:lstStyle/>
                    <a:p>
                      <a:endParaRPr lang="en-IN"/>
                    </a:p>
                  </p:txBody>
                </p:sp>
                <p:sp>
                  <p:nvSpPr>
                    <p:cNvPr id="199" name="Freeform: Shape 198">
                      <a:extLst>
                        <a:ext uri="{FF2B5EF4-FFF2-40B4-BE49-F238E27FC236}">
                          <a16:creationId xmlns:a16="http://schemas.microsoft.com/office/drawing/2014/main" id="{E038B80C-4EF4-D82A-2A3A-B0857C0F6031}"/>
                        </a:ext>
                      </a:extLst>
                    </p:cNvPr>
                    <p:cNvSpPr/>
                    <p:nvPr/>
                  </p:nvSpPr>
                  <p:spPr>
                    <a:xfrm>
                      <a:off x="2056438" y="4455484"/>
                      <a:ext cx="26844" cy="19649"/>
                    </a:xfrm>
                    <a:custGeom>
                      <a:avLst/>
                      <a:gdLst>
                        <a:gd name="connsiteX0" fmla="*/ 0 w 26844"/>
                        <a:gd name="connsiteY0" fmla="*/ 2527 h 19649"/>
                        <a:gd name="connsiteX1" fmla="*/ 9493 w 26844"/>
                        <a:gd name="connsiteY1" fmla="*/ 3635 h 19649"/>
                        <a:gd name="connsiteX2" fmla="*/ 18752 w 26844"/>
                        <a:gd name="connsiteY2" fmla="*/ 7463 h 19649"/>
                        <a:gd name="connsiteX3" fmla="*/ 17040 w 26844"/>
                        <a:gd name="connsiteY3" fmla="*/ 4340 h 19649"/>
                        <a:gd name="connsiteX4" fmla="*/ 17896 w 26844"/>
                        <a:gd name="connsiteY4" fmla="*/ 10182 h 19649"/>
                        <a:gd name="connsiteX5" fmla="*/ 20231 w 26844"/>
                        <a:gd name="connsiteY5" fmla="*/ 14614 h 19649"/>
                        <a:gd name="connsiteX6" fmla="*/ 26844 w 26844"/>
                        <a:gd name="connsiteY6" fmla="*/ 19650 h 19649"/>
                        <a:gd name="connsiteX7" fmla="*/ 22721 w 26844"/>
                        <a:gd name="connsiteY7" fmla="*/ 12297 h 19649"/>
                        <a:gd name="connsiteX8" fmla="*/ 21631 w 26844"/>
                        <a:gd name="connsiteY8" fmla="*/ 8470 h 19649"/>
                        <a:gd name="connsiteX9" fmla="*/ 21631 w 26844"/>
                        <a:gd name="connsiteY9" fmla="*/ 5146 h 19649"/>
                        <a:gd name="connsiteX10" fmla="*/ 21631 w 26844"/>
                        <a:gd name="connsiteY10" fmla="*/ 2829 h 19649"/>
                        <a:gd name="connsiteX11" fmla="*/ 19842 w 26844"/>
                        <a:gd name="connsiteY11" fmla="*/ 2024 h 19649"/>
                        <a:gd name="connsiteX12" fmla="*/ 10816 w 26844"/>
                        <a:gd name="connsiteY12" fmla="*/ 211 h 19649"/>
                        <a:gd name="connsiteX13" fmla="*/ 0 w 26844"/>
                        <a:gd name="connsiteY13" fmla="*/ 2527 h 19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6844" h="19649">
                          <a:moveTo>
                            <a:pt x="0" y="2527"/>
                          </a:moveTo>
                          <a:cubicBezTo>
                            <a:pt x="3190" y="2306"/>
                            <a:pt x="6388" y="2678"/>
                            <a:pt x="9493" y="3635"/>
                          </a:cubicBezTo>
                          <a:cubicBezTo>
                            <a:pt x="12605" y="4340"/>
                            <a:pt x="14862" y="6153"/>
                            <a:pt x="18752" y="7463"/>
                          </a:cubicBezTo>
                          <a:lnTo>
                            <a:pt x="17040" y="4340"/>
                          </a:lnTo>
                          <a:cubicBezTo>
                            <a:pt x="16924" y="6355"/>
                            <a:pt x="17219" y="8369"/>
                            <a:pt x="17896" y="10182"/>
                          </a:cubicBezTo>
                          <a:cubicBezTo>
                            <a:pt x="18441" y="11844"/>
                            <a:pt x="19235" y="13344"/>
                            <a:pt x="20231" y="14614"/>
                          </a:cubicBezTo>
                          <a:cubicBezTo>
                            <a:pt x="22036" y="17051"/>
                            <a:pt x="24324" y="18794"/>
                            <a:pt x="26844" y="19650"/>
                          </a:cubicBezTo>
                          <a:cubicBezTo>
                            <a:pt x="25288" y="17383"/>
                            <a:pt x="23903" y="14916"/>
                            <a:pt x="22721" y="12297"/>
                          </a:cubicBezTo>
                          <a:cubicBezTo>
                            <a:pt x="22238" y="11088"/>
                            <a:pt x="21865" y="9799"/>
                            <a:pt x="21631" y="8470"/>
                          </a:cubicBezTo>
                          <a:cubicBezTo>
                            <a:pt x="21538" y="7362"/>
                            <a:pt x="21538" y="6254"/>
                            <a:pt x="21631" y="5146"/>
                          </a:cubicBezTo>
                          <a:lnTo>
                            <a:pt x="21631" y="2829"/>
                          </a:lnTo>
                          <a:lnTo>
                            <a:pt x="19842" y="2024"/>
                          </a:lnTo>
                          <a:cubicBezTo>
                            <a:pt x="16932" y="765"/>
                            <a:pt x="13881" y="150"/>
                            <a:pt x="10816" y="211"/>
                          </a:cubicBezTo>
                          <a:cubicBezTo>
                            <a:pt x="7112" y="-424"/>
                            <a:pt x="3346" y="382"/>
                            <a:pt x="0" y="2527"/>
                          </a:cubicBezTo>
                          <a:close/>
                        </a:path>
                      </a:pathLst>
                    </a:custGeom>
                    <a:solidFill>
                      <a:srgbClr val="F28F8F"/>
                    </a:solidFill>
                    <a:ln w="7772" cap="flat">
                      <a:noFill/>
                      <a:prstDash val="solid"/>
                      <a:miter/>
                    </a:ln>
                  </p:spPr>
                  <p:txBody>
                    <a:bodyPr rtlCol="0" anchor="ctr"/>
                    <a:lstStyle/>
                    <a:p>
                      <a:endParaRPr lang="en-IN"/>
                    </a:p>
                  </p:txBody>
                </p:sp>
              </p:grpSp>
            </p:grpSp>
          </p:grpSp>
        </p:grpSp>
        <p:sp>
          <p:nvSpPr>
            <p:cNvPr id="200" name="Freeform: Shape 199">
              <a:extLst>
                <a:ext uri="{FF2B5EF4-FFF2-40B4-BE49-F238E27FC236}">
                  <a16:creationId xmlns:a16="http://schemas.microsoft.com/office/drawing/2014/main" id="{FAD6D7B6-E522-C89A-B621-D982E2D62003}"/>
                </a:ext>
              </a:extLst>
            </p:cNvPr>
            <p:cNvSpPr/>
            <p:nvPr/>
          </p:nvSpPr>
          <p:spPr>
            <a:xfrm>
              <a:off x="1414660" y="4404378"/>
              <a:ext cx="657029" cy="521524"/>
            </a:xfrm>
            <a:custGeom>
              <a:avLst/>
              <a:gdLst>
                <a:gd name="connsiteX0" fmla="*/ 0 w 657029"/>
                <a:gd name="connsiteY0" fmla="*/ 82842 h 521524"/>
                <a:gd name="connsiteX1" fmla="*/ 9104 w 657029"/>
                <a:gd name="connsiteY1" fmla="*/ 66324 h 521524"/>
                <a:gd name="connsiteX2" fmla="*/ 88859 w 657029"/>
                <a:gd name="connsiteY2" fmla="*/ 6799 h 521524"/>
                <a:gd name="connsiteX3" fmla="*/ 132822 w 657029"/>
                <a:gd name="connsiteY3" fmla="*/ 6799 h 521524"/>
                <a:gd name="connsiteX4" fmla="*/ 647925 w 657029"/>
                <a:gd name="connsiteY4" fmla="*/ 391446 h 521524"/>
                <a:gd name="connsiteX5" fmla="*/ 657029 w 657029"/>
                <a:gd name="connsiteY5" fmla="*/ 407863 h 521524"/>
                <a:gd name="connsiteX6" fmla="*/ 657029 w 657029"/>
                <a:gd name="connsiteY6" fmla="*/ 438683 h 521524"/>
                <a:gd name="connsiteX7" fmla="*/ 647925 w 657029"/>
                <a:gd name="connsiteY7" fmla="*/ 455201 h 521524"/>
                <a:gd name="connsiteX8" fmla="*/ 568170 w 657029"/>
                <a:gd name="connsiteY8" fmla="*/ 514726 h 521524"/>
                <a:gd name="connsiteX9" fmla="*/ 524207 w 657029"/>
                <a:gd name="connsiteY9" fmla="*/ 514726 h 521524"/>
                <a:gd name="connsiteX10" fmla="*/ 9104 w 657029"/>
                <a:gd name="connsiteY10" fmla="*/ 130079 h 521524"/>
                <a:gd name="connsiteX11" fmla="*/ 0 w 657029"/>
                <a:gd name="connsiteY11" fmla="*/ 113662 h 521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57029" h="521524">
                  <a:moveTo>
                    <a:pt x="0" y="82842"/>
                  </a:moveTo>
                  <a:cubicBezTo>
                    <a:pt x="514" y="75610"/>
                    <a:pt x="3992" y="69305"/>
                    <a:pt x="9104" y="66324"/>
                  </a:cubicBezTo>
                  <a:lnTo>
                    <a:pt x="88859" y="6799"/>
                  </a:lnTo>
                  <a:cubicBezTo>
                    <a:pt x="102678" y="-2266"/>
                    <a:pt x="119003" y="-2266"/>
                    <a:pt x="132822" y="6799"/>
                  </a:cubicBezTo>
                  <a:lnTo>
                    <a:pt x="647925" y="391446"/>
                  </a:lnTo>
                  <a:cubicBezTo>
                    <a:pt x="653014" y="394407"/>
                    <a:pt x="656484" y="400672"/>
                    <a:pt x="657029" y="407863"/>
                  </a:cubicBezTo>
                  <a:lnTo>
                    <a:pt x="657029" y="438683"/>
                  </a:lnTo>
                  <a:cubicBezTo>
                    <a:pt x="656516" y="445914"/>
                    <a:pt x="653037" y="452220"/>
                    <a:pt x="647925" y="455201"/>
                  </a:cubicBezTo>
                  <a:lnTo>
                    <a:pt x="568170" y="514726"/>
                  </a:lnTo>
                  <a:cubicBezTo>
                    <a:pt x="554351" y="523791"/>
                    <a:pt x="538026" y="523791"/>
                    <a:pt x="524207" y="514726"/>
                  </a:cubicBezTo>
                  <a:lnTo>
                    <a:pt x="9104" y="130079"/>
                  </a:lnTo>
                  <a:cubicBezTo>
                    <a:pt x="4015" y="127118"/>
                    <a:pt x="545" y="120853"/>
                    <a:pt x="0" y="113662"/>
                  </a:cubicBezTo>
                  <a:close/>
                </a:path>
              </a:pathLst>
            </a:custGeom>
            <a:solidFill>
              <a:srgbClr val="FF725E"/>
            </a:solidFill>
            <a:ln w="7772" cap="flat">
              <a:noFill/>
              <a:prstDash val="solid"/>
              <a:miter/>
            </a:ln>
          </p:spPr>
          <p:txBody>
            <a:bodyPr rtlCol="0" anchor="ctr"/>
            <a:lstStyle/>
            <a:p>
              <a:endParaRPr lang="en-IN"/>
            </a:p>
          </p:txBody>
        </p:sp>
        <p:sp>
          <p:nvSpPr>
            <p:cNvPr id="201" name="Freeform: Shape 200">
              <a:extLst>
                <a:ext uri="{FF2B5EF4-FFF2-40B4-BE49-F238E27FC236}">
                  <a16:creationId xmlns:a16="http://schemas.microsoft.com/office/drawing/2014/main" id="{38698006-FE5A-97A0-CE0E-6C284F4AD6D0}"/>
                </a:ext>
              </a:extLst>
            </p:cNvPr>
            <p:cNvSpPr/>
            <p:nvPr/>
          </p:nvSpPr>
          <p:spPr>
            <a:xfrm>
              <a:off x="1414660" y="4404378"/>
              <a:ext cx="657029" cy="521524"/>
            </a:xfrm>
            <a:custGeom>
              <a:avLst/>
              <a:gdLst>
                <a:gd name="connsiteX0" fmla="*/ 0 w 657029"/>
                <a:gd name="connsiteY0" fmla="*/ 82842 h 521524"/>
                <a:gd name="connsiteX1" fmla="*/ 9104 w 657029"/>
                <a:gd name="connsiteY1" fmla="*/ 66324 h 521524"/>
                <a:gd name="connsiteX2" fmla="*/ 88859 w 657029"/>
                <a:gd name="connsiteY2" fmla="*/ 6799 h 521524"/>
                <a:gd name="connsiteX3" fmla="*/ 132822 w 657029"/>
                <a:gd name="connsiteY3" fmla="*/ 6799 h 521524"/>
                <a:gd name="connsiteX4" fmla="*/ 647925 w 657029"/>
                <a:gd name="connsiteY4" fmla="*/ 391446 h 521524"/>
                <a:gd name="connsiteX5" fmla="*/ 657029 w 657029"/>
                <a:gd name="connsiteY5" fmla="*/ 407863 h 521524"/>
                <a:gd name="connsiteX6" fmla="*/ 657029 w 657029"/>
                <a:gd name="connsiteY6" fmla="*/ 438683 h 521524"/>
                <a:gd name="connsiteX7" fmla="*/ 647925 w 657029"/>
                <a:gd name="connsiteY7" fmla="*/ 455201 h 521524"/>
                <a:gd name="connsiteX8" fmla="*/ 568170 w 657029"/>
                <a:gd name="connsiteY8" fmla="*/ 514726 h 521524"/>
                <a:gd name="connsiteX9" fmla="*/ 524207 w 657029"/>
                <a:gd name="connsiteY9" fmla="*/ 514726 h 521524"/>
                <a:gd name="connsiteX10" fmla="*/ 9104 w 657029"/>
                <a:gd name="connsiteY10" fmla="*/ 130079 h 521524"/>
                <a:gd name="connsiteX11" fmla="*/ 0 w 657029"/>
                <a:gd name="connsiteY11" fmla="*/ 113662 h 521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57029" h="521524">
                  <a:moveTo>
                    <a:pt x="0" y="82842"/>
                  </a:moveTo>
                  <a:cubicBezTo>
                    <a:pt x="514" y="75610"/>
                    <a:pt x="3992" y="69305"/>
                    <a:pt x="9104" y="66324"/>
                  </a:cubicBezTo>
                  <a:lnTo>
                    <a:pt x="88859" y="6799"/>
                  </a:lnTo>
                  <a:cubicBezTo>
                    <a:pt x="102678" y="-2266"/>
                    <a:pt x="119003" y="-2266"/>
                    <a:pt x="132822" y="6799"/>
                  </a:cubicBezTo>
                  <a:lnTo>
                    <a:pt x="647925" y="391446"/>
                  </a:lnTo>
                  <a:cubicBezTo>
                    <a:pt x="653014" y="394407"/>
                    <a:pt x="656484" y="400672"/>
                    <a:pt x="657029" y="407863"/>
                  </a:cubicBezTo>
                  <a:lnTo>
                    <a:pt x="657029" y="438683"/>
                  </a:lnTo>
                  <a:cubicBezTo>
                    <a:pt x="656516" y="445914"/>
                    <a:pt x="653037" y="452220"/>
                    <a:pt x="647925" y="455201"/>
                  </a:cubicBezTo>
                  <a:lnTo>
                    <a:pt x="568170" y="514726"/>
                  </a:lnTo>
                  <a:cubicBezTo>
                    <a:pt x="554351" y="523791"/>
                    <a:pt x="538026" y="523791"/>
                    <a:pt x="524207" y="514726"/>
                  </a:cubicBezTo>
                  <a:lnTo>
                    <a:pt x="9104" y="130079"/>
                  </a:lnTo>
                  <a:cubicBezTo>
                    <a:pt x="4015" y="127118"/>
                    <a:pt x="545" y="120853"/>
                    <a:pt x="0" y="113662"/>
                  </a:cubicBezTo>
                  <a:close/>
                </a:path>
              </a:pathLst>
            </a:custGeom>
            <a:solidFill>
              <a:srgbClr val="000000"/>
            </a:solidFill>
            <a:ln w="7772" cap="flat">
              <a:noFill/>
              <a:prstDash val="solid"/>
              <a:miter/>
            </a:ln>
          </p:spPr>
          <p:txBody>
            <a:bodyPr rtlCol="0" anchor="ctr"/>
            <a:lstStyle/>
            <a:p>
              <a:endParaRPr lang="en-IN"/>
            </a:p>
          </p:txBody>
        </p:sp>
        <p:sp>
          <p:nvSpPr>
            <p:cNvPr id="202" name="Freeform: Shape 201">
              <a:extLst>
                <a:ext uri="{FF2B5EF4-FFF2-40B4-BE49-F238E27FC236}">
                  <a16:creationId xmlns:a16="http://schemas.microsoft.com/office/drawing/2014/main" id="{4E2BB186-8B61-ECDC-F70B-C73EAA58D5D4}"/>
                </a:ext>
              </a:extLst>
            </p:cNvPr>
            <p:cNvSpPr/>
            <p:nvPr/>
          </p:nvSpPr>
          <p:spPr>
            <a:xfrm>
              <a:off x="1414660" y="4404378"/>
              <a:ext cx="546149" cy="521785"/>
            </a:xfrm>
            <a:custGeom>
              <a:avLst/>
              <a:gdLst>
                <a:gd name="connsiteX0" fmla="*/ 9104 w 546149"/>
                <a:gd name="connsiteY0" fmla="*/ 66324 h 521785"/>
                <a:gd name="connsiteX1" fmla="*/ 88859 w 546149"/>
                <a:gd name="connsiteY1" fmla="*/ 6799 h 521785"/>
                <a:gd name="connsiteX2" fmla="*/ 132822 w 546149"/>
                <a:gd name="connsiteY2" fmla="*/ 6799 h 521785"/>
                <a:gd name="connsiteX3" fmla="*/ 546150 w 546149"/>
                <a:gd name="connsiteY3" fmla="*/ 315403 h 521785"/>
                <a:gd name="connsiteX4" fmla="*/ 546150 w 546149"/>
                <a:gd name="connsiteY4" fmla="*/ 521776 h 521785"/>
                <a:gd name="connsiteX5" fmla="*/ 524207 w 546149"/>
                <a:gd name="connsiteY5" fmla="*/ 514928 h 521785"/>
                <a:gd name="connsiteX6" fmla="*/ 9104 w 546149"/>
                <a:gd name="connsiteY6" fmla="*/ 130280 h 521785"/>
                <a:gd name="connsiteX7" fmla="*/ 0 w 546149"/>
                <a:gd name="connsiteY7" fmla="*/ 113863 h 521785"/>
                <a:gd name="connsiteX8" fmla="*/ 0 w 546149"/>
                <a:gd name="connsiteY8" fmla="*/ 83043 h 521785"/>
                <a:gd name="connsiteX9" fmla="*/ 9104 w 546149"/>
                <a:gd name="connsiteY9" fmla="*/ 66324 h 521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46149" h="521785">
                  <a:moveTo>
                    <a:pt x="9104" y="66324"/>
                  </a:moveTo>
                  <a:lnTo>
                    <a:pt x="88859" y="6799"/>
                  </a:lnTo>
                  <a:cubicBezTo>
                    <a:pt x="102678" y="-2266"/>
                    <a:pt x="119003" y="-2266"/>
                    <a:pt x="132822" y="6799"/>
                  </a:cubicBezTo>
                  <a:lnTo>
                    <a:pt x="546150" y="315403"/>
                  </a:lnTo>
                  <a:lnTo>
                    <a:pt x="546150" y="521776"/>
                  </a:lnTo>
                  <a:cubicBezTo>
                    <a:pt x="538501" y="521948"/>
                    <a:pt x="530953" y="519591"/>
                    <a:pt x="524207" y="514928"/>
                  </a:cubicBezTo>
                  <a:lnTo>
                    <a:pt x="9104" y="130280"/>
                  </a:lnTo>
                  <a:cubicBezTo>
                    <a:pt x="4015" y="127319"/>
                    <a:pt x="545" y="121054"/>
                    <a:pt x="0" y="113863"/>
                  </a:cubicBezTo>
                  <a:lnTo>
                    <a:pt x="0" y="83043"/>
                  </a:lnTo>
                  <a:cubicBezTo>
                    <a:pt x="459" y="75741"/>
                    <a:pt x="3945" y="69335"/>
                    <a:pt x="9104" y="66324"/>
                  </a:cubicBezTo>
                  <a:close/>
                </a:path>
              </a:pathLst>
            </a:custGeom>
            <a:solidFill>
              <a:srgbClr val="FF725E"/>
            </a:solidFill>
            <a:ln w="7772" cap="flat">
              <a:noFill/>
              <a:prstDash val="solid"/>
              <a:miter/>
            </a:ln>
          </p:spPr>
          <p:txBody>
            <a:bodyPr rtlCol="0" anchor="ctr"/>
            <a:lstStyle/>
            <a:p>
              <a:endParaRPr lang="en-IN"/>
            </a:p>
          </p:txBody>
        </p:sp>
        <p:sp>
          <p:nvSpPr>
            <p:cNvPr id="203" name="Freeform: Shape 202">
              <a:extLst>
                <a:ext uri="{FF2B5EF4-FFF2-40B4-BE49-F238E27FC236}">
                  <a16:creationId xmlns:a16="http://schemas.microsoft.com/office/drawing/2014/main" id="{CE07ACC7-B738-4F16-345B-7CB74E33B6BB}"/>
                </a:ext>
              </a:extLst>
            </p:cNvPr>
            <p:cNvSpPr/>
            <p:nvPr/>
          </p:nvSpPr>
          <p:spPr>
            <a:xfrm>
              <a:off x="1414660" y="4404378"/>
              <a:ext cx="546149" cy="521785"/>
            </a:xfrm>
            <a:custGeom>
              <a:avLst/>
              <a:gdLst>
                <a:gd name="connsiteX0" fmla="*/ 9104 w 546149"/>
                <a:gd name="connsiteY0" fmla="*/ 66324 h 521785"/>
                <a:gd name="connsiteX1" fmla="*/ 88859 w 546149"/>
                <a:gd name="connsiteY1" fmla="*/ 6799 h 521785"/>
                <a:gd name="connsiteX2" fmla="*/ 132822 w 546149"/>
                <a:gd name="connsiteY2" fmla="*/ 6799 h 521785"/>
                <a:gd name="connsiteX3" fmla="*/ 546150 w 546149"/>
                <a:gd name="connsiteY3" fmla="*/ 315403 h 521785"/>
                <a:gd name="connsiteX4" fmla="*/ 546150 w 546149"/>
                <a:gd name="connsiteY4" fmla="*/ 521776 h 521785"/>
                <a:gd name="connsiteX5" fmla="*/ 524207 w 546149"/>
                <a:gd name="connsiteY5" fmla="*/ 514928 h 521785"/>
                <a:gd name="connsiteX6" fmla="*/ 9104 w 546149"/>
                <a:gd name="connsiteY6" fmla="*/ 130280 h 521785"/>
                <a:gd name="connsiteX7" fmla="*/ 0 w 546149"/>
                <a:gd name="connsiteY7" fmla="*/ 113863 h 521785"/>
                <a:gd name="connsiteX8" fmla="*/ 0 w 546149"/>
                <a:gd name="connsiteY8" fmla="*/ 83043 h 521785"/>
                <a:gd name="connsiteX9" fmla="*/ 9104 w 546149"/>
                <a:gd name="connsiteY9" fmla="*/ 66324 h 521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46149" h="521785">
                  <a:moveTo>
                    <a:pt x="9104" y="66324"/>
                  </a:moveTo>
                  <a:lnTo>
                    <a:pt x="88859" y="6799"/>
                  </a:lnTo>
                  <a:cubicBezTo>
                    <a:pt x="102678" y="-2266"/>
                    <a:pt x="119003" y="-2266"/>
                    <a:pt x="132822" y="6799"/>
                  </a:cubicBezTo>
                  <a:lnTo>
                    <a:pt x="546150" y="315403"/>
                  </a:lnTo>
                  <a:lnTo>
                    <a:pt x="546150" y="521776"/>
                  </a:lnTo>
                  <a:cubicBezTo>
                    <a:pt x="538501" y="521948"/>
                    <a:pt x="530953" y="519591"/>
                    <a:pt x="524207" y="514928"/>
                  </a:cubicBezTo>
                  <a:lnTo>
                    <a:pt x="9104" y="130280"/>
                  </a:lnTo>
                  <a:cubicBezTo>
                    <a:pt x="4015" y="127319"/>
                    <a:pt x="545" y="121054"/>
                    <a:pt x="0" y="113863"/>
                  </a:cubicBezTo>
                  <a:lnTo>
                    <a:pt x="0" y="83043"/>
                  </a:lnTo>
                  <a:cubicBezTo>
                    <a:pt x="459" y="75741"/>
                    <a:pt x="3945" y="69335"/>
                    <a:pt x="9104" y="66324"/>
                  </a:cubicBezTo>
                  <a:close/>
                </a:path>
              </a:pathLst>
            </a:custGeom>
            <a:solidFill>
              <a:srgbClr val="000000"/>
            </a:solidFill>
            <a:ln w="7772" cap="flat">
              <a:noFill/>
              <a:prstDash val="solid"/>
              <a:miter/>
            </a:ln>
          </p:spPr>
          <p:txBody>
            <a:bodyPr rtlCol="0" anchor="ctr"/>
            <a:lstStyle/>
            <a:p>
              <a:endParaRPr lang="en-IN"/>
            </a:p>
          </p:txBody>
        </p:sp>
        <p:sp>
          <p:nvSpPr>
            <p:cNvPr id="204" name="Freeform: Shape 203">
              <a:extLst>
                <a:ext uri="{FF2B5EF4-FFF2-40B4-BE49-F238E27FC236}">
                  <a16:creationId xmlns:a16="http://schemas.microsoft.com/office/drawing/2014/main" id="{E46B0470-2885-E016-7E3E-2F7F9D493B91}"/>
                </a:ext>
              </a:extLst>
            </p:cNvPr>
            <p:cNvSpPr/>
            <p:nvPr/>
          </p:nvSpPr>
          <p:spPr>
            <a:xfrm>
              <a:off x="1414426" y="4349267"/>
              <a:ext cx="657029" cy="546017"/>
            </a:xfrm>
            <a:custGeom>
              <a:avLst/>
              <a:gdLst>
                <a:gd name="connsiteX0" fmla="*/ 634464 w 657029"/>
                <a:gd name="connsiteY0" fmla="*/ 374542 h 546017"/>
                <a:gd name="connsiteX1" fmla="*/ 145194 w 657029"/>
                <a:gd name="connsiteY1" fmla="*/ 9133 h 546017"/>
                <a:gd name="connsiteX2" fmla="*/ 92439 w 657029"/>
                <a:gd name="connsiteY2" fmla="*/ 9133 h 546017"/>
                <a:gd name="connsiteX3" fmla="*/ 47231 w 657029"/>
                <a:gd name="connsiteY3" fmla="*/ 43075 h 546017"/>
                <a:gd name="connsiteX4" fmla="*/ 545 w 657029"/>
                <a:gd name="connsiteY4" fmla="*/ 94240 h 546017"/>
                <a:gd name="connsiteX5" fmla="*/ 0 w 657029"/>
                <a:gd name="connsiteY5" fmla="*/ 138154 h 546017"/>
                <a:gd name="connsiteX6" fmla="*/ 9104 w 657029"/>
                <a:gd name="connsiteY6" fmla="*/ 154572 h 546017"/>
                <a:gd name="connsiteX7" fmla="*/ 524207 w 657029"/>
                <a:gd name="connsiteY7" fmla="*/ 539219 h 546017"/>
                <a:gd name="connsiteX8" fmla="*/ 568170 w 657029"/>
                <a:gd name="connsiteY8" fmla="*/ 539219 h 546017"/>
                <a:gd name="connsiteX9" fmla="*/ 647925 w 657029"/>
                <a:gd name="connsiteY9" fmla="*/ 479693 h 546017"/>
                <a:gd name="connsiteX10" fmla="*/ 657029 w 657029"/>
                <a:gd name="connsiteY10" fmla="*/ 463175 h 546017"/>
                <a:gd name="connsiteX11" fmla="*/ 657029 w 657029"/>
                <a:gd name="connsiteY11" fmla="*/ 419362 h 546017"/>
                <a:gd name="connsiteX12" fmla="*/ 634464 w 657029"/>
                <a:gd name="connsiteY12" fmla="*/ 374542 h 546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7029" h="546017">
                  <a:moveTo>
                    <a:pt x="634464" y="374542"/>
                  </a:moveTo>
                  <a:lnTo>
                    <a:pt x="145194" y="9133"/>
                  </a:lnTo>
                  <a:cubicBezTo>
                    <a:pt x="128869" y="-3044"/>
                    <a:pt x="108763" y="-3044"/>
                    <a:pt x="92439" y="9133"/>
                  </a:cubicBezTo>
                  <a:lnTo>
                    <a:pt x="47231" y="43075"/>
                  </a:lnTo>
                  <a:cubicBezTo>
                    <a:pt x="15640" y="66643"/>
                    <a:pt x="3424" y="72788"/>
                    <a:pt x="545" y="94240"/>
                  </a:cubicBezTo>
                  <a:cubicBezTo>
                    <a:pt x="545" y="97464"/>
                    <a:pt x="0" y="134025"/>
                    <a:pt x="0" y="138154"/>
                  </a:cubicBezTo>
                  <a:cubicBezTo>
                    <a:pt x="545" y="145345"/>
                    <a:pt x="4015" y="151610"/>
                    <a:pt x="9104" y="154572"/>
                  </a:cubicBezTo>
                  <a:lnTo>
                    <a:pt x="524207" y="539219"/>
                  </a:lnTo>
                  <a:cubicBezTo>
                    <a:pt x="538026" y="548283"/>
                    <a:pt x="554351" y="548283"/>
                    <a:pt x="568170" y="539219"/>
                  </a:cubicBezTo>
                  <a:lnTo>
                    <a:pt x="647925" y="479693"/>
                  </a:lnTo>
                  <a:cubicBezTo>
                    <a:pt x="653037" y="476712"/>
                    <a:pt x="656515" y="470407"/>
                    <a:pt x="657029" y="463175"/>
                  </a:cubicBezTo>
                  <a:cubicBezTo>
                    <a:pt x="657029" y="459348"/>
                    <a:pt x="657029" y="422888"/>
                    <a:pt x="657029" y="419362"/>
                  </a:cubicBezTo>
                  <a:cubicBezTo>
                    <a:pt x="656251" y="396096"/>
                    <a:pt x="651660" y="387535"/>
                    <a:pt x="634464" y="374542"/>
                  </a:cubicBezTo>
                  <a:close/>
                </a:path>
              </a:pathLst>
            </a:custGeom>
            <a:solidFill>
              <a:srgbClr val="37474F"/>
            </a:solidFill>
            <a:ln w="7772" cap="flat">
              <a:noFill/>
              <a:prstDash val="solid"/>
              <a:miter/>
            </a:ln>
          </p:spPr>
          <p:txBody>
            <a:bodyPr rtlCol="0" anchor="ctr"/>
            <a:lstStyle/>
            <a:p>
              <a:endParaRPr lang="en-IN"/>
            </a:p>
          </p:txBody>
        </p:sp>
        <p:sp>
          <p:nvSpPr>
            <p:cNvPr id="205" name="Freeform: Shape 204">
              <a:extLst>
                <a:ext uri="{FF2B5EF4-FFF2-40B4-BE49-F238E27FC236}">
                  <a16:creationId xmlns:a16="http://schemas.microsoft.com/office/drawing/2014/main" id="{7F3B678A-05DC-ED09-598D-DE351DDD8AEC}"/>
                </a:ext>
              </a:extLst>
            </p:cNvPr>
            <p:cNvSpPr/>
            <p:nvPr/>
          </p:nvSpPr>
          <p:spPr>
            <a:xfrm>
              <a:off x="1427051" y="4356965"/>
              <a:ext cx="632247" cy="470386"/>
            </a:xfrm>
            <a:custGeom>
              <a:avLst/>
              <a:gdLst>
                <a:gd name="connsiteX0" fmla="*/ 129457 w 632247"/>
                <a:gd name="connsiteY0" fmla="*/ 7176 h 470386"/>
                <a:gd name="connsiteX1" fmla="*/ 623474 w 632247"/>
                <a:gd name="connsiteY1" fmla="*/ 376313 h 470386"/>
                <a:gd name="connsiteX2" fmla="*/ 631582 w 632247"/>
                <a:gd name="connsiteY2" fmla="*/ 397343 h 470386"/>
                <a:gd name="connsiteX3" fmla="*/ 623474 w 632247"/>
                <a:gd name="connsiteY3" fmla="*/ 407838 h 470386"/>
                <a:gd name="connsiteX4" fmla="*/ 549321 w 632247"/>
                <a:gd name="connsiteY4" fmla="*/ 463233 h 470386"/>
                <a:gd name="connsiteX5" fmla="*/ 502635 w 632247"/>
                <a:gd name="connsiteY5" fmla="*/ 463233 h 470386"/>
                <a:gd name="connsiteX6" fmla="*/ 8774 w 632247"/>
                <a:gd name="connsiteY6" fmla="*/ 94097 h 470386"/>
                <a:gd name="connsiteX7" fmla="*/ 666 w 632247"/>
                <a:gd name="connsiteY7" fmla="*/ 73067 h 470386"/>
                <a:gd name="connsiteX8" fmla="*/ 8774 w 632247"/>
                <a:gd name="connsiteY8" fmla="*/ 62572 h 470386"/>
                <a:gd name="connsiteX9" fmla="*/ 82849 w 632247"/>
                <a:gd name="connsiteY9" fmla="*/ 7176 h 470386"/>
                <a:gd name="connsiteX10" fmla="*/ 129457 w 632247"/>
                <a:gd name="connsiteY10" fmla="*/ 7176 h 470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32247" h="470386">
                  <a:moveTo>
                    <a:pt x="129457" y="7176"/>
                  </a:moveTo>
                  <a:lnTo>
                    <a:pt x="623474" y="376313"/>
                  </a:lnTo>
                  <a:cubicBezTo>
                    <a:pt x="630197" y="379223"/>
                    <a:pt x="633830" y="388630"/>
                    <a:pt x="631582" y="397343"/>
                  </a:cubicBezTo>
                  <a:cubicBezTo>
                    <a:pt x="630306" y="402298"/>
                    <a:pt x="627302" y="406186"/>
                    <a:pt x="623474" y="407838"/>
                  </a:cubicBezTo>
                  <a:lnTo>
                    <a:pt x="549321" y="463233"/>
                  </a:lnTo>
                  <a:cubicBezTo>
                    <a:pt x="534630" y="472771"/>
                    <a:pt x="517325" y="472771"/>
                    <a:pt x="502635" y="463233"/>
                  </a:cubicBezTo>
                  <a:lnTo>
                    <a:pt x="8774" y="94097"/>
                  </a:lnTo>
                  <a:cubicBezTo>
                    <a:pt x="2051" y="91186"/>
                    <a:pt x="-1583" y="81779"/>
                    <a:pt x="666" y="73067"/>
                  </a:cubicBezTo>
                  <a:cubicBezTo>
                    <a:pt x="1942" y="68111"/>
                    <a:pt x="4945" y="64224"/>
                    <a:pt x="8774" y="62572"/>
                  </a:cubicBezTo>
                  <a:lnTo>
                    <a:pt x="82849" y="7176"/>
                  </a:lnTo>
                  <a:cubicBezTo>
                    <a:pt x="97508" y="-2392"/>
                    <a:pt x="114798" y="-2392"/>
                    <a:pt x="129457" y="7176"/>
                  </a:cubicBezTo>
                  <a:close/>
                </a:path>
              </a:pathLst>
            </a:custGeom>
            <a:solidFill>
              <a:srgbClr val="455A64"/>
            </a:solidFill>
            <a:ln w="7772" cap="flat">
              <a:noFill/>
              <a:prstDash val="solid"/>
              <a:miter/>
            </a:ln>
          </p:spPr>
          <p:txBody>
            <a:bodyPr rtlCol="0" anchor="ctr"/>
            <a:lstStyle/>
            <a:p>
              <a:endParaRPr lang="en-IN"/>
            </a:p>
          </p:txBody>
        </p:sp>
      </p:grpSp>
      <p:grpSp>
        <p:nvGrpSpPr>
          <p:cNvPr id="206" name="Graphic 2">
            <a:extLst>
              <a:ext uri="{FF2B5EF4-FFF2-40B4-BE49-F238E27FC236}">
                <a16:creationId xmlns:a16="http://schemas.microsoft.com/office/drawing/2014/main" id="{9BA50A76-7B94-C787-0A71-85006811AFCC}"/>
              </a:ext>
            </a:extLst>
          </p:cNvPr>
          <p:cNvGrpSpPr/>
          <p:nvPr/>
        </p:nvGrpSpPr>
        <p:grpSpPr>
          <a:xfrm>
            <a:off x="479692" y="1966451"/>
            <a:ext cx="1048540" cy="3758615"/>
            <a:chOff x="356159" y="2032746"/>
            <a:chExt cx="1048540" cy="3758615"/>
          </a:xfrm>
        </p:grpSpPr>
        <p:grpSp>
          <p:nvGrpSpPr>
            <p:cNvPr id="207" name="Graphic 2">
              <a:extLst>
                <a:ext uri="{FF2B5EF4-FFF2-40B4-BE49-F238E27FC236}">
                  <a16:creationId xmlns:a16="http://schemas.microsoft.com/office/drawing/2014/main" id="{0FC3F91E-DB1A-C096-95C3-64558F2A5091}"/>
                </a:ext>
              </a:extLst>
            </p:cNvPr>
            <p:cNvGrpSpPr/>
            <p:nvPr/>
          </p:nvGrpSpPr>
          <p:grpSpPr>
            <a:xfrm>
              <a:off x="356159" y="3440645"/>
              <a:ext cx="967097" cy="2350715"/>
              <a:chOff x="356159" y="3440645"/>
              <a:chExt cx="967097" cy="2350715"/>
            </a:xfrm>
          </p:grpSpPr>
          <p:sp>
            <p:nvSpPr>
              <p:cNvPr id="208" name="Freeform: Shape 207">
                <a:extLst>
                  <a:ext uri="{FF2B5EF4-FFF2-40B4-BE49-F238E27FC236}">
                    <a16:creationId xmlns:a16="http://schemas.microsoft.com/office/drawing/2014/main" id="{2976D913-34B6-B098-4958-6F6E8E3E8E4D}"/>
                  </a:ext>
                </a:extLst>
              </p:cNvPr>
              <p:cNvSpPr/>
              <p:nvPr/>
            </p:nvSpPr>
            <p:spPr>
              <a:xfrm>
                <a:off x="436904" y="3447494"/>
                <a:ext cx="686119" cy="2012664"/>
              </a:xfrm>
              <a:custGeom>
                <a:avLst/>
                <a:gdLst>
                  <a:gd name="connsiteX0" fmla="*/ 684567 w 686119"/>
                  <a:gd name="connsiteY0" fmla="*/ 1986084 h 2012664"/>
                  <a:gd name="connsiteX1" fmla="*/ 644729 w 686119"/>
                  <a:gd name="connsiteY1" fmla="*/ 1909638 h 2012664"/>
                  <a:gd name="connsiteX2" fmla="*/ 639904 w 686119"/>
                  <a:gd name="connsiteY2" fmla="*/ 1810127 h 2012664"/>
                  <a:gd name="connsiteX3" fmla="*/ 639904 w 686119"/>
                  <a:gd name="connsiteY3" fmla="*/ 1810127 h 2012664"/>
                  <a:gd name="connsiteX4" fmla="*/ 683089 w 686119"/>
                  <a:gd name="connsiteY4" fmla="*/ 1020992 h 2012664"/>
                  <a:gd name="connsiteX5" fmla="*/ 648775 w 686119"/>
                  <a:gd name="connsiteY5" fmla="*/ 0 h 2012664"/>
                  <a:gd name="connsiteX6" fmla="*/ 122622 w 686119"/>
                  <a:gd name="connsiteY6" fmla="*/ 40288 h 2012664"/>
                  <a:gd name="connsiteX7" fmla="*/ 64420 w 686119"/>
                  <a:gd name="connsiteY7" fmla="*/ 1089078 h 2012664"/>
                  <a:gd name="connsiteX8" fmla="*/ 26060 w 686119"/>
                  <a:gd name="connsiteY8" fmla="*/ 1348833 h 2012664"/>
                  <a:gd name="connsiteX9" fmla="*/ 15789 w 686119"/>
                  <a:gd name="connsiteY9" fmla="*/ 1799249 h 2012664"/>
                  <a:gd name="connsiteX10" fmla="*/ 11976 w 686119"/>
                  <a:gd name="connsiteY10" fmla="*/ 1857566 h 2012664"/>
                  <a:gd name="connsiteX11" fmla="*/ 2950 w 686119"/>
                  <a:gd name="connsiteY11" fmla="*/ 1949926 h 2012664"/>
                  <a:gd name="connsiteX12" fmla="*/ 114141 w 686119"/>
                  <a:gd name="connsiteY12" fmla="*/ 1972487 h 2012664"/>
                  <a:gd name="connsiteX13" fmla="*/ 130715 w 686119"/>
                  <a:gd name="connsiteY13" fmla="*/ 1891911 h 2012664"/>
                  <a:gd name="connsiteX14" fmla="*/ 146277 w 686119"/>
                  <a:gd name="connsiteY14" fmla="*/ 1824530 h 2012664"/>
                  <a:gd name="connsiteX15" fmla="*/ 146277 w 686119"/>
                  <a:gd name="connsiteY15" fmla="*/ 1824530 h 2012664"/>
                  <a:gd name="connsiteX16" fmla="*/ 292093 w 686119"/>
                  <a:gd name="connsiteY16" fmla="*/ 1215279 h 2012664"/>
                  <a:gd name="connsiteX17" fmla="*/ 395580 w 686119"/>
                  <a:gd name="connsiteY17" fmla="*/ 650143 h 2012664"/>
                  <a:gd name="connsiteX18" fmla="*/ 438220 w 686119"/>
                  <a:gd name="connsiteY18" fmla="*/ 1006690 h 2012664"/>
                  <a:gd name="connsiteX19" fmla="*/ 429739 w 686119"/>
                  <a:gd name="connsiteY19" fmla="*/ 1222631 h 2012664"/>
                  <a:gd name="connsiteX20" fmla="*/ 481327 w 686119"/>
                  <a:gd name="connsiteY20" fmla="*/ 1766516 h 2012664"/>
                  <a:gd name="connsiteX21" fmla="*/ 493777 w 686119"/>
                  <a:gd name="connsiteY21" fmla="*/ 1894933 h 2012664"/>
                  <a:gd name="connsiteX22" fmla="*/ 491754 w 686119"/>
                  <a:gd name="connsiteY22" fmla="*/ 1950026 h 2012664"/>
                  <a:gd name="connsiteX23" fmla="*/ 546766 w 686119"/>
                  <a:gd name="connsiteY23" fmla="*/ 2010458 h 2012664"/>
                  <a:gd name="connsiteX24" fmla="*/ 684567 w 686119"/>
                  <a:gd name="connsiteY24" fmla="*/ 1986084 h 2012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86119" h="2012664">
                    <a:moveTo>
                      <a:pt x="684567" y="1986084"/>
                    </a:moveTo>
                    <a:cubicBezTo>
                      <a:pt x="675619" y="1972185"/>
                      <a:pt x="652120" y="1938746"/>
                      <a:pt x="644729" y="1909638"/>
                    </a:cubicBezTo>
                    <a:cubicBezTo>
                      <a:pt x="640216" y="1891811"/>
                      <a:pt x="639360" y="1851624"/>
                      <a:pt x="639904" y="1810127"/>
                    </a:cubicBezTo>
                    <a:lnTo>
                      <a:pt x="639904" y="1810127"/>
                    </a:lnTo>
                    <a:cubicBezTo>
                      <a:pt x="639904" y="1810127"/>
                      <a:pt x="678809" y="1145380"/>
                      <a:pt x="683089" y="1020992"/>
                    </a:cubicBezTo>
                    <a:cubicBezTo>
                      <a:pt x="690870" y="777855"/>
                      <a:pt x="685112" y="322906"/>
                      <a:pt x="648775" y="0"/>
                    </a:cubicBezTo>
                    <a:lnTo>
                      <a:pt x="122622" y="40288"/>
                    </a:lnTo>
                    <a:cubicBezTo>
                      <a:pt x="89397" y="484258"/>
                      <a:pt x="64420" y="1089078"/>
                      <a:pt x="64420" y="1089078"/>
                    </a:cubicBezTo>
                    <a:cubicBezTo>
                      <a:pt x="61541" y="1122819"/>
                      <a:pt x="37342" y="1206114"/>
                      <a:pt x="26060" y="1348833"/>
                    </a:cubicBezTo>
                    <a:cubicBezTo>
                      <a:pt x="14544" y="1493969"/>
                      <a:pt x="25048" y="1548358"/>
                      <a:pt x="15789" y="1799249"/>
                    </a:cubicBezTo>
                    <a:cubicBezTo>
                      <a:pt x="15278" y="1818759"/>
                      <a:pt x="14006" y="1838218"/>
                      <a:pt x="11976" y="1857566"/>
                    </a:cubicBezTo>
                    <a:cubicBezTo>
                      <a:pt x="11976" y="1857566"/>
                      <a:pt x="-7165" y="1912962"/>
                      <a:pt x="2950" y="1949926"/>
                    </a:cubicBezTo>
                    <a:cubicBezTo>
                      <a:pt x="13066" y="1986890"/>
                      <a:pt x="99590" y="1999278"/>
                      <a:pt x="114141" y="1972487"/>
                    </a:cubicBezTo>
                    <a:cubicBezTo>
                      <a:pt x="128691" y="1945695"/>
                      <a:pt x="130715" y="1891911"/>
                      <a:pt x="130715" y="1891911"/>
                    </a:cubicBezTo>
                    <a:lnTo>
                      <a:pt x="146277" y="1824530"/>
                    </a:lnTo>
                    <a:lnTo>
                      <a:pt x="146277" y="1824530"/>
                    </a:lnTo>
                    <a:cubicBezTo>
                      <a:pt x="146277" y="1824530"/>
                      <a:pt x="249764" y="1421653"/>
                      <a:pt x="292093" y="1215279"/>
                    </a:cubicBezTo>
                    <a:cubicBezTo>
                      <a:pt x="332087" y="1020186"/>
                      <a:pt x="395580" y="650143"/>
                      <a:pt x="395580" y="650143"/>
                    </a:cubicBezTo>
                    <a:lnTo>
                      <a:pt x="438220" y="1006690"/>
                    </a:lnTo>
                    <a:cubicBezTo>
                      <a:pt x="438220" y="1006690"/>
                      <a:pt x="428961" y="1133898"/>
                      <a:pt x="429739" y="1222631"/>
                    </a:cubicBezTo>
                    <a:cubicBezTo>
                      <a:pt x="430751" y="1337955"/>
                      <a:pt x="467788" y="1658142"/>
                      <a:pt x="481327" y="1766516"/>
                    </a:cubicBezTo>
                    <a:cubicBezTo>
                      <a:pt x="486696" y="1819293"/>
                      <a:pt x="492687" y="1879321"/>
                      <a:pt x="493777" y="1894933"/>
                    </a:cubicBezTo>
                    <a:cubicBezTo>
                      <a:pt x="490563" y="1912992"/>
                      <a:pt x="489879" y="1931655"/>
                      <a:pt x="491754" y="1950026"/>
                    </a:cubicBezTo>
                    <a:cubicBezTo>
                      <a:pt x="494944" y="1980242"/>
                      <a:pt x="506460" y="2001695"/>
                      <a:pt x="546766" y="2010458"/>
                    </a:cubicBezTo>
                    <a:cubicBezTo>
                      <a:pt x="587071" y="2019221"/>
                      <a:pt x="693593" y="1999983"/>
                      <a:pt x="684567" y="1986084"/>
                    </a:cubicBezTo>
                    <a:close/>
                  </a:path>
                </a:pathLst>
              </a:custGeom>
              <a:solidFill>
                <a:srgbClr val="FFBDA7"/>
              </a:solidFill>
              <a:ln w="7772" cap="flat">
                <a:noFill/>
                <a:prstDash val="solid"/>
                <a:miter/>
              </a:ln>
            </p:spPr>
            <p:txBody>
              <a:bodyPr rtlCol="0" anchor="ctr"/>
              <a:lstStyle/>
              <a:p>
                <a:endParaRPr lang="en-IN"/>
              </a:p>
            </p:txBody>
          </p:sp>
          <p:sp>
            <p:nvSpPr>
              <p:cNvPr id="209" name="Freeform: Shape 208">
                <a:extLst>
                  <a:ext uri="{FF2B5EF4-FFF2-40B4-BE49-F238E27FC236}">
                    <a16:creationId xmlns:a16="http://schemas.microsoft.com/office/drawing/2014/main" id="{A7957D05-B186-2542-89F5-65EC6FDDECE1}"/>
                  </a:ext>
                </a:extLst>
              </p:cNvPr>
              <p:cNvSpPr/>
              <p:nvPr/>
            </p:nvSpPr>
            <p:spPr>
              <a:xfrm>
                <a:off x="910206" y="5503175"/>
                <a:ext cx="408379" cy="192948"/>
              </a:xfrm>
              <a:custGeom>
                <a:avLst/>
                <a:gdLst>
                  <a:gd name="connsiteX0" fmla="*/ 405557 w 408379"/>
                  <a:gd name="connsiteY0" fmla="*/ 107870 h 192948"/>
                  <a:gd name="connsiteX1" fmla="*/ 399254 w 408379"/>
                  <a:gd name="connsiteY1" fmla="*/ 154604 h 192948"/>
                  <a:gd name="connsiteX2" fmla="*/ 277092 w 408379"/>
                  <a:gd name="connsiteY2" fmla="*/ 191769 h 192948"/>
                  <a:gd name="connsiteX3" fmla="*/ 157576 w 408379"/>
                  <a:gd name="connsiteY3" fmla="*/ 140201 h 192948"/>
                  <a:gd name="connsiteX4" fmla="*/ 70040 w 408379"/>
                  <a:gd name="connsiteY4" fmla="*/ 77957 h 192948"/>
                  <a:gd name="connsiteX5" fmla="*/ 7791 w 408379"/>
                  <a:gd name="connsiteY5" fmla="*/ 50360 h 192948"/>
                  <a:gd name="connsiteX6" fmla="*/ 10 w 408379"/>
                  <a:gd name="connsiteY6" fmla="*/ 0 h 192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8379" h="192948">
                    <a:moveTo>
                      <a:pt x="405557" y="107870"/>
                    </a:moveTo>
                    <a:cubicBezTo>
                      <a:pt x="408125" y="107870"/>
                      <a:pt x="412560" y="140302"/>
                      <a:pt x="399254" y="154604"/>
                    </a:cubicBezTo>
                    <a:cubicBezTo>
                      <a:pt x="383692" y="171122"/>
                      <a:pt x="338251" y="199021"/>
                      <a:pt x="277092" y="191769"/>
                    </a:cubicBezTo>
                    <a:cubicBezTo>
                      <a:pt x="215934" y="184518"/>
                      <a:pt x="182475" y="163467"/>
                      <a:pt x="157576" y="140201"/>
                    </a:cubicBezTo>
                    <a:cubicBezTo>
                      <a:pt x="132677" y="116935"/>
                      <a:pt x="97818" y="84201"/>
                      <a:pt x="70040" y="77957"/>
                    </a:cubicBezTo>
                    <a:cubicBezTo>
                      <a:pt x="44362" y="72216"/>
                      <a:pt x="16195" y="59424"/>
                      <a:pt x="7791" y="50360"/>
                    </a:cubicBezTo>
                    <a:cubicBezTo>
                      <a:pt x="-612" y="41295"/>
                      <a:pt x="10" y="0"/>
                      <a:pt x="10" y="0"/>
                    </a:cubicBezTo>
                    <a:close/>
                  </a:path>
                </a:pathLst>
              </a:custGeom>
              <a:solidFill>
                <a:srgbClr val="263238"/>
              </a:solidFill>
              <a:ln w="7772" cap="flat">
                <a:noFill/>
                <a:prstDash val="solid"/>
                <a:miter/>
              </a:ln>
            </p:spPr>
            <p:txBody>
              <a:bodyPr rtlCol="0" anchor="ctr"/>
              <a:lstStyle/>
              <a:p>
                <a:endParaRPr lang="en-IN"/>
              </a:p>
            </p:txBody>
          </p:sp>
          <p:sp>
            <p:nvSpPr>
              <p:cNvPr id="210" name="Freeform: Shape 209">
                <a:extLst>
                  <a:ext uri="{FF2B5EF4-FFF2-40B4-BE49-F238E27FC236}">
                    <a16:creationId xmlns:a16="http://schemas.microsoft.com/office/drawing/2014/main" id="{4441477D-BD0D-D36D-375D-D00B466489B7}"/>
                  </a:ext>
                </a:extLst>
              </p:cNvPr>
              <p:cNvSpPr/>
              <p:nvPr/>
            </p:nvSpPr>
            <p:spPr>
              <a:xfrm>
                <a:off x="909539" y="5341229"/>
                <a:ext cx="413717" cy="335059"/>
              </a:xfrm>
              <a:custGeom>
                <a:avLst/>
                <a:gdLst>
                  <a:gd name="connsiteX0" fmla="*/ 21375 w 413717"/>
                  <a:gd name="connsiteY0" fmla="*/ 1299 h 335059"/>
                  <a:gd name="connsiteX1" fmla="*/ 12349 w 413717"/>
                  <a:gd name="connsiteY1" fmla="*/ 11371 h 335059"/>
                  <a:gd name="connsiteX2" fmla="*/ 5735 w 413717"/>
                  <a:gd name="connsiteY2" fmla="*/ 75126 h 335059"/>
                  <a:gd name="connsiteX3" fmla="*/ 1845 w 413717"/>
                  <a:gd name="connsiteY3" fmla="*/ 175846 h 335059"/>
                  <a:gd name="connsiteX4" fmla="*/ 74597 w 413717"/>
                  <a:gd name="connsiteY4" fmla="*/ 221471 h 335059"/>
                  <a:gd name="connsiteX5" fmla="*/ 162367 w 413717"/>
                  <a:gd name="connsiteY5" fmla="*/ 282910 h 335059"/>
                  <a:gd name="connsiteX6" fmla="*/ 292232 w 413717"/>
                  <a:gd name="connsiteY6" fmla="*/ 334982 h 335059"/>
                  <a:gd name="connsiteX7" fmla="*/ 403345 w 413717"/>
                  <a:gd name="connsiteY7" fmla="*/ 287039 h 335059"/>
                  <a:gd name="connsiteX8" fmla="*/ 357437 w 413717"/>
                  <a:gd name="connsiteY8" fmla="*/ 181586 h 335059"/>
                  <a:gd name="connsiteX9" fmla="*/ 281028 w 413717"/>
                  <a:gd name="connsiteY9" fmla="*/ 132939 h 335059"/>
                  <a:gd name="connsiteX10" fmla="*/ 186099 w 413717"/>
                  <a:gd name="connsiteY10" fmla="*/ 19025 h 335059"/>
                  <a:gd name="connsiteX11" fmla="*/ 164157 w 413717"/>
                  <a:gd name="connsiteY11" fmla="*/ 523 h 335059"/>
                  <a:gd name="connsiteX12" fmla="*/ 162211 w 413717"/>
                  <a:gd name="connsiteY12" fmla="*/ 1198 h 335059"/>
                  <a:gd name="connsiteX13" fmla="*/ 93972 w 413717"/>
                  <a:gd name="connsiteY13" fmla="*/ 19025 h 335059"/>
                  <a:gd name="connsiteX14" fmla="*/ 72107 w 413717"/>
                  <a:gd name="connsiteY14" fmla="*/ 45313 h 335059"/>
                  <a:gd name="connsiteX15" fmla="*/ 74986 w 413717"/>
                  <a:gd name="connsiteY15" fmla="*/ 59615 h 335059"/>
                  <a:gd name="connsiteX16" fmla="*/ 74519 w 413717"/>
                  <a:gd name="connsiteY16" fmla="*/ 68076 h 335059"/>
                  <a:gd name="connsiteX17" fmla="*/ 67983 w 413717"/>
                  <a:gd name="connsiteY17" fmla="*/ 66162 h 335059"/>
                  <a:gd name="connsiteX18" fmla="*/ 48609 w 413717"/>
                  <a:gd name="connsiteY18" fmla="*/ 40177 h 335059"/>
                  <a:gd name="connsiteX19" fmla="*/ 37326 w 413717"/>
                  <a:gd name="connsiteY19" fmla="*/ 27285 h 335059"/>
                  <a:gd name="connsiteX20" fmla="*/ 25188 w 413717"/>
                  <a:gd name="connsiteY20" fmla="*/ 18522 h 335059"/>
                  <a:gd name="connsiteX21" fmla="*/ 21375 w 413717"/>
                  <a:gd name="connsiteY21" fmla="*/ 1299 h 335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13717" h="335059">
                    <a:moveTo>
                      <a:pt x="21375" y="1299"/>
                    </a:moveTo>
                    <a:cubicBezTo>
                      <a:pt x="16940" y="1601"/>
                      <a:pt x="13228" y="5741"/>
                      <a:pt x="12349" y="11371"/>
                    </a:cubicBezTo>
                    <a:cubicBezTo>
                      <a:pt x="10715" y="22853"/>
                      <a:pt x="9392" y="56191"/>
                      <a:pt x="5735" y="75126"/>
                    </a:cubicBezTo>
                    <a:cubicBezTo>
                      <a:pt x="677" y="101414"/>
                      <a:pt x="-2046" y="155097"/>
                      <a:pt x="1845" y="175846"/>
                    </a:cubicBezTo>
                    <a:cubicBezTo>
                      <a:pt x="5735" y="196594"/>
                      <a:pt x="47675" y="210392"/>
                      <a:pt x="74597" y="221471"/>
                    </a:cubicBezTo>
                    <a:cubicBezTo>
                      <a:pt x="106009" y="236307"/>
                      <a:pt x="135577" y="257005"/>
                      <a:pt x="162367" y="282910"/>
                    </a:cubicBezTo>
                    <a:cubicBezTo>
                      <a:pt x="191624" y="309701"/>
                      <a:pt x="252471" y="336694"/>
                      <a:pt x="292232" y="334982"/>
                    </a:cubicBezTo>
                    <a:cubicBezTo>
                      <a:pt x="338918" y="332967"/>
                      <a:pt x="391751" y="313126"/>
                      <a:pt x="403345" y="287039"/>
                    </a:cubicBezTo>
                    <a:cubicBezTo>
                      <a:pt x="417740" y="254709"/>
                      <a:pt x="427855" y="217342"/>
                      <a:pt x="357437" y="181586"/>
                    </a:cubicBezTo>
                    <a:cubicBezTo>
                      <a:pt x="344054" y="174838"/>
                      <a:pt x="297056" y="144119"/>
                      <a:pt x="281028" y="132939"/>
                    </a:cubicBezTo>
                    <a:cubicBezTo>
                      <a:pt x="237609" y="102723"/>
                      <a:pt x="206952" y="74522"/>
                      <a:pt x="186099" y="19025"/>
                    </a:cubicBezTo>
                    <a:cubicBezTo>
                      <a:pt x="183983" y="6073"/>
                      <a:pt x="174163" y="-2216"/>
                      <a:pt x="164157" y="523"/>
                    </a:cubicBezTo>
                    <a:cubicBezTo>
                      <a:pt x="163495" y="705"/>
                      <a:pt x="162849" y="926"/>
                      <a:pt x="162211" y="1198"/>
                    </a:cubicBezTo>
                    <a:cubicBezTo>
                      <a:pt x="150618" y="3515"/>
                      <a:pt x="104476" y="12680"/>
                      <a:pt x="93972" y="19025"/>
                    </a:cubicBezTo>
                    <a:cubicBezTo>
                      <a:pt x="84712" y="24565"/>
                      <a:pt x="71563" y="31212"/>
                      <a:pt x="72107" y="45313"/>
                    </a:cubicBezTo>
                    <a:cubicBezTo>
                      <a:pt x="72450" y="50258"/>
                      <a:pt x="73422" y="55083"/>
                      <a:pt x="74986" y="59615"/>
                    </a:cubicBezTo>
                    <a:cubicBezTo>
                      <a:pt x="75920" y="62435"/>
                      <a:pt x="76620" y="66263"/>
                      <a:pt x="74519" y="68076"/>
                    </a:cubicBezTo>
                    <a:cubicBezTo>
                      <a:pt x="72418" y="69889"/>
                      <a:pt x="69851" y="68076"/>
                      <a:pt x="67983" y="66162"/>
                    </a:cubicBezTo>
                    <a:cubicBezTo>
                      <a:pt x="61019" y="58155"/>
                      <a:pt x="54546" y="49473"/>
                      <a:pt x="48609" y="40177"/>
                    </a:cubicBezTo>
                    <a:cubicBezTo>
                      <a:pt x="45263" y="35312"/>
                      <a:pt x="41473" y="30981"/>
                      <a:pt x="37326" y="27285"/>
                    </a:cubicBezTo>
                    <a:cubicBezTo>
                      <a:pt x="33155" y="24666"/>
                      <a:pt x="29102" y="21735"/>
                      <a:pt x="25188" y="18522"/>
                    </a:cubicBezTo>
                    <a:cubicBezTo>
                      <a:pt x="20519" y="14090"/>
                      <a:pt x="21764" y="7946"/>
                      <a:pt x="21375" y="1299"/>
                    </a:cubicBezTo>
                    <a:close/>
                  </a:path>
                </a:pathLst>
              </a:custGeom>
              <a:solidFill>
                <a:srgbClr val="455A64"/>
              </a:solidFill>
              <a:ln w="7772" cap="flat">
                <a:noFill/>
                <a:prstDash val="solid"/>
                <a:miter/>
              </a:ln>
            </p:spPr>
            <p:txBody>
              <a:bodyPr rtlCol="0" anchor="ctr"/>
              <a:lstStyle/>
              <a:p>
                <a:endParaRPr lang="en-IN"/>
              </a:p>
            </p:txBody>
          </p:sp>
          <p:sp>
            <p:nvSpPr>
              <p:cNvPr id="211" name="Freeform: Shape 210">
                <a:extLst>
                  <a:ext uri="{FF2B5EF4-FFF2-40B4-BE49-F238E27FC236}">
                    <a16:creationId xmlns:a16="http://schemas.microsoft.com/office/drawing/2014/main" id="{31F51390-CA7E-0DE8-3B97-C9A69CF258F7}"/>
                  </a:ext>
                </a:extLst>
              </p:cNvPr>
              <p:cNvSpPr/>
              <p:nvPr/>
            </p:nvSpPr>
            <p:spPr>
              <a:xfrm>
                <a:off x="1033001" y="5514959"/>
                <a:ext cx="289917" cy="163038"/>
              </a:xfrm>
              <a:custGeom>
                <a:avLst/>
                <a:gdLst>
                  <a:gd name="connsiteX0" fmla="*/ 38905 w 289917"/>
                  <a:gd name="connsiteY0" fmla="*/ 109583 h 163038"/>
                  <a:gd name="connsiteX1" fmla="*/ 0 w 289917"/>
                  <a:gd name="connsiteY1" fmla="*/ 77353 h 163038"/>
                  <a:gd name="connsiteX2" fmla="*/ 0 w 289917"/>
                  <a:gd name="connsiteY2" fmla="*/ 77353 h 163038"/>
                  <a:gd name="connsiteX3" fmla="*/ 115782 w 289917"/>
                  <a:gd name="connsiteY3" fmla="*/ 105554 h 163038"/>
                  <a:gd name="connsiteX4" fmla="*/ 125508 w 289917"/>
                  <a:gd name="connsiteY4" fmla="*/ 60432 h 163038"/>
                  <a:gd name="connsiteX5" fmla="*/ 219892 w 289917"/>
                  <a:gd name="connsiteY5" fmla="*/ 0 h 163038"/>
                  <a:gd name="connsiteX6" fmla="*/ 219892 w 289917"/>
                  <a:gd name="connsiteY6" fmla="*/ 0 h 163038"/>
                  <a:gd name="connsiteX7" fmla="*/ 233742 w 289917"/>
                  <a:gd name="connsiteY7" fmla="*/ 7957 h 163038"/>
                  <a:gd name="connsiteX8" fmla="*/ 279650 w 289917"/>
                  <a:gd name="connsiteY8" fmla="*/ 113410 h 163038"/>
                  <a:gd name="connsiteX9" fmla="*/ 169393 w 289917"/>
                  <a:gd name="connsiteY9" fmla="*/ 162964 h 163038"/>
                  <a:gd name="connsiteX10" fmla="*/ 38905 w 289917"/>
                  <a:gd name="connsiteY10" fmla="*/ 109583 h 163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9917" h="163038">
                    <a:moveTo>
                      <a:pt x="38905" y="109583"/>
                    </a:moveTo>
                    <a:cubicBezTo>
                      <a:pt x="26533" y="98101"/>
                      <a:pt x="13383" y="87122"/>
                      <a:pt x="0" y="77353"/>
                    </a:cubicBezTo>
                    <a:lnTo>
                      <a:pt x="0" y="77353"/>
                    </a:lnTo>
                    <a:cubicBezTo>
                      <a:pt x="0" y="77353"/>
                      <a:pt x="83179" y="133353"/>
                      <a:pt x="115782" y="105554"/>
                    </a:cubicBezTo>
                    <a:cubicBezTo>
                      <a:pt x="136712" y="87626"/>
                      <a:pt x="126130" y="67079"/>
                      <a:pt x="125508" y="60432"/>
                    </a:cubicBezTo>
                    <a:cubicBezTo>
                      <a:pt x="124885" y="53784"/>
                      <a:pt x="199194" y="4029"/>
                      <a:pt x="219892" y="0"/>
                    </a:cubicBezTo>
                    <a:lnTo>
                      <a:pt x="219892" y="0"/>
                    </a:lnTo>
                    <a:cubicBezTo>
                      <a:pt x="225727" y="3525"/>
                      <a:pt x="230629" y="6446"/>
                      <a:pt x="233742" y="7957"/>
                    </a:cubicBezTo>
                    <a:cubicBezTo>
                      <a:pt x="303771" y="43712"/>
                      <a:pt x="294045" y="81079"/>
                      <a:pt x="279650" y="113410"/>
                    </a:cubicBezTo>
                    <a:cubicBezTo>
                      <a:pt x="268056" y="139496"/>
                      <a:pt x="230162" y="160950"/>
                      <a:pt x="169393" y="162964"/>
                    </a:cubicBezTo>
                    <a:cubicBezTo>
                      <a:pt x="129865" y="164676"/>
                      <a:pt x="68239" y="136374"/>
                      <a:pt x="38905" y="109583"/>
                    </a:cubicBezTo>
                    <a:close/>
                  </a:path>
                </a:pathLst>
              </a:custGeom>
              <a:solidFill>
                <a:srgbClr val="37474F"/>
              </a:solidFill>
              <a:ln w="7772" cap="flat">
                <a:noFill/>
                <a:prstDash val="solid"/>
                <a:miter/>
              </a:ln>
            </p:spPr>
            <p:txBody>
              <a:bodyPr rtlCol="0" anchor="ctr"/>
              <a:lstStyle/>
              <a:p>
                <a:endParaRPr lang="en-IN"/>
              </a:p>
            </p:txBody>
          </p:sp>
          <p:sp>
            <p:nvSpPr>
              <p:cNvPr id="212" name="Freeform: Shape 211">
                <a:extLst>
                  <a:ext uri="{FF2B5EF4-FFF2-40B4-BE49-F238E27FC236}">
                    <a16:creationId xmlns:a16="http://schemas.microsoft.com/office/drawing/2014/main" id="{64A4CAAA-99CA-12DB-324A-D0D2DDA1D76E}"/>
                  </a:ext>
                </a:extLst>
              </p:cNvPr>
              <p:cNvSpPr/>
              <p:nvPr/>
            </p:nvSpPr>
            <p:spPr>
              <a:xfrm>
                <a:off x="919554" y="5342528"/>
                <a:ext cx="260752" cy="245138"/>
              </a:xfrm>
              <a:custGeom>
                <a:avLst/>
                <a:gdLst>
                  <a:gd name="connsiteX0" fmla="*/ 233041 w 260752"/>
                  <a:gd name="connsiteY0" fmla="*/ 213424 h 245138"/>
                  <a:gd name="connsiteX1" fmla="*/ 246425 w 260752"/>
                  <a:gd name="connsiteY1" fmla="*/ 245050 h 245138"/>
                  <a:gd name="connsiteX2" fmla="*/ 115003 w 260752"/>
                  <a:gd name="connsiteY2" fmla="*/ 159741 h 245138"/>
                  <a:gd name="connsiteX3" fmla="*/ 19919 w 260752"/>
                  <a:gd name="connsiteY3" fmla="*/ 56403 h 245138"/>
                  <a:gd name="connsiteX4" fmla="*/ 0 w 260752"/>
                  <a:gd name="connsiteY4" fmla="*/ 37065 h 245138"/>
                  <a:gd name="connsiteX5" fmla="*/ 2334 w 260752"/>
                  <a:gd name="connsiteY5" fmla="*/ 10072 h 245138"/>
                  <a:gd name="connsiteX6" fmla="*/ 11360 w 260752"/>
                  <a:gd name="connsiteY6" fmla="*/ 0 h 245138"/>
                  <a:gd name="connsiteX7" fmla="*/ 15173 w 260752"/>
                  <a:gd name="connsiteY7" fmla="*/ 17626 h 245138"/>
                  <a:gd name="connsiteX8" fmla="*/ 27311 w 260752"/>
                  <a:gd name="connsiteY8" fmla="*/ 26388 h 245138"/>
                  <a:gd name="connsiteX9" fmla="*/ 38594 w 260752"/>
                  <a:gd name="connsiteY9" fmla="*/ 39280 h 245138"/>
                  <a:gd name="connsiteX10" fmla="*/ 57969 w 260752"/>
                  <a:gd name="connsiteY10" fmla="*/ 65266 h 245138"/>
                  <a:gd name="connsiteX11" fmla="*/ 233041 w 260752"/>
                  <a:gd name="connsiteY11" fmla="*/ 213424 h 245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60752" h="245138">
                    <a:moveTo>
                      <a:pt x="233041" y="213424"/>
                    </a:moveTo>
                    <a:cubicBezTo>
                      <a:pt x="276849" y="232460"/>
                      <a:pt x="258563" y="242633"/>
                      <a:pt x="246425" y="245050"/>
                    </a:cubicBezTo>
                    <a:cubicBezTo>
                      <a:pt x="234286" y="247467"/>
                      <a:pt x="160367" y="199827"/>
                      <a:pt x="115003" y="159741"/>
                    </a:cubicBezTo>
                    <a:cubicBezTo>
                      <a:pt x="67695" y="118043"/>
                      <a:pt x="37193" y="71712"/>
                      <a:pt x="19919" y="56403"/>
                    </a:cubicBezTo>
                    <a:cubicBezTo>
                      <a:pt x="13306" y="50662"/>
                      <a:pt x="6303" y="43612"/>
                      <a:pt x="0" y="37065"/>
                    </a:cubicBezTo>
                    <a:cubicBezTo>
                      <a:pt x="856" y="25684"/>
                      <a:pt x="1634" y="15410"/>
                      <a:pt x="2334" y="10072"/>
                    </a:cubicBezTo>
                    <a:cubicBezTo>
                      <a:pt x="3214" y="4442"/>
                      <a:pt x="6925" y="302"/>
                      <a:pt x="11360" y="0"/>
                    </a:cubicBezTo>
                    <a:cubicBezTo>
                      <a:pt x="11360" y="6648"/>
                      <a:pt x="10816" y="12791"/>
                      <a:pt x="15173" y="17626"/>
                    </a:cubicBezTo>
                    <a:cubicBezTo>
                      <a:pt x="19087" y="20839"/>
                      <a:pt x="23141" y="23770"/>
                      <a:pt x="27311" y="26388"/>
                    </a:cubicBezTo>
                    <a:cubicBezTo>
                      <a:pt x="31459" y="30085"/>
                      <a:pt x="35248" y="34416"/>
                      <a:pt x="38594" y="39280"/>
                    </a:cubicBezTo>
                    <a:cubicBezTo>
                      <a:pt x="44531" y="48577"/>
                      <a:pt x="51005" y="57259"/>
                      <a:pt x="57969" y="65266"/>
                    </a:cubicBezTo>
                    <a:cubicBezTo>
                      <a:pt x="96951" y="120561"/>
                      <a:pt x="189468" y="194489"/>
                      <a:pt x="233041" y="213424"/>
                    </a:cubicBezTo>
                    <a:close/>
                  </a:path>
                </a:pathLst>
              </a:custGeom>
              <a:solidFill>
                <a:srgbClr val="37474F"/>
              </a:solidFill>
              <a:ln w="7772" cap="flat">
                <a:noFill/>
                <a:prstDash val="solid"/>
                <a:miter/>
              </a:ln>
            </p:spPr>
            <p:txBody>
              <a:bodyPr rtlCol="0" anchor="ctr"/>
              <a:lstStyle/>
              <a:p>
                <a:endParaRPr lang="en-IN"/>
              </a:p>
            </p:txBody>
          </p:sp>
          <p:sp>
            <p:nvSpPr>
              <p:cNvPr id="213" name="Freeform: Shape 212">
                <a:extLst>
                  <a:ext uri="{FF2B5EF4-FFF2-40B4-BE49-F238E27FC236}">
                    <a16:creationId xmlns:a16="http://schemas.microsoft.com/office/drawing/2014/main" id="{3A1A40D3-8A76-B2E8-A811-AECF6B41803E}"/>
                  </a:ext>
                </a:extLst>
              </p:cNvPr>
              <p:cNvSpPr/>
              <p:nvPr/>
            </p:nvSpPr>
            <p:spPr>
              <a:xfrm>
                <a:off x="1158334" y="5512897"/>
                <a:ext cx="106075" cy="67332"/>
              </a:xfrm>
              <a:custGeom>
                <a:avLst/>
                <a:gdLst>
                  <a:gd name="connsiteX0" fmla="*/ 4377 w 106075"/>
                  <a:gd name="connsiteY0" fmla="*/ 67328 h 67332"/>
                  <a:gd name="connsiteX1" fmla="*/ 1653 w 106075"/>
                  <a:gd name="connsiteY1" fmla="*/ 66220 h 67332"/>
                  <a:gd name="connsiteX2" fmla="*/ 564 w 106075"/>
                  <a:gd name="connsiteY2" fmla="*/ 59825 h 67332"/>
                  <a:gd name="connsiteX3" fmla="*/ 953 w 106075"/>
                  <a:gd name="connsiteY3" fmla="*/ 59170 h 67332"/>
                  <a:gd name="connsiteX4" fmla="*/ 102106 w 106075"/>
                  <a:gd name="connsiteY4" fmla="*/ 148 h 67332"/>
                  <a:gd name="connsiteX5" fmla="*/ 106075 w 106075"/>
                  <a:gd name="connsiteY5" fmla="*/ 5477 h 67332"/>
                  <a:gd name="connsiteX6" fmla="*/ 106075 w 106075"/>
                  <a:gd name="connsiteY6" fmla="*/ 5587 h 67332"/>
                  <a:gd name="connsiteX7" fmla="*/ 101406 w 106075"/>
                  <a:gd name="connsiteY7" fmla="*/ 10220 h 67332"/>
                  <a:gd name="connsiteX8" fmla="*/ 8034 w 106075"/>
                  <a:gd name="connsiteY8" fmla="*/ 65314 h 67332"/>
                  <a:gd name="connsiteX9" fmla="*/ 4377 w 106075"/>
                  <a:gd name="connsiteY9" fmla="*/ 67328 h 67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6075" h="67332">
                    <a:moveTo>
                      <a:pt x="4377" y="67328"/>
                    </a:moveTo>
                    <a:cubicBezTo>
                      <a:pt x="3404" y="67348"/>
                      <a:pt x="2447" y="66966"/>
                      <a:pt x="1653" y="66220"/>
                    </a:cubicBezTo>
                    <a:cubicBezTo>
                      <a:pt x="-12" y="64840"/>
                      <a:pt x="-502" y="61980"/>
                      <a:pt x="564" y="59825"/>
                    </a:cubicBezTo>
                    <a:cubicBezTo>
                      <a:pt x="681" y="59593"/>
                      <a:pt x="805" y="59371"/>
                      <a:pt x="953" y="59170"/>
                    </a:cubicBezTo>
                    <a:cubicBezTo>
                      <a:pt x="12780" y="41040"/>
                      <a:pt x="69893" y="-2873"/>
                      <a:pt x="102106" y="148"/>
                    </a:cubicBezTo>
                    <a:cubicBezTo>
                      <a:pt x="104339" y="199"/>
                      <a:pt x="106121" y="2586"/>
                      <a:pt x="106075" y="5477"/>
                    </a:cubicBezTo>
                    <a:cubicBezTo>
                      <a:pt x="106075" y="5517"/>
                      <a:pt x="106075" y="5547"/>
                      <a:pt x="106075" y="5587"/>
                    </a:cubicBezTo>
                    <a:cubicBezTo>
                      <a:pt x="105756" y="8518"/>
                      <a:pt x="103678" y="10583"/>
                      <a:pt x="101406" y="10220"/>
                    </a:cubicBezTo>
                    <a:cubicBezTo>
                      <a:pt x="71527" y="7501"/>
                      <a:pt x="17371" y="51012"/>
                      <a:pt x="8034" y="65314"/>
                    </a:cubicBezTo>
                    <a:cubicBezTo>
                      <a:pt x="7108" y="66653"/>
                      <a:pt x="5769" y="67399"/>
                      <a:pt x="4377" y="67328"/>
                    </a:cubicBezTo>
                    <a:close/>
                  </a:path>
                </a:pathLst>
              </a:custGeom>
              <a:solidFill>
                <a:srgbClr val="263238"/>
              </a:solidFill>
              <a:ln w="7772" cap="flat">
                <a:noFill/>
                <a:prstDash val="solid"/>
                <a:miter/>
              </a:ln>
            </p:spPr>
            <p:txBody>
              <a:bodyPr rtlCol="0" anchor="ctr"/>
              <a:lstStyle/>
              <a:p>
                <a:endParaRPr lang="en-IN"/>
              </a:p>
            </p:txBody>
          </p:sp>
          <p:sp>
            <p:nvSpPr>
              <p:cNvPr id="214" name="Freeform: Shape 213">
                <a:extLst>
                  <a:ext uri="{FF2B5EF4-FFF2-40B4-BE49-F238E27FC236}">
                    <a16:creationId xmlns:a16="http://schemas.microsoft.com/office/drawing/2014/main" id="{353D88FF-D2CA-B8E9-E8E4-9685E38EA4B8}"/>
                  </a:ext>
                </a:extLst>
              </p:cNvPr>
              <p:cNvSpPr/>
              <p:nvPr/>
            </p:nvSpPr>
            <p:spPr>
              <a:xfrm>
                <a:off x="1120246" y="5486720"/>
                <a:ext cx="105960" cy="67329"/>
              </a:xfrm>
              <a:custGeom>
                <a:avLst/>
                <a:gdLst>
                  <a:gd name="connsiteX0" fmla="*/ 4338 w 105960"/>
                  <a:gd name="connsiteY0" fmla="*/ 67319 h 67329"/>
                  <a:gd name="connsiteX1" fmla="*/ 1615 w 105960"/>
                  <a:gd name="connsiteY1" fmla="*/ 66311 h 67329"/>
                  <a:gd name="connsiteX2" fmla="*/ 657 w 105960"/>
                  <a:gd name="connsiteY2" fmla="*/ 59583 h 67329"/>
                  <a:gd name="connsiteX3" fmla="*/ 914 w 105960"/>
                  <a:gd name="connsiteY3" fmla="*/ 59160 h 67329"/>
                  <a:gd name="connsiteX4" fmla="*/ 102067 w 105960"/>
                  <a:gd name="connsiteY4" fmla="*/ 139 h 67329"/>
                  <a:gd name="connsiteX5" fmla="*/ 105958 w 105960"/>
                  <a:gd name="connsiteY5" fmla="*/ 5568 h 67329"/>
                  <a:gd name="connsiteX6" fmla="*/ 105958 w 105960"/>
                  <a:gd name="connsiteY6" fmla="*/ 5578 h 67329"/>
                  <a:gd name="connsiteX7" fmla="*/ 101422 w 105960"/>
                  <a:gd name="connsiteY7" fmla="*/ 10322 h 67329"/>
                  <a:gd name="connsiteX8" fmla="*/ 101367 w 105960"/>
                  <a:gd name="connsiteY8" fmla="*/ 10311 h 67329"/>
                  <a:gd name="connsiteX9" fmla="*/ 7995 w 105960"/>
                  <a:gd name="connsiteY9" fmla="*/ 65304 h 67329"/>
                  <a:gd name="connsiteX10" fmla="*/ 4338 w 105960"/>
                  <a:gd name="connsiteY10" fmla="*/ 67319 h 67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5960" h="67329">
                    <a:moveTo>
                      <a:pt x="4338" y="67319"/>
                    </a:moveTo>
                    <a:cubicBezTo>
                      <a:pt x="3373" y="67329"/>
                      <a:pt x="2432" y="66986"/>
                      <a:pt x="1615" y="66311"/>
                    </a:cubicBezTo>
                    <a:cubicBezTo>
                      <a:pt x="-82" y="64801"/>
                      <a:pt x="-510" y="61789"/>
                      <a:pt x="657" y="59583"/>
                    </a:cubicBezTo>
                    <a:cubicBezTo>
                      <a:pt x="735" y="59442"/>
                      <a:pt x="821" y="59301"/>
                      <a:pt x="914" y="59160"/>
                    </a:cubicBezTo>
                    <a:cubicBezTo>
                      <a:pt x="12741" y="41131"/>
                      <a:pt x="69854" y="-2782"/>
                      <a:pt x="102067" y="139"/>
                    </a:cubicBezTo>
                    <a:cubicBezTo>
                      <a:pt x="104301" y="250"/>
                      <a:pt x="106044" y="2677"/>
                      <a:pt x="105958" y="5568"/>
                    </a:cubicBezTo>
                    <a:cubicBezTo>
                      <a:pt x="105958" y="5578"/>
                      <a:pt x="105958" y="5578"/>
                      <a:pt x="105958" y="5578"/>
                    </a:cubicBezTo>
                    <a:cubicBezTo>
                      <a:pt x="105717" y="8509"/>
                      <a:pt x="103686" y="10634"/>
                      <a:pt x="101422" y="10322"/>
                    </a:cubicBezTo>
                    <a:cubicBezTo>
                      <a:pt x="101398" y="10322"/>
                      <a:pt x="101383" y="10311"/>
                      <a:pt x="101367" y="10311"/>
                    </a:cubicBezTo>
                    <a:cubicBezTo>
                      <a:pt x="71488" y="7592"/>
                      <a:pt x="17254" y="50599"/>
                      <a:pt x="7995" y="65304"/>
                    </a:cubicBezTo>
                    <a:cubicBezTo>
                      <a:pt x="7092" y="66684"/>
                      <a:pt x="5731" y="67429"/>
                      <a:pt x="4338" y="67319"/>
                    </a:cubicBezTo>
                    <a:close/>
                  </a:path>
                </a:pathLst>
              </a:custGeom>
              <a:solidFill>
                <a:srgbClr val="263238"/>
              </a:solidFill>
              <a:ln w="7772" cap="flat">
                <a:noFill/>
                <a:prstDash val="solid"/>
                <a:miter/>
              </a:ln>
            </p:spPr>
            <p:txBody>
              <a:bodyPr rtlCol="0" anchor="ctr"/>
              <a:lstStyle/>
              <a:p>
                <a:endParaRPr lang="en-IN"/>
              </a:p>
            </p:txBody>
          </p:sp>
          <p:sp>
            <p:nvSpPr>
              <p:cNvPr id="215" name="Freeform: Shape 214">
                <a:extLst>
                  <a:ext uri="{FF2B5EF4-FFF2-40B4-BE49-F238E27FC236}">
                    <a16:creationId xmlns:a16="http://schemas.microsoft.com/office/drawing/2014/main" id="{D2582EB5-025E-8C18-3E09-44E5C4A92CD1}"/>
                  </a:ext>
                </a:extLst>
              </p:cNvPr>
              <p:cNvSpPr/>
              <p:nvPr/>
            </p:nvSpPr>
            <p:spPr>
              <a:xfrm>
                <a:off x="1081302" y="5462034"/>
                <a:ext cx="105662" cy="67332"/>
              </a:xfrm>
              <a:custGeom>
                <a:avLst/>
                <a:gdLst>
                  <a:gd name="connsiteX0" fmla="*/ 4377 w 105662"/>
                  <a:gd name="connsiteY0" fmla="*/ 67328 h 67332"/>
                  <a:gd name="connsiteX1" fmla="*/ 1653 w 105662"/>
                  <a:gd name="connsiteY1" fmla="*/ 66220 h 67332"/>
                  <a:gd name="connsiteX2" fmla="*/ 564 w 105662"/>
                  <a:gd name="connsiteY2" fmla="*/ 59824 h 67332"/>
                  <a:gd name="connsiteX3" fmla="*/ 953 w 105662"/>
                  <a:gd name="connsiteY3" fmla="*/ 59170 h 67332"/>
                  <a:gd name="connsiteX4" fmla="*/ 102106 w 105662"/>
                  <a:gd name="connsiteY4" fmla="*/ 148 h 67332"/>
                  <a:gd name="connsiteX5" fmla="*/ 105647 w 105662"/>
                  <a:gd name="connsiteY5" fmla="*/ 5638 h 67332"/>
                  <a:gd name="connsiteX6" fmla="*/ 101406 w 105662"/>
                  <a:gd name="connsiteY6" fmla="*/ 10220 h 67332"/>
                  <a:gd name="connsiteX7" fmla="*/ 8034 w 105662"/>
                  <a:gd name="connsiteY7" fmla="*/ 65314 h 67332"/>
                  <a:gd name="connsiteX8" fmla="*/ 4377 w 105662"/>
                  <a:gd name="connsiteY8" fmla="*/ 67328 h 67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662" h="67332">
                    <a:moveTo>
                      <a:pt x="4377" y="67328"/>
                    </a:moveTo>
                    <a:cubicBezTo>
                      <a:pt x="3404" y="67348"/>
                      <a:pt x="2447" y="66966"/>
                      <a:pt x="1653" y="66220"/>
                    </a:cubicBezTo>
                    <a:cubicBezTo>
                      <a:pt x="-12" y="64840"/>
                      <a:pt x="-502" y="61980"/>
                      <a:pt x="564" y="59824"/>
                    </a:cubicBezTo>
                    <a:cubicBezTo>
                      <a:pt x="681" y="59593"/>
                      <a:pt x="805" y="59371"/>
                      <a:pt x="953" y="59170"/>
                    </a:cubicBezTo>
                    <a:cubicBezTo>
                      <a:pt x="12780" y="41040"/>
                      <a:pt x="69893" y="-2873"/>
                      <a:pt x="102106" y="148"/>
                    </a:cubicBezTo>
                    <a:cubicBezTo>
                      <a:pt x="104254" y="400"/>
                      <a:pt x="105841" y="2858"/>
                      <a:pt x="105647" y="5638"/>
                    </a:cubicBezTo>
                    <a:cubicBezTo>
                      <a:pt x="105452" y="8417"/>
                      <a:pt x="103554" y="10472"/>
                      <a:pt x="101406" y="10220"/>
                    </a:cubicBezTo>
                    <a:cubicBezTo>
                      <a:pt x="71527" y="7501"/>
                      <a:pt x="17293" y="50508"/>
                      <a:pt x="8034" y="65314"/>
                    </a:cubicBezTo>
                    <a:cubicBezTo>
                      <a:pt x="7108" y="66653"/>
                      <a:pt x="5770" y="67399"/>
                      <a:pt x="4377" y="67328"/>
                    </a:cubicBezTo>
                    <a:close/>
                  </a:path>
                </a:pathLst>
              </a:custGeom>
              <a:solidFill>
                <a:srgbClr val="263238"/>
              </a:solidFill>
              <a:ln w="7772" cap="flat">
                <a:noFill/>
                <a:prstDash val="solid"/>
                <a:miter/>
              </a:ln>
            </p:spPr>
            <p:txBody>
              <a:bodyPr rtlCol="0" anchor="ctr"/>
              <a:lstStyle/>
              <a:p>
                <a:endParaRPr lang="en-IN"/>
              </a:p>
            </p:txBody>
          </p:sp>
          <p:sp>
            <p:nvSpPr>
              <p:cNvPr id="216" name="Freeform: Shape 215">
                <a:extLst>
                  <a:ext uri="{FF2B5EF4-FFF2-40B4-BE49-F238E27FC236}">
                    <a16:creationId xmlns:a16="http://schemas.microsoft.com/office/drawing/2014/main" id="{AA671F85-04DE-73F7-9CE2-17B28EF86227}"/>
                  </a:ext>
                </a:extLst>
              </p:cNvPr>
              <p:cNvSpPr/>
              <p:nvPr/>
            </p:nvSpPr>
            <p:spPr>
              <a:xfrm>
                <a:off x="1045966" y="5433531"/>
                <a:ext cx="105937" cy="67347"/>
              </a:xfrm>
              <a:custGeom>
                <a:avLst/>
                <a:gdLst>
                  <a:gd name="connsiteX0" fmla="*/ 4387 w 105937"/>
                  <a:gd name="connsiteY0" fmla="*/ 67328 h 67347"/>
                  <a:gd name="connsiteX1" fmla="*/ 1664 w 105937"/>
                  <a:gd name="connsiteY1" fmla="*/ 66321 h 67347"/>
                  <a:gd name="connsiteX2" fmla="*/ 629 w 105937"/>
                  <a:gd name="connsiteY2" fmla="*/ 59613 h 67347"/>
                  <a:gd name="connsiteX3" fmla="*/ 885 w 105937"/>
                  <a:gd name="connsiteY3" fmla="*/ 59170 h 67347"/>
                  <a:gd name="connsiteX4" fmla="*/ 102039 w 105937"/>
                  <a:gd name="connsiteY4" fmla="*/ 148 h 67347"/>
                  <a:gd name="connsiteX5" fmla="*/ 105937 w 105937"/>
                  <a:gd name="connsiteY5" fmla="*/ 5376 h 67347"/>
                  <a:gd name="connsiteX6" fmla="*/ 105929 w 105937"/>
                  <a:gd name="connsiteY6" fmla="*/ 5587 h 67347"/>
                  <a:gd name="connsiteX7" fmla="*/ 101393 w 105937"/>
                  <a:gd name="connsiteY7" fmla="*/ 10331 h 67347"/>
                  <a:gd name="connsiteX8" fmla="*/ 101338 w 105937"/>
                  <a:gd name="connsiteY8" fmla="*/ 10321 h 67347"/>
                  <a:gd name="connsiteX9" fmla="*/ 7966 w 105937"/>
                  <a:gd name="connsiteY9" fmla="*/ 65314 h 67347"/>
                  <a:gd name="connsiteX10" fmla="*/ 4387 w 105937"/>
                  <a:gd name="connsiteY10" fmla="*/ 67328 h 67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5937" h="67347">
                    <a:moveTo>
                      <a:pt x="4387" y="67328"/>
                    </a:moveTo>
                    <a:cubicBezTo>
                      <a:pt x="3422" y="67338"/>
                      <a:pt x="2481" y="66996"/>
                      <a:pt x="1664" y="66321"/>
                    </a:cubicBezTo>
                    <a:cubicBezTo>
                      <a:pt x="-56" y="64840"/>
                      <a:pt x="-515" y="61839"/>
                      <a:pt x="629" y="59613"/>
                    </a:cubicBezTo>
                    <a:cubicBezTo>
                      <a:pt x="706" y="59462"/>
                      <a:pt x="792" y="59311"/>
                      <a:pt x="885" y="59170"/>
                    </a:cubicBezTo>
                    <a:cubicBezTo>
                      <a:pt x="12790" y="41040"/>
                      <a:pt x="69981" y="-2873"/>
                      <a:pt x="102039" y="148"/>
                    </a:cubicBezTo>
                    <a:cubicBezTo>
                      <a:pt x="104233" y="199"/>
                      <a:pt x="105976" y="2535"/>
                      <a:pt x="105937" y="5376"/>
                    </a:cubicBezTo>
                    <a:cubicBezTo>
                      <a:pt x="105937" y="5446"/>
                      <a:pt x="105929" y="5517"/>
                      <a:pt x="105929" y="5587"/>
                    </a:cubicBezTo>
                    <a:cubicBezTo>
                      <a:pt x="105688" y="8518"/>
                      <a:pt x="103657" y="10643"/>
                      <a:pt x="101393" y="10331"/>
                    </a:cubicBezTo>
                    <a:cubicBezTo>
                      <a:pt x="101369" y="10331"/>
                      <a:pt x="101354" y="10321"/>
                      <a:pt x="101338" y="10321"/>
                    </a:cubicBezTo>
                    <a:cubicBezTo>
                      <a:pt x="71459" y="7602"/>
                      <a:pt x="17226" y="50609"/>
                      <a:pt x="7966" y="65314"/>
                    </a:cubicBezTo>
                    <a:cubicBezTo>
                      <a:pt x="7110" y="66724"/>
                      <a:pt x="5764" y="67479"/>
                      <a:pt x="4387" y="67328"/>
                    </a:cubicBezTo>
                    <a:close/>
                  </a:path>
                </a:pathLst>
              </a:custGeom>
              <a:solidFill>
                <a:srgbClr val="263238"/>
              </a:solidFill>
              <a:ln w="7772" cap="flat">
                <a:noFill/>
                <a:prstDash val="solid"/>
                <a:miter/>
              </a:ln>
            </p:spPr>
            <p:txBody>
              <a:bodyPr rtlCol="0" anchor="ctr"/>
              <a:lstStyle/>
              <a:p>
                <a:endParaRPr lang="en-IN"/>
              </a:p>
            </p:txBody>
          </p:sp>
          <p:sp>
            <p:nvSpPr>
              <p:cNvPr id="217" name="Freeform: Shape 216">
                <a:extLst>
                  <a:ext uri="{FF2B5EF4-FFF2-40B4-BE49-F238E27FC236}">
                    <a16:creationId xmlns:a16="http://schemas.microsoft.com/office/drawing/2014/main" id="{E04626DA-C365-651C-324E-CC56E1B31BEB}"/>
                  </a:ext>
                </a:extLst>
              </p:cNvPr>
              <p:cNvSpPr/>
              <p:nvPr/>
            </p:nvSpPr>
            <p:spPr>
              <a:xfrm>
                <a:off x="1011291" y="5404297"/>
                <a:ext cx="112989" cy="68059"/>
              </a:xfrm>
              <a:custGeom>
                <a:avLst/>
                <a:gdLst>
                  <a:gd name="connsiteX0" fmla="*/ 4358 w 112989"/>
                  <a:gd name="connsiteY0" fmla="*/ 68058 h 68059"/>
                  <a:gd name="connsiteX1" fmla="*/ 1712 w 112989"/>
                  <a:gd name="connsiteY1" fmla="*/ 67051 h 68059"/>
                  <a:gd name="connsiteX2" fmla="*/ 561 w 112989"/>
                  <a:gd name="connsiteY2" fmla="*/ 60524 h 68059"/>
                  <a:gd name="connsiteX3" fmla="*/ 857 w 112989"/>
                  <a:gd name="connsiteY3" fmla="*/ 60001 h 68059"/>
                  <a:gd name="connsiteX4" fmla="*/ 109091 w 112989"/>
                  <a:gd name="connsiteY4" fmla="*/ 173 h 68059"/>
                  <a:gd name="connsiteX5" fmla="*/ 112989 w 112989"/>
                  <a:gd name="connsiteY5" fmla="*/ 5401 h 68059"/>
                  <a:gd name="connsiteX6" fmla="*/ 112981 w 112989"/>
                  <a:gd name="connsiteY6" fmla="*/ 5612 h 68059"/>
                  <a:gd name="connsiteX7" fmla="*/ 108390 w 112989"/>
                  <a:gd name="connsiteY7" fmla="*/ 10245 h 68059"/>
                  <a:gd name="connsiteX8" fmla="*/ 7704 w 112989"/>
                  <a:gd name="connsiteY8" fmla="*/ 66044 h 68059"/>
                  <a:gd name="connsiteX9" fmla="*/ 4358 w 112989"/>
                  <a:gd name="connsiteY9" fmla="*/ 68058 h 68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2989" h="68059">
                    <a:moveTo>
                      <a:pt x="4358" y="68058"/>
                    </a:moveTo>
                    <a:cubicBezTo>
                      <a:pt x="3416" y="68078"/>
                      <a:pt x="2491" y="67726"/>
                      <a:pt x="1712" y="67051"/>
                    </a:cubicBezTo>
                    <a:cubicBezTo>
                      <a:pt x="1" y="65661"/>
                      <a:pt x="-513" y="62740"/>
                      <a:pt x="561" y="60524"/>
                    </a:cubicBezTo>
                    <a:cubicBezTo>
                      <a:pt x="654" y="60343"/>
                      <a:pt x="748" y="60162"/>
                      <a:pt x="857" y="60001"/>
                    </a:cubicBezTo>
                    <a:cubicBezTo>
                      <a:pt x="17119" y="34317"/>
                      <a:pt x="77111" y="-2848"/>
                      <a:pt x="109091" y="173"/>
                    </a:cubicBezTo>
                    <a:cubicBezTo>
                      <a:pt x="111285" y="224"/>
                      <a:pt x="113028" y="2560"/>
                      <a:pt x="112989" y="5401"/>
                    </a:cubicBezTo>
                    <a:cubicBezTo>
                      <a:pt x="112989" y="5471"/>
                      <a:pt x="112981" y="5542"/>
                      <a:pt x="112981" y="5612"/>
                    </a:cubicBezTo>
                    <a:cubicBezTo>
                      <a:pt x="112701" y="8533"/>
                      <a:pt x="110647" y="10598"/>
                      <a:pt x="108390" y="10245"/>
                    </a:cubicBezTo>
                    <a:cubicBezTo>
                      <a:pt x="79600" y="7627"/>
                      <a:pt x="22177" y="43281"/>
                      <a:pt x="7704" y="66044"/>
                    </a:cubicBezTo>
                    <a:cubicBezTo>
                      <a:pt x="6848" y="67283"/>
                      <a:pt x="5642" y="68008"/>
                      <a:pt x="4358" y="68058"/>
                    </a:cubicBezTo>
                    <a:close/>
                  </a:path>
                </a:pathLst>
              </a:custGeom>
              <a:solidFill>
                <a:srgbClr val="263238"/>
              </a:solidFill>
              <a:ln w="7772" cap="flat">
                <a:noFill/>
                <a:prstDash val="solid"/>
                <a:miter/>
              </a:ln>
            </p:spPr>
            <p:txBody>
              <a:bodyPr rtlCol="0" anchor="ctr"/>
              <a:lstStyle/>
              <a:p>
                <a:endParaRPr lang="en-IN"/>
              </a:p>
            </p:txBody>
          </p:sp>
          <p:sp>
            <p:nvSpPr>
              <p:cNvPr id="218" name="Freeform: Shape 217">
                <a:extLst>
                  <a:ext uri="{FF2B5EF4-FFF2-40B4-BE49-F238E27FC236}">
                    <a16:creationId xmlns:a16="http://schemas.microsoft.com/office/drawing/2014/main" id="{CEE9B321-263B-A073-8290-A9E7378BB5A9}"/>
                  </a:ext>
                </a:extLst>
              </p:cNvPr>
              <p:cNvSpPr/>
              <p:nvPr/>
            </p:nvSpPr>
            <p:spPr>
              <a:xfrm>
                <a:off x="356159" y="5585564"/>
                <a:ext cx="194885" cy="205797"/>
              </a:xfrm>
              <a:custGeom>
                <a:avLst/>
                <a:gdLst>
                  <a:gd name="connsiteX0" fmla="*/ 194886 w 194885"/>
                  <a:gd name="connsiteY0" fmla="*/ 83496 h 205797"/>
                  <a:gd name="connsiteX1" fmla="*/ 160338 w 194885"/>
                  <a:gd name="connsiteY1" fmla="*/ 184216 h 205797"/>
                  <a:gd name="connsiteX2" fmla="*/ 78715 w 194885"/>
                  <a:gd name="connsiteY2" fmla="*/ 197309 h 205797"/>
                  <a:gd name="connsiteX3" fmla="*/ 2772 w 194885"/>
                  <a:gd name="connsiteY3" fmla="*/ 111798 h 205797"/>
                  <a:gd name="connsiteX4" fmla="*/ 11176 w 194885"/>
                  <a:gd name="connsiteY4" fmla="*/ 0 h 2057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885" h="205797">
                    <a:moveTo>
                      <a:pt x="194886" y="83496"/>
                    </a:moveTo>
                    <a:cubicBezTo>
                      <a:pt x="188583" y="130029"/>
                      <a:pt x="179324" y="159741"/>
                      <a:pt x="160338" y="184216"/>
                    </a:cubicBezTo>
                    <a:cubicBezTo>
                      <a:pt x="141352" y="208690"/>
                      <a:pt x="109761" y="211309"/>
                      <a:pt x="78715" y="197309"/>
                    </a:cubicBezTo>
                    <a:cubicBezTo>
                      <a:pt x="47669" y="183309"/>
                      <a:pt x="8686" y="154100"/>
                      <a:pt x="2772" y="111798"/>
                    </a:cubicBezTo>
                    <a:cubicBezTo>
                      <a:pt x="-3141" y="69496"/>
                      <a:pt x="749" y="42201"/>
                      <a:pt x="11176" y="0"/>
                    </a:cubicBezTo>
                    <a:close/>
                  </a:path>
                </a:pathLst>
              </a:custGeom>
              <a:solidFill>
                <a:srgbClr val="263238"/>
              </a:solidFill>
              <a:ln w="7772" cap="flat">
                <a:noFill/>
                <a:prstDash val="solid"/>
                <a:miter/>
              </a:ln>
            </p:spPr>
            <p:txBody>
              <a:bodyPr rtlCol="0" anchor="ctr"/>
              <a:lstStyle/>
              <a:p>
                <a:endParaRPr lang="en-IN"/>
              </a:p>
            </p:txBody>
          </p:sp>
          <p:sp>
            <p:nvSpPr>
              <p:cNvPr id="219" name="Freeform: Shape 218">
                <a:extLst>
                  <a:ext uri="{FF2B5EF4-FFF2-40B4-BE49-F238E27FC236}">
                    <a16:creationId xmlns:a16="http://schemas.microsoft.com/office/drawing/2014/main" id="{CA57A959-CA91-633F-245D-E6E37C6E4ABF}"/>
                  </a:ext>
                </a:extLst>
              </p:cNvPr>
              <p:cNvSpPr/>
              <p:nvPr/>
            </p:nvSpPr>
            <p:spPr>
              <a:xfrm>
                <a:off x="361532" y="5305138"/>
                <a:ext cx="211995" cy="466645"/>
              </a:xfrm>
              <a:custGeom>
                <a:avLst/>
                <a:gdLst>
                  <a:gd name="connsiteX0" fmla="*/ 87349 w 211995"/>
                  <a:gd name="connsiteY0" fmla="*/ 23 h 466645"/>
                  <a:gd name="connsiteX1" fmla="*/ 55291 w 211995"/>
                  <a:gd name="connsiteY1" fmla="*/ 122700 h 466645"/>
                  <a:gd name="connsiteX2" fmla="*/ 8605 w 211995"/>
                  <a:gd name="connsiteY2" fmla="*/ 267232 h 466645"/>
                  <a:gd name="connsiteX3" fmla="*/ 15919 w 211995"/>
                  <a:gd name="connsiteY3" fmla="*/ 400484 h 466645"/>
                  <a:gd name="connsiteX4" fmla="*/ 153176 w 211995"/>
                  <a:gd name="connsiteY4" fmla="*/ 447721 h 466645"/>
                  <a:gd name="connsiteX5" fmla="*/ 194960 w 211995"/>
                  <a:gd name="connsiteY5" fmla="*/ 295635 h 466645"/>
                  <a:gd name="connsiteX6" fmla="*/ 204219 w 211995"/>
                  <a:gd name="connsiteY6" fmla="*/ 133980 h 466645"/>
                  <a:gd name="connsiteX7" fmla="*/ 206165 w 211995"/>
                  <a:gd name="connsiteY7" fmla="*/ 34167 h 466645"/>
                  <a:gd name="connsiteX8" fmla="*/ 201807 w 211995"/>
                  <a:gd name="connsiteY8" fmla="*/ 56326 h 466645"/>
                  <a:gd name="connsiteX9" fmla="*/ 190136 w 211995"/>
                  <a:gd name="connsiteY9" fmla="*/ 85836 h 466645"/>
                  <a:gd name="connsiteX10" fmla="*/ 191381 w 211995"/>
                  <a:gd name="connsiteY10" fmla="*/ 67908 h 466645"/>
                  <a:gd name="connsiteX11" fmla="*/ 188969 w 211995"/>
                  <a:gd name="connsiteY11" fmla="*/ 51894 h 466645"/>
                  <a:gd name="connsiteX12" fmla="*/ 174963 w 211995"/>
                  <a:gd name="connsiteY12" fmla="*/ 42628 h 466645"/>
                  <a:gd name="connsiteX13" fmla="*/ 136602 w 211995"/>
                  <a:gd name="connsiteY13" fmla="*/ 29333 h 466645"/>
                  <a:gd name="connsiteX14" fmla="*/ 117150 w 211995"/>
                  <a:gd name="connsiteY14" fmla="*/ 24800 h 466645"/>
                  <a:gd name="connsiteX15" fmla="*/ 100421 w 211995"/>
                  <a:gd name="connsiteY15" fmla="*/ 24095 h 466645"/>
                  <a:gd name="connsiteX16" fmla="*/ 92640 w 211995"/>
                  <a:gd name="connsiteY16" fmla="*/ 29131 h 466645"/>
                  <a:gd name="connsiteX17" fmla="*/ 91473 w 211995"/>
                  <a:gd name="connsiteY17" fmla="*/ 36282 h 466645"/>
                  <a:gd name="connsiteX18" fmla="*/ 88827 w 211995"/>
                  <a:gd name="connsiteY18" fmla="*/ 48973 h 466645"/>
                  <a:gd name="connsiteX19" fmla="*/ 84936 w 211995"/>
                  <a:gd name="connsiteY19" fmla="*/ 51995 h 466645"/>
                  <a:gd name="connsiteX20" fmla="*/ 83069 w 211995"/>
                  <a:gd name="connsiteY20" fmla="*/ 47764 h 466645"/>
                  <a:gd name="connsiteX21" fmla="*/ 87349 w 211995"/>
                  <a:gd name="connsiteY21" fmla="*/ 23 h 466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11995" h="466645">
                    <a:moveTo>
                      <a:pt x="87349" y="23"/>
                    </a:moveTo>
                    <a:cubicBezTo>
                      <a:pt x="74199" y="-1387"/>
                      <a:pt x="67585" y="60959"/>
                      <a:pt x="55291" y="122700"/>
                    </a:cubicBezTo>
                    <a:cubicBezTo>
                      <a:pt x="42063" y="188872"/>
                      <a:pt x="19887" y="213347"/>
                      <a:pt x="8605" y="267232"/>
                    </a:cubicBezTo>
                    <a:cubicBezTo>
                      <a:pt x="-4390" y="329073"/>
                      <a:pt x="-3222" y="357879"/>
                      <a:pt x="15919" y="400484"/>
                    </a:cubicBezTo>
                    <a:cubicBezTo>
                      <a:pt x="35060" y="443088"/>
                      <a:pt x="110458" y="495361"/>
                      <a:pt x="153176" y="447721"/>
                    </a:cubicBezTo>
                    <a:cubicBezTo>
                      <a:pt x="187957" y="408944"/>
                      <a:pt x="193015" y="359491"/>
                      <a:pt x="194960" y="295635"/>
                    </a:cubicBezTo>
                    <a:cubicBezTo>
                      <a:pt x="196905" y="229663"/>
                      <a:pt x="197839" y="183131"/>
                      <a:pt x="204219" y="133980"/>
                    </a:cubicBezTo>
                    <a:cubicBezTo>
                      <a:pt x="210366" y="87045"/>
                      <a:pt x="217136" y="41621"/>
                      <a:pt x="206165" y="34167"/>
                    </a:cubicBezTo>
                    <a:cubicBezTo>
                      <a:pt x="204764" y="41016"/>
                      <a:pt x="203286" y="49678"/>
                      <a:pt x="201807" y="56326"/>
                    </a:cubicBezTo>
                    <a:cubicBezTo>
                      <a:pt x="200718" y="61462"/>
                      <a:pt x="197450" y="86541"/>
                      <a:pt x="190136" y="85836"/>
                    </a:cubicBezTo>
                    <a:cubicBezTo>
                      <a:pt x="189963" y="79813"/>
                      <a:pt x="190382" y="73790"/>
                      <a:pt x="191381" y="67908"/>
                    </a:cubicBezTo>
                    <a:cubicBezTo>
                      <a:pt x="192497" y="62369"/>
                      <a:pt x="191610" y="56476"/>
                      <a:pt x="188969" y="51894"/>
                    </a:cubicBezTo>
                    <a:cubicBezTo>
                      <a:pt x="184990" y="47301"/>
                      <a:pt x="180168" y="44118"/>
                      <a:pt x="174963" y="42628"/>
                    </a:cubicBezTo>
                    <a:cubicBezTo>
                      <a:pt x="162280" y="37692"/>
                      <a:pt x="149597" y="32556"/>
                      <a:pt x="136602" y="29333"/>
                    </a:cubicBezTo>
                    <a:cubicBezTo>
                      <a:pt x="130144" y="27520"/>
                      <a:pt x="123686" y="25908"/>
                      <a:pt x="117150" y="24800"/>
                    </a:cubicBezTo>
                    <a:cubicBezTo>
                      <a:pt x="111622" y="23612"/>
                      <a:pt x="105997" y="23370"/>
                      <a:pt x="100421" y="24095"/>
                    </a:cubicBezTo>
                    <a:cubicBezTo>
                      <a:pt x="97387" y="24236"/>
                      <a:pt x="94549" y="26080"/>
                      <a:pt x="92640" y="29131"/>
                    </a:cubicBezTo>
                    <a:cubicBezTo>
                      <a:pt x="91822" y="31367"/>
                      <a:pt x="91422" y="33815"/>
                      <a:pt x="91473" y="36282"/>
                    </a:cubicBezTo>
                    <a:cubicBezTo>
                      <a:pt x="91097" y="40664"/>
                      <a:pt x="90205" y="44944"/>
                      <a:pt x="88827" y="48973"/>
                    </a:cubicBezTo>
                    <a:cubicBezTo>
                      <a:pt x="88205" y="50786"/>
                      <a:pt x="86726" y="52800"/>
                      <a:pt x="84936" y="51995"/>
                    </a:cubicBezTo>
                    <a:cubicBezTo>
                      <a:pt x="83651" y="51290"/>
                      <a:pt x="82888" y="49557"/>
                      <a:pt x="83069" y="47764"/>
                    </a:cubicBezTo>
                    <a:cubicBezTo>
                      <a:pt x="83692" y="40110"/>
                      <a:pt x="86804" y="3750"/>
                      <a:pt x="87349" y="23"/>
                    </a:cubicBezTo>
                    <a:close/>
                  </a:path>
                </a:pathLst>
              </a:custGeom>
              <a:solidFill>
                <a:srgbClr val="455A64"/>
              </a:solidFill>
              <a:ln w="7772" cap="flat">
                <a:noFill/>
                <a:prstDash val="solid"/>
                <a:miter/>
              </a:ln>
            </p:spPr>
            <p:txBody>
              <a:bodyPr rtlCol="0" anchor="ctr"/>
              <a:lstStyle/>
              <a:p>
                <a:endParaRPr lang="en-IN"/>
              </a:p>
            </p:txBody>
          </p:sp>
          <p:sp>
            <p:nvSpPr>
              <p:cNvPr id="220" name="Freeform: Shape 219">
                <a:extLst>
                  <a:ext uri="{FF2B5EF4-FFF2-40B4-BE49-F238E27FC236}">
                    <a16:creationId xmlns:a16="http://schemas.microsoft.com/office/drawing/2014/main" id="{416C60F9-C6CB-872C-00DB-94650FF1845C}"/>
                  </a:ext>
                </a:extLst>
              </p:cNvPr>
              <p:cNvSpPr/>
              <p:nvPr/>
            </p:nvSpPr>
            <p:spPr>
              <a:xfrm>
                <a:off x="361351" y="5554844"/>
                <a:ext cx="194751" cy="217324"/>
              </a:xfrm>
              <a:custGeom>
                <a:avLst/>
                <a:gdLst>
                  <a:gd name="connsiteX0" fmla="*/ 12987 w 194751"/>
                  <a:gd name="connsiteY0" fmla="*/ 0 h 217324"/>
                  <a:gd name="connsiteX1" fmla="*/ 14310 w 194751"/>
                  <a:gd name="connsiteY1" fmla="*/ 82086 h 217324"/>
                  <a:gd name="connsiteX2" fmla="*/ 44500 w 194751"/>
                  <a:gd name="connsiteY2" fmla="*/ 51870 h 217324"/>
                  <a:gd name="connsiteX3" fmla="*/ 145653 w 194751"/>
                  <a:gd name="connsiteY3" fmla="*/ 85007 h 217324"/>
                  <a:gd name="connsiteX4" fmla="*/ 165806 w 194751"/>
                  <a:gd name="connsiteY4" fmla="*/ 124690 h 217324"/>
                  <a:gd name="connsiteX5" fmla="*/ 194752 w 194751"/>
                  <a:gd name="connsiteY5" fmla="*/ 51870 h 217324"/>
                  <a:gd name="connsiteX6" fmla="*/ 153201 w 194751"/>
                  <a:gd name="connsiteY6" fmla="*/ 198417 h 217324"/>
                  <a:gd name="connsiteX7" fmla="*/ 15944 w 194751"/>
                  <a:gd name="connsiteY7" fmla="*/ 151179 h 217324"/>
                  <a:gd name="connsiteX8" fmla="*/ 8630 w 194751"/>
                  <a:gd name="connsiteY8" fmla="*/ 17928 h 217324"/>
                  <a:gd name="connsiteX9" fmla="*/ 12987 w 194751"/>
                  <a:gd name="connsiteY9" fmla="*/ 0 h 217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4751" h="217324">
                    <a:moveTo>
                      <a:pt x="12987" y="0"/>
                    </a:moveTo>
                    <a:cubicBezTo>
                      <a:pt x="11042" y="8964"/>
                      <a:pt x="-1252" y="67986"/>
                      <a:pt x="14310" y="82086"/>
                    </a:cubicBezTo>
                    <a:cubicBezTo>
                      <a:pt x="31195" y="97194"/>
                      <a:pt x="44500" y="51870"/>
                      <a:pt x="44500" y="51870"/>
                    </a:cubicBezTo>
                    <a:cubicBezTo>
                      <a:pt x="44500" y="51870"/>
                      <a:pt x="87062" y="46834"/>
                      <a:pt x="145653" y="85007"/>
                    </a:cubicBezTo>
                    <a:cubicBezTo>
                      <a:pt x="141763" y="94172"/>
                      <a:pt x="148688" y="128417"/>
                      <a:pt x="165806" y="124690"/>
                    </a:cubicBezTo>
                    <a:cubicBezTo>
                      <a:pt x="182924" y="120964"/>
                      <a:pt x="194596" y="52777"/>
                      <a:pt x="194752" y="51870"/>
                    </a:cubicBezTo>
                    <a:cubicBezTo>
                      <a:pt x="192728" y="113007"/>
                      <a:pt x="186970" y="160748"/>
                      <a:pt x="153201" y="198417"/>
                    </a:cubicBezTo>
                    <a:cubicBezTo>
                      <a:pt x="110483" y="246057"/>
                      <a:pt x="35163" y="193683"/>
                      <a:pt x="15944" y="151179"/>
                    </a:cubicBezTo>
                    <a:cubicBezTo>
                      <a:pt x="-3275" y="108676"/>
                      <a:pt x="-4365" y="79770"/>
                      <a:pt x="8630" y="17928"/>
                    </a:cubicBezTo>
                    <a:cubicBezTo>
                      <a:pt x="9952" y="11281"/>
                      <a:pt x="11431" y="5842"/>
                      <a:pt x="12987" y="0"/>
                    </a:cubicBezTo>
                    <a:close/>
                  </a:path>
                </a:pathLst>
              </a:custGeom>
              <a:solidFill>
                <a:srgbClr val="37474F"/>
              </a:solidFill>
              <a:ln w="7772" cap="flat">
                <a:noFill/>
                <a:prstDash val="solid"/>
                <a:miter/>
              </a:ln>
            </p:spPr>
            <p:txBody>
              <a:bodyPr rtlCol="0" anchor="ctr"/>
              <a:lstStyle/>
              <a:p>
                <a:endParaRPr lang="en-IN"/>
              </a:p>
            </p:txBody>
          </p:sp>
          <p:sp>
            <p:nvSpPr>
              <p:cNvPr id="221" name="Freeform: Shape 220">
                <a:extLst>
                  <a:ext uri="{FF2B5EF4-FFF2-40B4-BE49-F238E27FC236}">
                    <a16:creationId xmlns:a16="http://schemas.microsoft.com/office/drawing/2014/main" id="{0D042D63-B5D1-0E98-693C-507012BB22FA}"/>
                  </a:ext>
                </a:extLst>
              </p:cNvPr>
              <p:cNvSpPr/>
              <p:nvPr/>
            </p:nvSpPr>
            <p:spPr>
              <a:xfrm>
                <a:off x="387805" y="5304936"/>
                <a:ext cx="61074" cy="317923"/>
              </a:xfrm>
              <a:custGeom>
                <a:avLst/>
                <a:gdLst>
                  <a:gd name="connsiteX0" fmla="*/ 22481 w 61074"/>
                  <a:gd name="connsiteY0" fmla="*/ 306110 h 317923"/>
                  <a:gd name="connsiteX1" fmla="*/ 72 w 61074"/>
                  <a:gd name="connsiteY1" fmla="*/ 284455 h 317923"/>
                  <a:gd name="connsiteX2" fmla="*/ 29017 w 61074"/>
                  <a:gd name="connsiteY2" fmla="*/ 122700 h 317923"/>
                  <a:gd name="connsiteX3" fmla="*/ 61075 w 61074"/>
                  <a:gd name="connsiteY3" fmla="*/ 23 h 317923"/>
                  <a:gd name="connsiteX4" fmla="*/ 58040 w 61074"/>
                  <a:gd name="connsiteY4" fmla="*/ 32858 h 317923"/>
                  <a:gd name="connsiteX5" fmla="*/ 56873 w 61074"/>
                  <a:gd name="connsiteY5" fmla="*/ 47765 h 317923"/>
                  <a:gd name="connsiteX6" fmla="*/ 32363 w 61074"/>
                  <a:gd name="connsiteY6" fmla="*/ 225534 h 317923"/>
                  <a:gd name="connsiteX7" fmla="*/ 22481 w 61074"/>
                  <a:gd name="connsiteY7" fmla="*/ 306110 h 317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074" h="317923">
                    <a:moveTo>
                      <a:pt x="22481" y="306110"/>
                    </a:moveTo>
                    <a:cubicBezTo>
                      <a:pt x="20458" y="328973"/>
                      <a:pt x="-1407" y="316987"/>
                      <a:pt x="72" y="284455"/>
                    </a:cubicBezTo>
                    <a:cubicBezTo>
                      <a:pt x="1550" y="251923"/>
                      <a:pt x="24971" y="178398"/>
                      <a:pt x="29017" y="122700"/>
                    </a:cubicBezTo>
                    <a:cubicBezTo>
                      <a:pt x="41311" y="60959"/>
                      <a:pt x="47925" y="-1386"/>
                      <a:pt x="61075" y="23"/>
                    </a:cubicBezTo>
                    <a:lnTo>
                      <a:pt x="58040" y="32858"/>
                    </a:lnTo>
                    <a:cubicBezTo>
                      <a:pt x="58040" y="32858"/>
                      <a:pt x="57184" y="42930"/>
                      <a:pt x="56873" y="47765"/>
                    </a:cubicBezTo>
                    <a:cubicBezTo>
                      <a:pt x="52983" y="94398"/>
                      <a:pt x="39599" y="183534"/>
                      <a:pt x="32363" y="225534"/>
                    </a:cubicBezTo>
                    <a:cubicBezTo>
                      <a:pt x="27627" y="252064"/>
                      <a:pt x="24324" y="278986"/>
                      <a:pt x="22481" y="306110"/>
                    </a:cubicBezTo>
                    <a:close/>
                  </a:path>
                </a:pathLst>
              </a:custGeom>
              <a:solidFill>
                <a:srgbClr val="37474F"/>
              </a:solidFill>
              <a:ln w="7772" cap="flat">
                <a:noFill/>
                <a:prstDash val="solid"/>
                <a:miter/>
              </a:ln>
            </p:spPr>
            <p:txBody>
              <a:bodyPr rtlCol="0" anchor="ctr"/>
              <a:lstStyle/>
              <a:p>
                <a:endParaRPr lang="en-IN"/>
              </a:p>
            </p:txBody>
          </p:sp>
          <p:sp>
            <p:nvSpPr>
              <p:cNvPr id="222" name="Freeform: Shape 221">
                <a:extLst>
                  <a:ext uri="{FF2B5EF4-FFF2-40B4-BE49-F238E27FC236}">
                    <a16:creationId xmlns:a16="http://schemas.microsoft.com/office/drawing/2014/main" id="{C57E9371-6C9B-BC7D-B624-4067883D22CF}"/>
                  </a:ext>
                </a:extLst>
              </p:cNvPr>
              <p:cNvSpPr/>
              <p:nvPr/>
            </p:nvSpPr>
            <p:spPr>
              <a:xfrm>
                <a:off x="499120" y="5339406"/>
                <a:ext cx="73895" cy="314247"/>
              </a:xfrm>
              <a:custGeom>
                <a:avLst/>
                <a:gdLst>
                  <a:gd name="connsiteX0" fmla="*/ 881 w 73895"/>
                  <a:gd name="connsiteY0" fmla="*/ 298028 h 314247"/>
                  <a:gd name="connsiteX1" fmla="*/ 19400 w 73895"/>
                  <a:gd name="connsiteY1" fmla="*/ 219971 h 314247"/>
                  <a:gd name="connsiteX2" fmla="*/ 57605 w 73895"/>
                  <a:gd name="connsiteY2" fmla="*/ 47338 h 314247"/>
                  <a:gd name="connsiteX3" fmla="*/ 64063 w 73895"/>
                  <a:gd name="connsiteY3" fmla="*/ 22058 h 314247"/>
                  <a:gd name="connsiteX4" fmla="*/ 68187 w 73895"/>
                  <a:gd name="connsiteY4" fmla="*/ 1410 h 314247"/>
                  <a:gd name="connsiteX5" fmla="*/ 68187 w 73895"/>
                  <a:gd name="connsiteY5" fmla="*/ 0 h 314247"/>
                  <a:gd name="connsiteX6" fmla="*/ 70988 w 73895"/>
                  <a:gd name="connsiteY6" fmla="*/ 62446 h 314247"/>
                  <a:gd name="connsiteX7" fmla="*/ 57138 w 73895"/>
                  <a:gd name="connsiteY7" fmla="*/ 129324 h 314247"/>
                  <a:gd name="connsiteX8" fmla="*/ 28193 w 73895"/>
                  <a:gd name="connsiteY8" fmla="*/ 291482 h 314247"/>
                  <a:gd name="connsiteX9" fmla="*/ 881 w 73895"/>
                  <a:gd name="connsiteY9" fmla="*/ 298028 h 314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3895" h="314247">
                    <a:moveTo>
                      <a:pt x="881" y="298028"/>
                    </a:moveTo>
                    <a:cubicBezTo>
                      <a:pt x="8460" y="272607"/>
                      <a:pt x="14648" y="246521"/>
                      <a:pt x="19400" y="219971"/>
                    </a:cubicBezTo>
                    <a:cubicBezTo>
                      <a:pt x="27181" y="178475"/>
                      <a:pt x="45155" y="91856"/>
                      <a:pt x="57605" y="47338"/>
                    </a:cubicBezTo>
                    <a:cubicBezTo>
                      <a:pt x="60688" y="39361"/>
                      <a:pt x="62864" y="30840"/>
                      <a:pt x="64063" y="22058"/>
                    </a:cubicBezTo>
                    <a:cubicBezTo>
                      <a:pt x="65464" y="15813"/>
                      <a:pt x="66864" y="7957"/>
                      <a:pt x="68187" y="1410"/>
                    </a:cubicBezTo>
                    <a:cubicBezTo>
                      <a:pt x="68187" y="906"/>
                      <a:pt x="68187" y="403"/>
                      <a:pt x="68187" y="0"/>
                    </a:cubicBezTo>
                    <a:cubicBezTo>
                      <a:pt x="75968" y="5539"/>
                      <a:pt x="74645" y="30921"/>
                      <a:pt x="70988" y="62446"/>
                    </a:cubicBezTo>
                    <a:cubicBezTo>
                      <a:pt x="67954" y="80475"/>
                      <a:pt x="63207" y="102734"/>
                      <a:pt x="57138" y="129324"/>
                    </a:cubicBezTo>
                    <a:cubicBezTo>
                      <a:pt x="41576" y="181698"/>
                      <a:pt x="37919" y="261367"/>
                      <a:pt x="28193" y="291482"/>
                    </a:cubicBezTo>
                    <a:cubicBezTo>
                      <a:pt x="18466" y="321597"/>
                      <a:pt x="-4799" y="319784"/>
                      <a:pt x="881" y="298028"/>
                    </a:cubicBezTo>
                    <a:close/>
                  </a:path>
                </a:pathLst>
              </a:custGeom>
              <a:solidFill>
                <a:srgbClr val="37474F"/>
              </a:solidFill>
              <a:ln w="7772" cap="flat">
                <a:noFill/>
                <a:prstDash val="solid"/>
                <a:miter/>
              </a:ln>
            </p:spPr>
            <p:txBody>
              <a:bodyPr rtlCol="0" anchor="ctr"/>
              <a:lstStyle/>
              <a:p>
                <a:endParaRPr lang="en-IN"/>
              </a:p>
            </p:txBody>
          </p:sp>
          <p:sp>
            <p:nvSpPr>
              <p:cNvPr id="223" name="Freeform: Shape 222">
                <a:extLst>
                  <a:ext uri="{FF2B5EF4-FFF2-40B4-BE49-F238E27FC236}">
                    <a16:creationId xmlns:a16="http://schemas.microsoft.com/office/drawing/2014/main" id="{65BD2D48-5399-6A44-DBE0-019DE9037BFD}"/>
                  </a:ext>
                </a:extLst>
              </p:cNvPr>
              <p:cNvSpPr/>
              <p:nvPr/>
            </p:nvSpPr>
            <p:spPr>
              <a:xfrm>
                <a:off x="401007" y="5600958"/>
                <a:ext cx="112845" cy="40537"/>
              </a:xfrm>
              <a:custGeom>
                <a:avLst/>
                <a:gdLst>
                  <a:gd name="connsiteX0" fmla="*/ 107165 w 112845"/>
                  <a:gd name="connsiteY0" fmla="*/ 40304 h 40537"/>
                  <a:gd name="connsiteX1" fmla="*/ 105375 w 112845"/>
                  <a:gd name="connsiteY1" fmla="*/ 39397 h 40537"/>
                  <a:gd name="connsiteX2" fmla="*/ 5700 w 112845"/>
                  <a:gd name="connsiteY2" fmla="*/ 10088 h 40537"/>
                  <a:gd name="connsiteX3" fmla="*/ 98 w 112845"/>
                  <a:gd name="connsiteY3" fmla="*/ 5455 h 40537"/>
                  <a:gd name="connsiteX4" fmla="*/ 3988 w 112845"/>
                  <a:gd name="connsiteY4" fmla="*/ 217 h 40537"/>
                  <a:gd name="connsiteX5" fmla="*/ 110588 w 112845"/>
                  <a:gd name="connsiteY5" fmla="*/ 31742 h 40537"/>
                  <a:gd name="connsiteX6" fmla="*/ 112067 w 112845"/>
                  <a:gd name="connsiteY6" fmla="*/ 38692 h 40537"/>
                  <a:gd name="connsiteX7" fmla="*/ 107165 w 112845"/>
                  <a:gd name="connsiteY7" fmla="*/ 40304 h 40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845" h="40537">
                    <a:moveTo>
                      <a:pt x="107165" y="40304"/>
                    </a:moveTo>
                    <a:cubicBezTo>
                      <a:pt x="106539" y="40102"/>
                      <a:pt x="105938" y="39800"/>
                      <a:pt x="105375" y="39397"/>
                    </a:cubicBezTo>
                    <a:cubicBezTo>
                      <a:pt x="74679" y="18589"/>
                      <a:pt x="40327" y="8497"/>
                      <a:pt x="5700" y="10088"/>
                    </a:cubicBezTo>
                    <a:cubicBezTo>
                      <a:pt x="3230" y="10410"/>
                      <a:pt x="913" y="8486"/>
                      <a:pt x="98" y="5455"/>
                    </a:cubicBezTo>
                    <a:cubicBezTo>
                      <a:pt x="-447" y="2735"/>
                      <a:pt x="1343" y="419"/>
                      <a:pt x="3988" y="217"/>
                    </a:cubicBezTo>
                    <a:cubicBezTo>
                      <a:pt x="41054" y="-1706"/>
                      <a:pt x="77847" y="9171"/>
                      <a:pt x="110588" y="31742"/>
                    </a:cubicBezTo>
                    <a:cubicBezTo>
                      <a:pt x="112845" y="33455"/>
                      <a:pt x="113545" y="36476"/>
                      <a:pt x="112067" y="38692"/>
                    </a:cubicBezTo>
                    <a:cubicBezTo>
                      <a:pt x="110764" y="40304"/>
                      <a:pt x="108904" y="40918"/>
                      <a:pt x="107165" y="40304"/>
                    </a:cubicBezTo>
                    <a:close/>
                  </a:path>
                </a:pathLst>
              </a:custGeom>
              <a:solidFill>
                <a:srgbClr val="263238"/>
              </a:solidFill>
              <a:ln w="7772" cap="flat">
                <a:noFill/>
                <a:prstDash val="solid"/>
                <a:miter/>
              </a:ln>
            </p:spPr>
            <p:txBody>
              <a:bodyPr rtlCol="0" anchor="ctr"/>
              <a:lstStyle/>
              <a:p>
                <a:endParaRPr lang="en-IN"/>
              </a:p>
            </p:txBody>
          </p:sp>
          <p:sp>
            <p:nvSpPr>
              <p:cNvPr id="224" name="Freeform: Shape 223">
                <a:extLst>
                  <a:ext uri="{FF2B5EF4-FFF2-40B4-BE49-F238E27FC236}">
                    <a16:creationId xmlns:a16="http://schemas.microsoft.com/office/drawing/2014/main" id="{75CAB4E8-8D0E-0638-67A3-BC6CAFD74C42}"/>
                  </a:ext>
                </a:extLst>
              </p:cNvPr>
              <p:cNvSpPr/>
              <p:nvPr/>
            </p:nvSpPr>
            <p:spPr>
              <a:xfrm>
                <a:off x="404062" y="5550784"/>
                <a:ext cx="124401" cy="43409"/>
              </a:xfrm>
              <a:custGeom>
                <a:avLst/>
                <a:gdLst>
                  <a:gd name="connsiteX0" fmla="*/ 118738 w 124401"/>
                  <a:gd name="connsiteY0" fmla="*/ 43039 h 43409"/>
                  <a:gd name="connsiteX1" fmla="*/ 117182 w 124401"/>
                  <a:gd name="connsiteY1" fmla="*/ 42333 h 43409"/>
                  <a:gd name="connsiteX2" fmla="*/ 5525 w 124401"/>
                  <a:gd name="connsiteY2" fmla="*/ 9902 h 43409"/>
                  <a:gd name="connsiteX3" fmla="*/ 0 w 124401"/>
                  <a:gd name="connsiteY3" fmla="*/ 5168 h 43409"/>
                  <a:gd name="connsiteX4" fmla="*/ 4124 w 124401"/>
                  <a:gd name="connsiteY4" fmla="*/ 31 h 43409"/>
                  <a:gd name="connsiteX5" fmla="*/ 122006 w 124401"/>
                  <a:gd name="connsiteY5" fmla="*/ 34780 h 43409"/>
                  <a:gd name="connsiteX6" fmla="*/ 124199 w 124401"/>
                  <a:gd name="connsiteY6" fmla="*/ 40682 h 43409"/>
                  <a:gd name="connsiteX7" fmla="*/ 123796 w 124401"/>
                  <a:gd name="connsiteY7" fmla="*/ 41729 h 43409"/>
                  <a:gd name="connsiteX8" fmla="*/ 118738 w 124401"/>
                  <a:gd name="connsiteY8" fmla="*/ 43039 h 43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401" h="43409">
                    <a:moveTo>
                      <a:pt x="118738" y="43039"/>
                    </a:moveTo>
                    <a:lnTo>
                      <a:pt x="117182" y="42333"/>
                    </a:lnTo>
                    <a:cubicBezTo>
                      <a:pt x="82438" y="20356"/>
                      <a:pt x="44192" y="9247"/>
                      <a:pt x="5525" y="9902"/>
                    </a:cubicBezTo>
                    <a:cubicBezTo>
                      <a:pt x="3068" y="10123"/>
                      <a:pt x="803" y="8180"/>
                      <a:pt x="0" y="5168"/>
                    </a:cubicBezTo>
                    <a:cubicBezTo>
                      <a:pt x="0" y="2449"/>
                      <a:pt x="1478" y="132"/>
                      <a:pt x="4124" y="31"/>
                    </a:cubicBezTo>
                    <a:cubicBezTo>
                      <a:pt x="44994" y="-694"/>
                      <a:pt x="85409" y="11221"/>
                      <a:pt x="122006" y="34780"/>
                    </a:cubicBezTo>
                    <a:cubicBezTo>
                      <a:pt x="123871" y="35625"/>
                      <a:pt x="124853" y="38274"/>
                      <a:pt x="124199" y="40682"/>
                    </a:cubicBezTo>
                    <a:cubicBezTo>
                      <a:pt x="124099" y="41054"/>
                      <a:pt x="123964" y="41407"/>
                      <a:pt x="123796" y="41729"/>
                    </a:cubicBezTo>
                    <a:cubicBezTo>
                      <a:pt x="122422" y="43331"/>
                      <a:pt x="120482" y="43834"/>
                      <a:pt x="118738" y="43039"/>
                    </a:cubicBezTo>
                    <a:close/>
                  </a:path>
                </a:pathLst>
              </a:custGeom>
              <a:solidFill>
                <a:srgbClr val="263238"/>
              </a:solidFill>
              <a:ln w="7772" cap="flat">
                <a:noFill/>
                <a:prstDash val="solid"/>
                <a:miter/>
              </a:ln>
            </p:spPr>
            <p:txBody>
              <a:bodyPr rtlCol="0" anchor="ctr"/>
              <a:lstStyle/>
              <a:p>
                <a:endParaRPr lang="en-IN"/>
              </a:p>
            </p:txBody>
          </p:sp>
          <p:sp>
            <p:nvSpPr>
              <p:cNvPr id="225" name="Freeform: Shape 224">
                <a:extLst>
                  <a:ext uri="{FF2B5EF4-FFF2-40B4-BE49-F238E27FC236}">
                    <a16:creationId xmlns:a16="http://schemas.microsoft.com/office/drawing/2014/main" id="{8995703D-7EDF-3847-5286-FE33DFD81D01}"/>
                  </a:ext>
                </a:extLst>
              </p:cNvPr>
              <p:cNvSpPr/>
              <p:nvPr/>
            </p:nvSpPr>
            <p:spPr>
              <a:xfrm>
                <a:off x="412484" y="5502622"/>
                <a:ext cx="123797" cy="43714"/>
              </a:xfrm>
              <a:custGeom>
                <a:avLst/>
                <a:gdLst>
                  <a:gd name="connsiteX0" fmla="*/ 4028 w 123797"/>
                  <a:gd name="connsiteY0" fmla="*/ 10928 h 43714"/>
                  <a:gd name="connsiteX1" fmla="*/ 137 w 123797"/>
                  <a:gd name="connsiteY1" fmla="*/ 6798 h 43714"/>
                  <a:gd name="connsiteX2" fmla="*/ 3638 w 123797"/>
                  <a:gd name="connsiteY2" fmla="*/ 1259 h 43714"/>
                  <a:gd name="connsiteX3" fmla="*/ 121521 w 123797"/>
                  <a:gd name="connsiteY3" fmla="*/ 34899 h 43714"/>
                  <a:gd name="connsiteX4" fmla="*/ 122999 w 123797"/>
                  <a:gd name="connsiteY4" fmla="*/ 41849 h 43714"/>
                  <a:gd name="connsiteX5" fmla="*/ 116385 w 123797"/>
                  <a:gd name="connsiteY5" fmla="*/ 42654 h 43714"/>
                  <a:gd name="connsiteX6" fmla="*/ 6051 w 123797"/>
                  <a:gd name="connsiteY6" fmla="*/ 11028 h 43714"/>
                  <a:gd name="connsiteX7" fmla="*/ 4028 w 123797"/>
                  <a:gd name="connsiteY7" fmla="*/ 10928 h 43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3797" h="43714">
                    <a:moveTo>
                      <a:pt x="4028" y="10928"/>
                    </a:moveTo>
                    <a:cubicBezTo>
                      <a:pt x="2288" y="10455"/>
                      <a:pt x="836" y="8913"/>
                      <a:pt x="137" y="6798"/>
                    </a:cubicBezTo>
                    <a:cubicBezTo>
                      <a:pt x="-485" y="4079"/>
                      <a:pt x="1071" y="1662"/>
                      <a:pt x="3638" y="1259"/>
                    </a:cubicBezTo>
                    <a:cubicBezTo>
                      <a:pt x="63630" y="-7604"/>
                      <a:pt x="119187" y="33187"/>
                      <a:pt x="121521" y="34899"/>
                    </a:cubicBezTo>
                    <a:cubicBezTo>
                      <a:pt x="123855" y="36611"/>
                      <a:pt x="124478" y="39733"/>
                      <a:pt x="122999" y="41849"/>
                    </a:cubicBezTo>
                    <a:cubicBezTo>
                      <a:pt x="121179" y="43994"/>
                      <a:pt x="118482" y="44326"/>
                      <a:pt x="116385" y="42654"/>
                    </a:cubicBezTo>
                    <a:cubicBezTo>
                      <a:pt x="115841" y="42654"/>
                      <a:pt x="61918" y="2367"/>
                      <a:pt x="6051" y="11028"/>
                    </a:cubicBezTo>
                    <a:cubicBezTo>
                      <a:pt x="5377" y="11139"/>
                      <a:pt x="4693" y="11109"/>
                      <a:pt x="4028" y="10928"/>
                    </a:cubicBezTo>
                    <a:close/>
                  </a:path>
                </a:pathLst>
              </a:custGeom>
              <a:solidFill>
                <a:srgbClr val="263238"/>
              </a:solidFill>
              <a:ln w="7772" cap="flat">
                <a:noFill/>
                <a:prstDash val="solid"/>
                <a:miter/>
              </a:ln>
            </p:spPr>
            <p:txBody>
              <a:bodyPr rtlCol="0" anchor="ctr"/>
              <a:lstStyle/>
              <a:p>
                <a:endParaRPr lang="en-IN"/>
              </a:p>
            </p:txBody>
          </p:sp>
          <p:sp>
            <p:nvSpPr>
              <p:cNvPr id="226" name="Freeform: Shape 225">
                <a:extLst>
                  <a:ext uri="{FF2B5EF4-FFF2-40B4-BE49-F238E27FC236}">
                    <a16:creationId xmlns:a16="http://schemas.microsoft.com/office/drawing/2014/main" id="{1FE83D12-F839-4CE9-3CC5-E565BE14798F}"/>
                  </a:ext>
                </a:extLst>
              </p:cNvPr>
              <p:cNvSpPr/>
              <p:nvPr/>
            </p:nvSpPr>
            <p:spPr>
              <a:xfrm>
                <a:off x="419067" y="5458943"/>
                <a:ext cx="125816" cy="43705"/>
              </a:xfrm>
              <a:custGeom>
                <a:avLst/>
                <a:gdLst>
                  <a:gd name="connsiteX0" fmla="*/ 3981 w 125816"/>
                  <a:gd name="connsiteY0" fmla="*/ 11096 h 43705"/>
                  <a:gd name="connsiteX1" fmla="*/ 168 w 125816"/>
                  <a:gd name="connsiteY1" fmla="*/ 7167 h 43705"/>
                  <a:gd name="connsiteX2" fmla="*/ 3592 w 125816"/>
                  <a:gd name="connsiteY2" fmla="*/ 1527 h 43705"/>
                  <a:gd name="connsiteX3" fmla="*/ 123808 w 125816"/>
                  <a:gd name="connsiteY3" fmla="*/ 35268 h 43705"/>
                  <a:gd name="connsiteX4" fmla="*/ 125537 w 125816"/>
                  <a:gd name="connsiteY4" fmla="*/ 40969 h 43705"/>
                  <a:gd name="connsiteX5" fmla="*/ 124898 w 125816"/>
                  <a:gd name="connsiteY5" fmla="*/ 42218 h 43705"/>
                  <a:gd name="connsiteX6" fmla="*/ 118206 w 125816"/>
                  <a:gd name="connsiteY6" fmla="*/ 42218 h 43705"/>
                  <a:gd name="connsiteX7" fmla="*/ 6159 w 125816"/>
                  <a:gd name="connsiteY7" fmla="*/ 11096 h 43705"/>
                  <a:gd name="connsiteX8" fmla="*/ 3981 w 125816"/>
                  <a:gd name="connsiteY8" fmla="*/ 11096 h 43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5816" h="43705">
                    <a:moveTo>
                      <a:pt x="3981" y="11096"/>
                    </a:moveTo>
                    <a:cubicBezTo>
                      <a:pt x="2292" y="10662"/>
                      <a:pt x="870" y="9202"/>
                      <a:pt x="168" y="7167"/>
                    </a:cubicBezTo>
                    <a:cubicBezTo>
                      <a:pt x="-532" y="4448"/>
                      <a:pt x="1024" y="1930"/>
                      <a:pt x="3592" y="1527"/>
                    </a:cubicBezTo>
                    <a:cubicBezTo>
                      <a:pt x="45434" y="-4486"/>
                      <a:pt x="87648" y="7359"/>
                      <a:pt x="123808" y="35268"/>
                    </a:cubicBezTo>
                    <a:cubicBezTo>
                      <a:pt x="125502" y="36225"/>
                      <a:pt x="126276" y="38773"/>
                      <a:pt x="125537" y="40969"/>
                    </a:cubicBezTo>
                    <a:cubicBezTo>
                      <a:pt x="125381" y="41432"/>
                      <a:pt x="125165" y="41855"/>
                      <a:pt x="124898" y="42218"/>
                    </a:cubicBezTo>
                    <a:cubicBezTo>
                      <a:pt x="122930" y="44202"/>
                      <a:pt x="120174" y="44202"/>
                      <a:pt x="118206" y="42218"/>
                    </a:cubicBezTo>
                    <a:cubicBezTo>
                      <a:pt x="84355" y="16716"/>
                      <a:pt x="45113" y="5818"/>
                      <a:pt x="6159" y="11096"/>
                    </a:cubicBezTo>
                    <a:cubicBezTo>
                      <a:pt x="5438" y="11247"/>
                      <a:pt x="4702" y="11247"/>
                      <a:pt x="3981" y="11096"/>
                    </a:cubicBezTo>
                    <a:close/>
                  </a:path>
                </a:pathLst>
              </a:custGeom>
              <a:solidFill>
                <a:srgbClr val="263238"/>
              </a:solidFill>
              <a:ln w="7772" cap="flat">
                <a:noFill/>
                <a:prstDash val="solid"/>
                <a:miter/>
              </a:ln>
            </p:spPr>
            <p:txBody>
              <a:bodyPr rtlCol="0" anchor="ctr"/>
              <a:lstStyle/>
              <a:p>
                <a:endParaRPr lang="en-IN"/>
              </a:p>
            </p:txBody>
          </p:sp>
          <p:sp>
            <p:nvSpPr>
              <p:cNvPr id="227" name="Freeform: Shape 226">
                <a:extLst>
                  <a:ext uri="{FF2B5EF4-FFF2-40B4-BE49-F238E27FC236}">
                    <a16:creationId xmlns:a16="http://schemas.microsoft.com/office/drawing/2014/main" id="{C552B9CB-BBD5-A8F8-FE11-12F9BEBEC57C}"/>
                  </a:ext>
                </a:extLst>
              </p:cNvPr>
              <p:cNvSpPr/>
              <p:nvPr/>
            </p:nvSpPr>
            <p:spPr>
              <a:xfrm>
                <a:off x="426842" y="5408789"/>
                <a:ext cx="126581" cy="45882"/>
              </a:xfrm>
              <a:custGeom>
                <a:avLst/>
                <a:gdLst>
                  <a:gd name="connsiteX0" fmla="*/ 3986 w 126581"/>
                  <a:gd name="connsiteY0" fmla="*/ 11494 h 45882"/>
                  <a:gd name="connsiteX1" fmla="*/ 174 w 126581"/>
                  <a:gd name="connsiteY1" fmla="*/ 7566 h 45882"/>
                  <a:gd name="connsiteX2" fmla="*/ 3519 w 126581"/>
                  <a:gd name="connsiteY2" fmla="*/ 1825 h 45882"/>
                  <a:gd name="connsiteX3" fmla="*/ 124514 w 126581"/>
                  <a:gd name="connsiteY3" fmla="*/ 37177 h 45882"/>
                  <a:gd name="connsiteX4" fmla="*/ 126301 w 126581"/>
                  <a:gd name="connsiteY4" fmla="*/ 42999 h 45882"/>
                  <a:gd name="connsiteX5" fmla="*/ 125759 w 126581"/>
                  <a:gd name="connsiteY5" fmla="*/ 44127 h 45882"/>
                  <a:gd name="connsiteX6" fmla="*/ 119068 w 126581"/>
                  <a:gd name="connsiteY6" fmla="*/ 44631 h 45882"/>
                  <a:gd name="connsiteX7" fmla="*/ 6165 w 126581"/>
                  <a:gd name="connsiteY7" fmla="*/ 11595 h 45882"/>
                  <a:gd name="connsiteX8" fmla="*/ 3986 w 126581"/>
                  <a:gd name="connsiteY8" fmla="*/ 11494 h 45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6581" h="45882">
                    <a:moveTo>
                      <a:pt x="3986" y="11494"/>
                    </a:moveTo>
                    <a:cubicBezTo>
                      <a:pt x="2298" y="11061"/>
                      <a:pt x="876" y="9601"/>
                      <a:pt x="174" y="7566"/>
                    </a:cubicBezTo>
                    <a:cubicBezTo>
                      <a:pt x="-527" y="4947"/>
                      <a:pt x="952" y="2329"/>
                      <a:pt x="3519" y="1825"/>
                    </a:cubicBezTo>
                    <a:cubicBezTo>
                      <a:pt x="65768" y="-9455"/>
                      <a:pt x="122102" y="35163"/>
                      <a:pt x="124514" y="37177"/>
                    </a:cubicBezTo>
                    <a:cubicBezTo>
                      <a:pt x="126250" y="38144"/>
                      <a:pt x="127050" y="40753"/>
                      <a:pt x="126301" y="42999"/>
                    </a:cubicBezTo>
                    <a:cubicBezTo>
                      <a:pt x="126165" y="43412"/>
                      <a:pt x="125983" y="43785"/>
                      <a:pt x="125759" y="44127"/>
                    </a:cubicBezTo>
                    <a:cubicBezTo>
                      <a:pt x="123882" y="46262"/>
                      <a:pt x="121123" y="46474"/>
                      <a:pt x="119068" y="44631"/>
                    </a:cubicBezTo>
                    <a:cubicBezTo>
                      <a:pt x="118445" y="44631"/>
                      <a:pt x="63745" y="1120"/>
                      <a:pt x="6165" y="11595"/>
                    </a:cubicBezTo>
                    <a:cubicBezTo>
                      <a:pt x="5439" y="11716"/>
                      <a:pt x="4704" y="11675"/>
                      <a:pt x="3986" y="11494"/>
                    </a:cubicBezTo>
                    <a:close/>
                  </a:path>
                </a:pathLst>
              </a:custGeom>
              <a:solidFill>
                <a:srgbClr val="263238"/>
              </a:solidFill>
              <a:ln w="7772" cap="flat">
                <a:noFill/>
                <a:prstDash val="solid"/>
                <a:miter/>
              </a:ln>
            </p:spPr>
            <p:txBody>
              <a:bodyPr rtlCol="0" anchor="ctr"/>
              <a:lstStyle/>
              <a:p>
                <a:endParaRPr lang="en-IN"/>
              </a:p>
            </p:txBody>
          </p:sp>
          <p:sp>
            <p:nvSpPr>
              <p:cNvPr id="228" name="Freeform: Shape 227">
                <a:extLst>
                  <a:ext uri="{FF2B5EF4-FFF2-40B4-BE49-F238E27FC236}">
                    <a16:creationId xmlns:a16="http://schemas.microsoft.com/office/drawing/2014/main" id="{B9E04240-1A66-68EC-4247-EC3A6924ADF8}"/>
                  </a:ext>
                </a:extLst>
              </p:cNvPr>
              <p:cNvSpPr/>
              <p:nvPr/>
            </p:nvSpPr>
            <p:spPr>
              <a:xfrm>
                <a:off x="482572" y="3440645"/>
                <a:ext cx="660141" cy="878956"/>
              </a:xfrm>
              <a:custGeom>
                <a:avLst/>
                <a:gdLst>
                  <a:gd name="connsiteX0" fmla="*/ 660141 w 660141"/>
                  <a:gd name="connsiteY0" fmla="*/ 711481 h 878956"/>
                  <a:gd name="connsiteX1" fmla="*/ 0 w 660141"/>
                  <a:gd name="connsiteY1" fmla="*/ 799006 h 878956"/>
                  <a:gd name="connsiteX2" fmla="*/ 16340 w 660141"/>
                  <a:gd name="connsiteY2" fmla="*/ 561913 h 878956"/>
                  <a:gd name="connsiteX3" fmla="*/ 48865 w 660141"/>
                  <a:gd name="connsiteY3" fmla="*/ 56705 h 878956"/>
                  <a:gd name="connsiteX4" fmla="*/ 65594 w 660141"/>
                  <a:gd name="connsiteY4" fmla="*/ 0 h 878956"/>
                  <a:gd name="connsiteX5" fmla="*/ 610265 w 660141"/>
                  <a:gd name="connsiteY5" fmla="*/ 15007 h 878956"/>
                  <a:gd name="connsiteX6" fmla="*/ 615401 w 660141"/>
                  <a:gd name="connsiteY6" fmla="*/ 55295 h 878956"/>
                  <a:gd name="connsiteX7" fmla="*/ 660141 w 660141"/>
                  <a:gd name="connsiteY7" fmla="*/ 711481 h 878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141" h="878956">
                    <a:moveTo>
                      <a:pt x="660141" y="711481"/>
                    </a:moveTo>
                    <a:cubicBezTo>
                      <a:pt x="620225" y="879380"/>
                      <a:pt x="196548" y="943136"/>
                      <a:pt x="0" y="799006"/>
                    </a:cubicBezTo>
                    <a:cubicBezTo>
                      <a:pt x="10971" y="714301"/>
                      <a:pt x="13150" y="640071"/>
                      <a:pt x="16340" y="561913"/>
                    </a:cubicBezTo>
                    <a:cubicBezTo>
                      <a:pt x="22798" y="406100"/>
                      <a:pt x="11905" y="195798"/>
                      <a:pt x="48865" y="56705"/>
                    </a:cubicBezTo>
                    <a:cubicBezTo>
                      <a:pt x="54234" y="36561"/>
                      <a:pt x="59914" y="17626"/>
                      <a:pt x="65594" y="0"/>
                    </a:cubicBezTo>
                    <a:cubicBezTo>
                      <a:pt x="115704" y="54489"/>
                      <a:pt x="488337" y="151885"/>
                      <a:pt x="610265" y="15007"/>
                    </a:cubicBezTo>
                    <a:cubicBezTo>
                      <a:pt x="612444" y="29309"/>
                      <a:pt x="614233" y="42806"/>
                      <a:pt x="615401" y="55295"/>
                    </a:cubicBezTo>
                    <a:cubicBezTo>
                      <a:pt x="622793" y="131439"/>
                      <a:pt x="660141" y="466633"/>
                      <a:pt x="660141" y="711481"/>
                    </a:cubicBezTo>
                    <a:close/>
                  </a:path>
                </a:pathLst>
              </a:custGeom>
              <a:solidFill>
                <a:srgbClr val="FF725E"/>
              </a:solidFill>
              <a:ln w="7772" cap="flat">
                <a:noFill/>
                <a:prstDash val="solid"/>
                <a:miter/>
              </a:ln>
            </p:spPr>
            <p:txBody>
              <a:bodyPr rtlCol="0" anchor="ctr"/>
              <a:lstStyle/>
              <a:p>
                <a:endParaRPr lang="en-IN"/>
              </a:p>
            </p:txBody>
          </p:sp>
          <p:sp>
            <p:nvSpPr>
              <p:cNvPr id="229" name="Freeform: Shape 228">
                <a:extLst>
                  <a:ext uri="{FF2B5EF4-FFF2-40B4-BE49-F238E27FC236}">
                    <a16:creationId xmlns:a16="http://schemas.microsoft.com/office/drawing/2014/main" id="{63E733FD-26A9-0A07-BB80-2111F6DCA0CE}"/>
                  </a:ext>
                </a:extLst>
              </p:cNvPr>
              <p:cNvSpPr/>
              <p:nvPr/>
            </p:nvSpPr>
            <p:spPr>
              <a:xfrm>
                <a:off x="482572" y="3440645"/>
                <a:ext cx="660141" cy="878956"/>
              </a:xfrm>
              <a:custGeom>
                <a:avLst/>
                <a:gdLst>
                  <a:gd name="connsiteX0" fmla="*/ 660141 w 660141"/>
                  <a:gd name="connsiteY0" fmla="*/ 711481 h 878956"/>
                  <a:gd name="connsiteX1" fmla="*/ 0 w 660141"/>
                  <a:gd name="connsiteY1" fmla="*/ 799006 h 878956"/>
                  <a:gd name="connsiteX2" fmla="*/ 16340 w 660141"/>
                  <a:gd name="connsiteY2" fmla="*/ 561913 h 878956"/>
                  <a:gd name="connsiteX3" fmla="*/ 48865 w 660141"/>
                  <a:gd name="connsiteY3" fmla="*/ 56705 h 878956"/>
                  <a:gd name="connsiteX4" fmla="*/ 65594 w 660141"/>
                  <a:gd name="connsiteY4" fmla="*/ 0 h 878956"/>
                  <a:gd name="connsiteX5" fmla="*/ 610265 w 660141"/>
                  <a:gd name="connsiteY5" fmla="*/ 15007 h 878956"/>
                  <a:gd name="connsiteX6" fmla="*/ 615401 w 660141"/>
                  <a:gd name="connsiteY6" fmla="*/ 55295 h 878956"/>
                  <a:gd name="connsiteX7" fmla="*/ 660141 w 660141"/>
                  <a:gd name="connsiteY7" fmla="*/ 711481 h 878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141" h="878956">
                    <a:moveTo>
                      <a:pt x="660141" y="711481"/>
                    </a:moveTo>
                    <a:cubicBezTo>
                      <a:pt x="620225" y="879380"/>
                      <a:pt x="196548" y="943136"/>
                      <a:pt x="0" y="799006"/>
                    </a:cubicBezTo>
                    <a:cubicBezTo>
                      <a:pt x="10971" y="714301"/>
                      <a:pt x="13150" y="640071"/>
                      <a:pt x="16340" y="561913"/>
                    </a:cubicBezTo>
                    <a:cubicBezTo>
                      <a:pt x="22798" y="406100"/>
                      <a:pt x="11905" y="195798"/>
                      <a:pt x="48865" y="56705"/>
                    </a:cubicBezTo>
                    <a:cubicBezTo>
                      <a:pt x="54234" y="36561"/>
                      <a:pt x="59914" y="17626"/>
                      <a:pt x="65594" y="0"/>
                    </a:cubicBezTo>
                    <a:cubicBezTo>
                      <a:pt x="115704" y="54489"/>
                      <a:pt x="488337" y="151885"/>
                      <a:pt x="610265" y="15007"/>
                    </a:cubicBezTo>
                    <a:cubicBezTo>
                      <a:pt x="612444" y="29309"/>
                      <a:pt x="614233" y="42806"/>
                      <a:pt x="615401" y="55295"/>
                    </a:cubicBezTo>
                    <a:cubicBezTo>
                      <a:pt x="622793" y="131439"/>
                      <a:pt x="660141" y="466633"/>
                      <a:pt x="660141" y="711481"/>
                    </a:cubicBezTo>
                    <a:close/>
                  </a:path>
                </a:pathLst>
              </a:custGeom>
              <a:solidFill>
                <a:srgbClr val="FFFFFF">
                  <a:alpha val="30000"/>
                </a:srgbClr>
              </a:solidFill>
              <a:ln w="7772" cap="flat">
                <a:noFill/>
                <a:prstDash val="solid"/>
                <a:miter/>
              </a:ln>
            </p:spPr>
            <p:txBody>
              <a:bodyPr rtlCol="0" anchor="ctr"/>
              <a:lstStyle/>
              <a:p>
                <a:endParaRPr lang="en-IN"/>
              </a:p>
            </p:txBody>
          </p:sp>
          <p:sp>
            <p:nvSpPr>
              <p:cNvPr id="230" name="Freeform: Shape 229">
                <a:extLst>
                  <a:ext uri="{FF2B5EF4-FFF2-40B4-BE49-F238E27FC236}">
                    <a16:creationId xmlns:a16="http://schemas.microsoft.com/office/drawing/2014/main" id="{DDE3C60D-5669-D98E-4619-2AFCC54487E2}"/>
                  </a:ext>
                </a:extLst>
              </p:cNvPr>
              <p:cNvSpPr/>
              <p:nvPr/>
            </p:nvSpPr>
            <p:spPr>
              <a:xfrm>
                <a:off x="849022" y="3611351"/>
                <a:ext cx="121212" cy="627292"/>
              </a:xfrm>
              <a:custGeom>
                <a:avLst/>
                <a:gdLst>
                  <a:gd name="connsiteX0" fmla="*/ 7583 w 121212"/>
                  <a:gd name="connsiteY0" fmla="*/ 591438 h 627292"/>
                  <a:gd name="connsiteX1" fmla="*/ 5249 w 121212"/>
                  <a:gd name="connsiteY1" fmla="*/ 163179 h 627292"/>
                  <a:gd name="connsiteX2" fmla="*/ 60339 w 121212"/>
                  <a:gd name="connsiteY2" fmla="*/ 83208 h 627292"/>
                  <a:gd name="connsiteX3" fmla="*/ 121109 w 121212"/>
                  <a:gd name="connsiteY3" fmla="*/ 22777 h 627292"/>
                  <a:gd name="connsiteX4" fmla="*/ 45010 w 121212"/>
                  <a:gd name="connsiteY4" fmla="*/ 514388 h 627292"/>
                  <a:gd name="connsiteX5" fmla="*/ 7583 w 121212"/>
                  <a:gd name="connsiteY5" fmla="*/ 591438 h 627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212" h="627292">
                    <a:moveTo>
                      <a:pt x="7583" y="591438"/>
                    </a:moveTo>
                    <a:cubicBezTo>
                      <a:pt x="21823" y="454460"/>
                      <a:pt x="25713" y="234992"/>
                      <a:pt x="5249" y="163179"/>
                    </a:cubicBezTo>
                    <a:cubicBezTo>
                      <a:pt x="-15215" y="91367"/>
                      <a:pt x="28592" y="132964"/>
                      <a:pt x="60339" y="83208"/>
                    </a:cubicBezTo>
                    <a:cubicBezTo>
                      <a:pt x="95431" y="27813"/>
                      <a:pt x="123132" y="-34533"/>
                      <a:pt x="121109" y="22777"/>
                    </a:cubicBezTo>
                    <a:cubicBezTo>
                      <a:pt x="119085" y="80086"/>
                      <a:pt x="61895" y="429179"/>
                      <a:pt x="45010" y="514388"/>
                    </a:cubicBezTo>
                    <a:cubicBezTo>
                      <a:pt x="28125" y="599596"/>
                      <a:pt x="-976" y="673927"/>
                      <a:pt x="7583" y="591438"/>
                    </a:cubicBezTo>
                    <a:close/>
                  </a:path>
                </a:pathLst>
              </a:custGeom>
              <a:solidFill>
                <a:srgbClr val="FF725E">
                  <a:alpha val="25000"/>
                </a:srgbClr>
              </a:solidFill>
              <a:ln w="7772" cap="flat">
                <a:noFill/>
                <a:prstDash val="solid"/>
                <a:miter/>
              </a:ln>
            </p:spPr>
            <p:txBody>
              <a:bodyPr rtlCol="0" anchor="ctr"/>
              <a:lstStyle/>
              <a:p>
                <a:endParaRPr lang="en-IN"/>
              </a:p>
            </p:txBody>
          </p:sp>
        </p:grpSp>
        <p:grpSp>
          <p:nvGrpSpPr>
            <p:cNvPr id="231" name="Graphic 2">
              <a:extLst>
                <a:ext uri="{FF2B5EF4-FFF2-40B4-BE49-F238E27FC236}">
                  <a16:creationId xmlns:a16="http://schemas.microsoft.com/office/drawing/2014/main" id="{146D30A6-9067-3DF4-7FAD-7A6D3263B571}"/>
                </a:ext>
              </a:extLst>
            </p:cNvPr>
            <p:cNvGrpSpPr/>
            <p:nvPr/>
          </p:nvGrpSpPr>
          <p:grpSpPr>
            <a:xfrm>
              <a:off x="375531" y="2032746"/>
              <a:ext cx="1029168" cy="1667528"/>
              <a:chOff x="375531" y="2032746"/>
              <a:chExt cx="1029168" cy="1667528"/>
            </a:xfrm>
          </p:grpSpPr>
          <p:sp>
            <p:nvSpPr>
              <p:cNvPr id="232" name="Freeform: Shape 231">
                <a:extLst>
                  <a:ext uri="{FF2B5EF4-FFF2-40B4-BE49-F238E27FC236}">
                    <a16:creationId xmlns:a16="http://schemas.microsoft.com/office/drawing/2014/main" id="{EA233221-C257-B38F-6989-37B06934E9E3}"/>
                  </a:ext>
                </a:extLst>
              </p:cNvPr>
              <p:cNvSpPr/>
              <p:nvPr/>
            </p:nvSpPr>
            <p:spPr>
              <a:xfrm>
                <a:off x="457585" y="2032746"/>
                <a:ext cx="640581" cy="967465"/>
              </a:xfrm>
              <a:custGeom>
                <a:avLst/>
                <a:gdLst>
                  <a:gd name="connsiteX0" fmla="*/ 639065 w 640581"/>
                  <a:gd name="connsiteY0" fmla="*/ 657440 h 967465"/>
                  <a:gd name="connsiteX1" fmla="*/ 640310 w 640581"/>
                  <a:gd name="connsiteY1" fmla="*/ 644548 h 967465"/>
                  <a:gd name="connsiteX2" fmla="*/ 576583 w 640581"/>
                  <a:gd name="connsiteY2" fmla="*/ 488635 h 967465"/>
                  <a:gd name="connsiteX3" fmla="*/ 473329 w 640581"/>
                  <a:gd name="connsiteY3" fmla="*/ 394563 h 967465"/>
                  <a:gd name="connsiteX4" fmla="*/ 568180 w 640581"/>
                  <a:gd name="connsiteY4" fmla="*/ 321642 h 967465"/>
                  <a:gd name="connsiteX5" fmla="*/ 611209 w 640581"/>
                  <a:gd name="connsiteY5" fmla="*/ 164117 h 967465"/>
                  <a:gd name="connsiteX6" fmla="*/ 429367 w 640581"/>
                  <a:gd name="connsiteY6" fmla="*/ 1657 h 967465"/>
                  <a:gd name="connsiteX7" fmla="*/ 252348 w 640581"/>
                  <a:gd name="connsiteY7" fmla="*/ 101671 h 967465"/>
                  <a:gd name="connsiteX8" fmla="*/ 165979 w 640581"/>
                  <a:gd name="connsiteY8" fmla="*/ 311671 h 967465"/>
                  <a:gd name="connsiteX9" fmla="*/ 151507 w 640581"/>
                  <a:gd name="connsiteY9" fmla="*/ 402923 h 967465"/>
                  <a:gd name="connsiteX10" fmla="*/ 89258 w 640581"/>
                  <a:gd name="connsiteY10" fmla="*/ 468088 h 967465"/>
                  <a:gd name="connsiteX11" fmla="*/ 15883 w 640581"/>
                  <a:gd name="connsiteY11" fmla="*/ 537786 h 967465"/>
                  <a:gd name="connsiteX12" fmla="*/ 1177 w 640581"/>
                  <a:gd name="connsiteY12" fmla="*/ 619771 h 967465"/>
                  <a:gd name="connsiteX13" fmla="*/ 10904 w 640581"/>
                  <a:gd name="connsiteY13" fmla="*/ 655527 h 967465"/>
                  <a:gd name="connsiteX14" fmla="*/ 28022 w 640581"/>
                  <a:gd name="connsiteY14" fmla="*/ 698937 h 967465"/>
                  <a:gd name="connsiteX15" fmla="*/ 18762 w 640581"/>
                  <a:gd name="connsiteY15" fmla="*/ 756850 h 967465"/>
                  <a:gd name="connsiteX16" fmla="*/ 20007 w 640581"/>
                  <a:gd name="connsiteY16" fmla="*/ 816375 h 967465"/>
                  <a:gd name="connsiteX17" fmla="*/ 81555 w 640581"/>
                  <a:gd name="connsiteY17" fmla="*/ 899167 h 967465"/>
                  <a:gd name="connsiteX18" fmla="*/ 178974 w 640581"/>
                  <a:gd name="connsiteY18" fmla="*/ 927569 h 967465"/>
                  <a:gd name="connsiteX19" fmla="*/ 279426 w 640581"/>
                  <a:gd name="connsiteY19" fmla="*/ 916591 h 967465"/>
                  <a:gd name="connsiteX20" fmla="*/ 353035 w 640581"/>
                  <a:gd name="connsiteY20" fmla="*/ 942476 h 967465"/>
                  <a:gd name="connsiteX21" fmla="*/ 440960 w 640581"/>
                  <a:gd name="connsiteY21" fmla="*/ 966951 h 967465"/>
                  <a:gd name="connsiteX22" fmla="*/ 519160 w 640581"/>
                  <a:gd name="connsiteY22" fmla="*/ 918102 h 967465"/>
                  <a:gd name="connsiteX23" fmla="*/ 545771 w 640581"/>
                  <a:gd name="connsiteY23" fmla="*/ 861296 h 967465"/>
                  <a:gd name="connsiteX24" fmla="*/ 549116 w 640581"/>
                  <a:gd name="connsiteY24" fmla="*/ 764303 h 967465"/>
                  <a:gd name="connsiteX25" fmla="*/ 639065 w 640581"/>
                  <a:gd name="connsiteY25" fmla="*/ 657440 h 967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40581" h="967465">
                    <a:moveTo>
                      <a:pt x="639065" y="657440"/>
                    </a:moveTo>
                    <a:cubicBezTo>
                      <a:pt x="639610" y="653210"/>
                      <a:pt x="640077" y="648879"/>
                      <a:pt x="640310" y="644548"/>
                    </a:cubicBezTo>
                    <a:cubicBezTo>
                      <a:pt x="643656" y="583210"/>
                      <a:pt x="615722" y="523685"/>
                      <a:pt x="576583" y="488635"/>
                    </a:cubicBezTo>
                    <a:cubicBezTo>
                      <a:pt x="541413" y="457311"/>
                      <a:pt x="504142" y="433843"/>
                      <a:pt x="473329" y="394563"/>
                    </a:cubicBezTo>
                    <a:lnTo>
                      <a:pt x="568180" y="321642"/>
                    </a:lnTo>
                    <a:cubicBezTo>
                      <a:pt x="626071" y="282764"/>
                      <a:pt x="624592" y="214880"/>
                      <a:pt x="611209" y="164117"/>
                    </a:cubicBezTo>
                    <a:cubicBezTo>
                      <a:pt x="581408" y="50707"/>
                      <a:pt x="487569" y="6794"/>
                      <a:pt x="429367" y="1657"/>
                    </a:cubicBezTo>
                    <a:cubicBezTo>
                      <a:pt x="318876" y="-8415"/>
                      <a:pt x="264565" y="27743"/>
                      <a:pt x="252348" y="101671"/>
                    </a:cubicBezTo>
                    <a:cubicBezTo>
                      <a:pt x="211576" y="96635"/>
                      <a:pt x="174538" y="152031"/>
                      <a:pt x="165979" y="311671"/>
                    </a:cubicBezTo>
                    <a:cubicBezTo>
                      <a:pt x="164817" y="342872"/>
                      <a:pt x="159935" y="373653"/>
                      <a:pt x="151507" y="402923"/>
                    </a:cubicBezTo>
                    <a:cubicBezTo>
                      <a:pt x="141002" y="436764"/>
                      <a:pt x="111512" y="451369"/>
                      <a:pt x="89258" y="468088"/>
                    </a:cubicBezTo>
                    <a:cubicBezTo>
                      <a:pt x="62414" y="488232"/>
                      <a:pt x="34402" y="503440"/>
                      <a:pt x="15883" y="537786"/>
                    </a:cubicBezTo>
                    <a:cubicBezTo>
                      <a:pt x="2722" y="561477"/>
                      <a:pt x="-2574" y="590996"/>
                      <a:pt x="1177" y="619771"/>
                    </a:cubicBezTo>
                    <a:cubicBezTo>
                      <a:pt x="2935" y="632281"/>
                      <a:pt x="6218" y="644347"/>
                      <a:pt x="10904" y="655527"/>
                    </a:cubicBezTo>
                    <a:cubicBezTo>
                      <a:pt x="17440" y="669929"/>
                      <a:pt x="26466" y="681613"/>
                      <a:pt x="28022" y="698937"/>
                    </a:cubicBezTo>
                    <a:cubicBezTo>
                      <a:pt x="30123" y="719080"/>
                      <a:pt x="22264" y="737714"/>
                      <a:pt x="18762" y="756850"/>
                    </a:cubicBezTo>
                    <a:cubicBezTo>
                      <a:pt x="14888" y="776450"/>
                      <a:pt x="15319" y="797067"/>
                      <a:pt x="20007" y="816375"/>
                    </a:cubicBezTo>
                    <a:cubicBezTo>
                      <a:pt x="30938" y="853682"/>
                      <a:pt x="53172" y="883595"/>
                      <a:pt x="81555" y="899167"/>
                    </a:cubicBezTo>
                    <a:cubicBezTo>
                      <a:pt x="112287" y="916762"/>
                      <a:pt x="145381" y="926411"/>
                      <a:pt x="178974" y="927569"/>
                    </a:cubicBezTo>
                    <a:cubicBezTo>
                      <a:pt x="212977" y="928778"/>
                      <a:pt x="245579" y="914577"/>
                      <a:pt x="279426" y="916591"/>
                    </a:cubicBezTo>
                    <a:cubicBezTo>
                      <a:pt x="304715" y="918102"/>
                      <a:pt x="329225" y="932605"/>
                      <a:pt x="353035" y="942476"/>
                    </a:cubicBezTo>
                    <a:cubicBezTo>
                      <a:pt x="381902" y="954260"/>
                      <a:pt x="409914" y="970577"/>
                      <a:pt x="440960" y="966951"/>
                    </a:cubicBezTo>
                    <a:cubicBezTo>
                      <a:pt x="470411" y="961985"/>
                      <a:pt x="497832" y="944853"/>
                      <a:pt x="519160" y="918102"/>
                    </a:cubicBezTo>
                    <a:cubicBezTo>
                      <a:pt x="531819" y="902611"/>
                      <a:pt x="541016" y="882991"/>
                      <a:pt x="545771" y="861296"/>
                    </a:cubicBezTo>
                    <a:cubicBezTo>
                      <a:pt x="547872" y="852936"/>
                      <a:pt x="557209" y="764203"/>
                      <a:pt x="549116" y="764303"/>
                    </a:cubicBezTo>
                    <a:cubicBezTo>
                      <a:pt x="593468" y="763800"/>
                      <a:pt x="631206" y="713742"/>
                      <a:pt x="639065" y="657440"/>
                    </a:cubicBezTo>
                    <a:close/>
                  </a:path>
                </a:pathLst>
              </a:custGeom>
              <a:solidFill>
                <a:srgbClr val="263238"/>
              </a:solidFill>
              <a:ln w="7772" cap="flat">
                <a:noFill/>
                <a:prstDash val="solid"/>
                <a:miter/>
              </a:ln>
            </p:spPr>
            <p:txBody>
              <a:bodyPr rtlCol="0" anchor="ctr"/>
              <a:lstStyle/>
              <a:p>
                <a:endParaRPr lang="en-IN"/>
              </a:p>
            </p:txBody>
          </p:sp>
          <p:sp>
            <p:nvSpPr>
              <p:cNvPr id="233" name="Freeform: Shape 232">
                <a:extLst>
                  <a:ext uri="{FF2B5EF4-FFF2-40B4-BE49-F238E27FC236}">
                    <a16:creationId xmlns:a16="http://schemas.microsoft.com/office/drawing/2014/main" id="{413CAF0C-20CC-EA58-64AE-0C6982725736}"/>
                  </a:ext>
                </a:extLst>
              </p:cNvPr>
              <p:cNvSpPr/>
              <p:nvPr/>
            </p:nvSpPr>
            <p:spPr>
              <a:xfrm>
                <a:off x="909672" y="2632272"/>
                <a:ext cx="166101" cy="620531"/>
              </a:xfrm>
              <a:custGeom>
                <a:avLst/>
                <a:gdLst>
                  <a:gd name="connsiteX0" fmla="*/ 37349 w 166101"/>
                  <a:gd name="connsiteY0" fmla="*/ 0 h 620531"/>
                  <a:gd name="connsiteX1" fmla="*/ 165113 w 166101"/>
                  <a:gd name="connsiteY1" fmla="*/ 184417 h 620531"/>
                  <a:gd name="connsiteX2" fmla="*/ 142704 w 166101"/>
                  <a:gd name="connsiteY2" fmla="*/ 504604 h 620531"/>
                  <a:gd name="connsiteX3" fmla="*/ 0 w 166101"/>
                  <a:gd name="connsiteY3" fmla="*/ 620532 h 620531"/>
                </a:gdLst>
                <a:ahLst/>
                <a:cxnLst>
                  <a:cxn ang="0">
                    <a:pos x="connsiteX0" y="connsiteY0"/>
                  </a:cxn>
                  <a:cxn ang="0">
                    <a:pos x="connsiteX1" y="connsiteY1"/>
                  </a:cxn>
                  <a:cxn ang="0">
                    <a:pos x="connsiteX2" y="connsiteY2"/>
                  </a:cxn>
                  <a:cxn ang="0">
                    <a:pos x="connsiteX3" y="connsiteY3"/>
                  </a:cxn>
                </a:cxnLst>
                <a:rect l="l" t="t" r="r" b="b"/>
                <a:pathLst>
                  <a:path w="166101" h="620531">
                    <a:moveTo>
                      <a:pt x="37349" y="0"/>
                    </a:moveTo>
                    <a:cubicBezTo>
                      <a:pt x="112436" y="0"/>
                      <a:pt x="174762" y="63856"/>
                      <a:pt x="165113" y="184417"/>
                    </a:cubicBezTo>
                    <a:cubicBezTo>
                      <a:pt x="156321" y="293395"/>
                      <a:pt x="142704" y="504604"/>
                      <a:pt x="142704" y="504604"/>
                    </a:cubicBezTo>
                    <a:lnTo>
                      <a:pt x="0" y="620532"/>
                    </a:lnTo>
                    <a:close/>
                  </a:path>
                </a:pathLst>
              </a:custGeom>
              <a:solidFill>
                <a:srgbClr val="FF725E"/>
              </a:solidFill>
              <a:ln w="7772" cap="flat">
                <a:noFill/>
                <a:prstDash val="solid"/>
                <a:miter/>
              </a:ln>
            </p:spPr>
            <p:txBody>
              <a:bodyPr rtlCol="0" anchor="ctr"/>
              <a:lstStyle/>
              <a:p>
                <a:endParaRPr lang="en-IN"/>
              </a:p>
            </p:txBody>
          </p:sp>
          <p:sp>
            <p:nvSpPr>
              <p:cNvPr id="234" name="Freeform: Shape 233">
                <a:extLst>
                  <a:ext uri="{FF2B5EF4-FFF2-40B4-BE49-F238E27FC236}">
                    <a16:creationId xmlns:a16="http://schemas.microsoft.com/office/drawing/2014/main" id="{27409BF4-EDBA-9251-3322-F4384009326E}"/>
                  </a:ext>
                </a:extLst>
              </p:cNvPr>
              <p:cNvSpPr/>
              <p:nvPr/>
            </p:nvSpPr>
            <p:spPr>
              <a:xfrm>
                <a:off x="909672" y="2632272"/>
                <a:ext cx="166101" cy="620531"/>
              </a:xfrm>
              <a:custGeom>
                <a:avLst/>
                <a:gdLst>
                  <a:gd name="connsiteX0" fmla="*/ 37349 w 166101"/>
                  <a:gd name="connsiteY0" fmla="*/ 0 h 620531"/>
                  <a:gd name="connsiteX1" fmla="*/ 165113 w 166101"/>
                  <a:gd name="connsiteY1" fmla="*/ 184417 h 620531"/>
                  <a:gd name="connsiteX2" fmla="*/ 142704 w 166101"/>
                  <a:gd name="connsiteY2" fmla="*/ 504604 h 620531"/>
                  <a:gd name="connsiteX3" fmla="*/ 0 w 166101"/>
                  <a:gd name="connsiteY3" fmla="*/ 620532 h 620531"/>
                </a:gdLst>
                <a:ahLst/>
                <a:cxnLst>
                  <a:cxn ang="0">
                    <a:pos x="connsiteX0" y="connsiteY0"/>
                  </a:cxn>
                  <a:cxn ang="0">
                    <a:pos x="connsiteX1" y="connsiteY1"/>
                  </a:cxn>
                  <a:cxn ang="0">
                    <a:pos x="connsiteX2" y="connsiteY2"/>
                  </a:cxn>
                  <a:cxn ang="0">
                    <a:pos x="connsiteX3" y="connsiteY3"/>
                  </a:cxn>
                </a:cxnLst>
                <a:rect l="l" t="t" r="r" b="b"/>
                <a:pathLst>
                  <a:path w="166101" h="620531">
                    <a:moveTo>
                      <a:pt x="37349" y="0"/>
                    </a:moveTo>
                    <a:cubicBezTo>
                      <a:pt x="112436" y="0"/>
                      <a:pt x="174762" y="63856"/>
                      <a:pt x="165113" y="184417"/>
                    </a:cubicBezTo>
                    <a:cubicBezTo>
                      <a:pt x="156321" y="293395"/>
                      <a:pt x="142704" y="504604"/>
                      <a:pt x="142704" y="504604"/>
                    </a:cubicBezTo>
                    <a:lnTo>
                      <a:pt x="0" y="620532"/>
                    </a:lnTo>
                    <a:close/>
                  </a:path>
                </a:pathLst>
              </a:custGeom>
              <a:solidFill>
                <a:srgbClr val="FFFFFF">
                  <a:alpha val="30000"/>
                </a:srgbClr>
              </a:solidFill>
              <a:ln w="7772" cap="flat">
                <a:noFill/>
                <a:prstDash val="solid"/>
                <a:miter/>
              </a:ln>
            </p:spPr>
            <p:txBody>
              <a:bodyPr rtlCol="0" anchor="ctr"/>
              <a:lstStyle/>
              <a:p>
                <a:endParaRPr lang="en-IN"/>
              </a:p>
            </p:txBody>
          </p:sp>
          <p:sp>
            <p:nvSpPr>
              <p:cNvPr id="235" name="Freeform: Shape 234">
                <a:extLst>
                  <a:ext uri="{FF2B5EF4-FFF2-40B4-BE49-F238E27FC236}">
                    <a16:creationId xmlns:a16="http://schemas.microsoft.com/office/drawing/2014/main" id="{11257398-A4A3-8669-515D-84D6370F127D}"/>
                  </a:ext>
                </a:extLst>
              </p:cNvPr>
              <p:cNvSpPr/>
              <p:nvPr/>
            </p:nvSpPr>
            <p:spPr>
              <a:xfrm>
                <a:off x="999231" y="3103236"/>
                <a:ext cx="362314" cy="226920"/>
              </a:xfrm>
              <a:custGeom>
                <a:avLst/>
                <a:gdLst>
                  <a:gd name="connsiteX0" fmla="*/ 292411 w 362314"/>
                  <a:gd name="connsiteY0" fmla="*/ 97194 h 226920"/>
                  <a:gd name="connsiteX1" fmla="*/ 26378 w 362314"/>
                  <a:gd name="connsiteY1" fmla="*/ 0 h 226920"/>
                  <a:gd name="connsiteX2" fmla="*/ 0 w 362314"/>
                  <a:gd name="connsiteY2" fmla="*/ 153698 h 226920"/>
                  <a:gd name="connsiteX3" fmla="*/ 362051 w 362314"/>
                  <a:gd name="connsiteY3" fmla="*/ 226921 h 226920"/>
                  <a:gd name="connsiteX4" fmla="*/ 360339 w 362314"/>
                  <a:gd name="connsiteY4" fmla="*/ 199021 h 226920"/>
                  <a:gd name="connsiteX5" fmla="*/ 292411 w 362314"/>
                  <a:gd name="connsiteY5" fmla="*/ 97194 h 226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2314" h="226920">
                    <a:moveTo>
                      <a:pt x="292411" y="97194"/>
                    </a:moveTo>
                    <a:cubicBezTo>
                      <a:pt x="279728" y="88129"/>
                      <a:pt x="26378" y="0"/>
                      <a:pt x="26378" y="0"/>
                    </a:cubicBezTo>
                    <a:lnTo>
                      <a:pt x="0" y="153698"/>
                    </a:lnTo>
                    <a:cubicBezTo>
                      <a:pt x="53378" y="165079"/>
                      <a:pt x="362051" y="226921"/>
                      <a:pt x="362051" y="226921"/>
                    </a:cubicBezTo>
                    <a:cubicBezTo>
                      <a:pt x="362712" y="217564"/>
                      <a:pt x="362128" y="208126"/>
                      <a:pt x="360339" y="199021"/>
                    </a:cubicBezTo>
                    <a:cubicBezTo>
                      <a:pt x="346100" y="160345"/>
                      <a:pt x="302370" y="104345"/>
                      <a:pt x="292411" y="97194"/>
                    </a:cubicBezTo>
                    <a:close/>
                  </a:path>
                </a:pathLst>
              </a:custGeom>
              <a:solidFill>
                <a:srgbClr val="FFBDA7"/>
              </a:solidFill>
              <a:ln w="7772" cap="flat">
                <a:noFill/>
                <a:prstDash val="solid"/>
                <a:miter/>
              </a:ln>
            </p:spPr>
            <p:txBody>
              <a:bodyPr rtlCol="0" anchor="ctr"/>
              <a:lstStyle/>
              <a:p>
                <a:endParaRPr lang="en-IN"/>
              </a:p>
            </p:txBody>
          </p:sp>
          <p:sp>
            <p:nvSpPr>
              <p:cNvPr id="236" name="Freeform: Shape 235">
                <a:extLst>
                  <a:ext uri="{FF2B5EF4-FFF2-40B4-BE49-F238E27FC236}">
                    <a16:creationId xmlns:a16="http://schemas.microsoft.com/office/drawing/2014/main" id="{922B57FA-B7C5-5DBF-4136-9A2771E25A30}"/>
                  </a:ext>
                </a:extLst>
              </p:cNvPr>
              <p:cNvSpPr/>
              <p:nvPr/>
            </p:nvSpPr>
            <p:spPr>
              <a:xfrm>
                <a:off x="1088557" y="3133351"/>
                <a:ext cx="72908" cy="155006"/>
              </a:xfrm>
              <a:custGeom>
                <a:avLst/>
                <a:gdLst>
                  <a:gd name="connsiteX0" fmla="*/ 34470 w 72908"/>
                  <a:gd name="connsiteY0" fmla="*/ 0 h 155006"/>
                  <a:gd name="connsiteX1" fmla="*/ 72908 w 72908"/>
                  <a:gd name="connsiteY1" fmla="*/ 12489 h 155006"/>
                  <a:gd name="connsiteX2" fmla="*/ 41784 w 72908"/>
                  <a:gd name="connsiteY2" fmla="*/ 155007 h 155006"/>
                  <a:gd name="connsiteX3" fmla="*/ 0 w 72908"/>
                  <a:gd name="connsiteY3" fmla="*/ 145640 h 155006"/>
                </a:gdLst>
                <a:ahLst/>
                <a:cxnLst>
                  <a:cxn ang="0">
                    <a:pos x="connsiteX0" y="connsiteY0"/>
                  </a:cxn>
                  <a:cxn ang="0">
                    <a:pos x="connsiteX1" y="connsiteY1"/>
                  </a:cxn>
                  <a:cxn ang="0">
                    <a:pos x="connsiteX2" y="connsiteY2"/>
                  </a:cxn>
                  <a:cxn ang="0">
                    <a:pos x="connsiteX3" y="connsiteY3"/>
                  </a:cxn>
                </a:cxnLst>
                <a:rect l="l" t="t" r="r" b="b"/>
                <a:pathLst>
                  <a:path w="72908" h="155006">
                    <a:moveTo>
                      <a:pt x="34470" y="0"/>
                    </a:moveTo>
                    <a:lnTo>
                      <a:pt x="72908" y="12489"/>
                    </a:lnTo>
                    <a:cubicBezTo>
                      <a:pt x="72908" y="12489"/>
                      <a:pt x="46920" y="62849"/>
                      <a:pt x="41784" y="155007"/>
                    </a:cubicBezTo>
                    <a:lnTo>
                      <a:pt x="0" y="145640"/>
                    </a:lnTo>
                    <a:close/>
                  </a:path>
                </a:pathLst>
              </a:custGeom>
              <a:solidFill>
                <a:srgbClr val="FAFAFA"/>
              </a:solidFill>
              <a:ln w="7772" cap="flat">
                <a:noFill/>
                <a:prstDash val="solid"/>
                <a:miter/>
              </a:ln>
            </p:spPr>
            <p:txBody>
              <a:bodyPr rtlCol="0" anchor="ctr"/>
              <a:lstStyle/>
              <a:p>
                <a:endParaRPr lang="en-IN"/>
              </a:p>
            </p:txBody>
          </p:sp>
          <p:sp>
            <p:nvSpPr>
              <p:cNvPr id="237" name="Freeform: Shape 236">
                <a:extLst>
                  <a:ext uri="{FF2B5EF4-FFF2-40B4-BE49-F238E27FC236}">
                    <a16:creationId xmlns:a16="http://schemas.microsoft.com/office/drawing/2014/main" id="{6F2F0B1F-B051-007B-E2A5-3CBF0120FB34}"/>
                  </a:ext>
                </a:extLst>
              </p:cNvPr>
              <p:cNvSpPr/>
              <p:nvPr/>
            </p:nvSpPr>
            <p:spPr>
              <a:xfrm>
                <a:off x="981335" y="3093063"/>
                <a:ext cx="157487" cy="191064"/>
              </a:xfrm>
              <a:custGeom>
                <a:avLst/>
                <a:gdLst>
                  <a:gd name="connsiteX0" fmla="*/ 44274 w 157487"/>
                  <a:gd name="connsiteY0" fmla="*/ 0 h 191064"/>
                  <a:gd name="connsiteX1" fmla="*/ 157488 w 157487"/>
                  <a:gd name="connsiteY1" fmla="*/ 42403 h 191064"/>
                  <a:gd name="connsiteX2" fmla="*/ 122395 w 157487"/>
                  <a:gd name="connsiteY2" fmla="*/ 191065 h 191064"/>
                  <a:gd name="connsiteX3" fmla="*/ 0 w 157487"/>
                  <a:gd name="connsiteY3" fmla="*/ 169712 h 191064"/>
                </a:gdLst>
                <a:ahLst/>
                <a:cxnLst>
                  <a:cxn ang="0">
                    <a:pos x="connsiteX0" y="connsiteY0"/>
                  </a:cxn>
                  <a:cxn ang="0">
                    <a:pos x="connsiteX1" y="connsiteY1"/>
                  </a:cxn>
                  <a:cxn ang="0">
                    <a:pos x="connsiteX2" y="connsiteY2"/>
                  </a:cxn>
                  <a:cxn ang="0">
                    <a:pos x="connsiteX3" y="connsiteY3"/>
                  </a:cxn>
                </a:cxnLst>
                <a:rect l="l" t="t" r="r" b="b"/>
                <a:pathLst>
                  <a:path w="157487" h="191064">
                    <a:moveTo>
                      <a:pt x="44274" y="0"/>
                    </a:moveTo>
                    <a:lnTo>
                      <a:pt x="157488" y="42403"/>
                    </a:lnTo>
                    <a:cubicBezTo>
                      <a:pt x="157488" y="42403"/>
                      <a:pt x="129243" y="95583"/>
                      <a:pt x="122395" y="191065"/>
                    </a:cubicBezTo>
                    <a:lnTo>
                      <a:pt x="0" y="169712"/>
                    </a:lnTo>
                    <a:close/>
                  </a:path>
                </a:pathLst>
              </a:custGeom>
              <a:solidFill>
                <a:srgbClr val="FF725E"/>
              </a:solidFill>
              <a:ln w="7772" cap="flat">
                <a:noFill/>
                <a:prstDash val="solid"/>
                <a:miter/>
              </a:ln>
            </p:spPr>
            <p:txBody>
              <a:bodyPr rtlCol="0" anchor="ctr"/>
              <a:lstStyle/>
              <a:p>
                <a:endParaRPr lang="en-IN"/>
              </a:p>
            </p:txBody>
          </p:sp>
          <p:sp>
            <p:nvSpPr>
              <p:cNvPr id="238" name="Freeform: Shape 237">
                <a:extLst>
                  <a:ext uri="{FF2B5EF4-FFF2-40B4-BE49-F238E27FC236}">
                    <a16:creationId xmlns:a16="http://schemas.microsoft.com/office/drawing/2014/main" id="{8829295D-1302-EC74-B159-5DD01D0D1006}"/>
                  </a:ext>
                </a:extLst>
              </p:cNvPr>
              <p:cNvSpPr/>
              <p:nvPr/>
            </p:nvSpPr>
            <p:spPr>
              <a:xfrm>
                <a:off x="981335" y="3093063"/>
                <a:ext cx="157487" cy="191064"/>
              </a:xfrm>
              <a:custGeom>
                <a:avLst/>
                <a:gdLst>
                  <a:gd name="connsiteX0" fmla="*/ 44274 w 157487"/>
                  <a:gd name="connsiteY0" fmla="*/ 0 h 191064"/>
                  <a:gd name="connsiteX1" fmla="*/ 157488 w 157487"/>
                  <a:gd name="connsiteY1" fmla="*/ 42403 h 191064"/>
                  <a:gd name="connsiteX2" fmla="*/ 122395 w 157487"/>
                  <a:gd name="connsiteY2" fmla="*/ 191065 h 191064"/>
                  <a:gd name="connsiteX3" fmla="*/ 0 w 157487"/>
                  <a:gd name="connsiteY3" fmla="*/ 169712 h 191064"/>
                </a:gdLst>
                <a:ahLst/>
                <a:cxnLst>
                  <a:cxn ang="0">
                    <a:pos x="connsiteX0" y="connsiteY0"/>
                  </a:cxn>
                  <a:cxn ang="0">
                    <a:pos x="connsiteX1" y="connsiteY1"/>
                  </a:cxn>
                  <a:cxn ang="0">
                    <a:pos x="connsiteX2" y="connsiteY2"/>
                  </a:cxn>
                  <a:cxn ang="0">
                    <a:pos x="connsiteX3" y="connsiteY3"/>
                  </a:cxn>
                </a:cxnLst>
                <a:rect l="l" t="t" r="r" b="b"/>
                <a:pathLst>
                  <a:path w="157487" h="191064">
                    <a:moveTo>
                      <a:pt x="44274" y="0"/>
                    </a:moveTo>
                    <a:lnTo>
                      <a:pt x="157488" y="42403"/>
                    </a:lnTo>
                    <a:cubicBezTo>
                      <a:pt x="157488" y="42403"/>
                      <a:pt x="129243" y="95583"/>
                      <a:pt x="122395" y="191065"/>
                    </a:cubicBezTo>
                    <a:lnTo>
                      <a:pt x="0" y="169712"/>
                    </a:lnTo>
                    <a:close/>
                  </a:path>
                </a:pathLst>
              </a:custGeom>
              <a:solidFill>
                <a:srgbClr val="FFFFFF">
                  <a:alpha val="30000"/>
                </a:srgbClr>
              </a:solidFill>
              <a:ln w="7772" cap="flat">
                <a:noFill/>
                <a:prstDash val="solid"/>
                <a:miter/>
              </a:ln>
            </p:spPr>
            <p:txBody>
              <a:bodyPr rtlCol="0" anchor="ctr"/>
              <a:lstStyle/>
              <a:p>
                <a:endParaRPr lang="en-IN"/>
              </a:p>
            </p:txBody>
          </p:sp>
          <p:sp>
            <p:nvSpPr>
              <p:cNvPr id="239" name="Freeform: Shape 238">
                <a:extLst>
                  <a:ext uri="{FF2B5EF4-FFF2-40B4-BE49-F238E27FC236}">
                    <a16:creationId xmlns:a16="http://schemas.microsoft.com/office/drawing/2014/main" id="{ACCFF7DD-2554-61B8-030D-4E529366CFA1}"/>
                  </a:ext>
                </a:extLst>
              </p:cNvPr>
              <p:cNvSpPr/>
              <p:nvPr/>
            </p:nvSpPr>
            <p:spPr>
              <a:xfrm>
                <a:off x="548322" y="2629743"/>
                <a:ext cx="577214" cy="895881"/>
              </a:xfrm>
              <a:custGeom>
                <a:avLst/>
                <a:gdLst>
                  <a:gd name="connsiteX0" fmla="*/ 522651 w 577214"/>
                  <a:gd name="connsiteY0" fmla="*/ 463320 h 895881"/>
                  <a:gd name="connsiteX1" fmla="*/ 510279 w 577214"/>
                  <a:gd name="connsiteY1" fmla="*/ 618931 h 895881"/>
                  <a:gd name="connsiteX2" fmla="*/ 544671 w 577214"/>
                  <a:gd name="connsiteY2" fmla="*/ 826111 h 895881"/>
                  <a:gd name="connsiteX3" fmla="*/ 0 w 577214"/>
                  <a:gd name="connsiteY3" fmla="*/ 811104 h 895881"/>
                  <a:gd name="connsiteX4" fmla="*/ 71508 w 577214"/>
                  <a:gd name="connsiteY4" fmla="*/ 609665 h 895881"/>
                  <a:gd name="connsiteX5" fmla="*/ 18285 w 577214"/>
                  <a:gd name="connsiteY5" fmla="*/ 287363 h 895881"/>
                  <a:gd name="connsiteX6" fmla="*/ 79211 w 577214"/>
                  <a:gd name="connsiteY6" fmla="*/ 57421 h 895881"/>
                  <a:gd name="connsiteX7" fmla="*/ 124963 w 577214"/>
                  <a:gd name="connsiteY7" fmla="*/ 39292 h 895881"/>
                  <a:gd name="connsiteX8" fmla="*/ 365397 w 577214"/>
                  <a:gd name="connsiteY8" fmla="*/ 11 h 895881"/>
                  <a:gd name="connsiteX9" fmla="*/ 398777 w 577214"/>
                  <a:gd name="connsiteY9" fmla="*/ 2831 h 895881"/>
                  <a:gd name="connsiteX10" fmla="*/ 494795 w 577214"/>
                  <a:gd name="connsiteY10" fmla="*/ 120874 h 895881"/>
                  <a:gd name="connsiteX11" fmla="*/ 575951 w 577214"/>
                  <a:gd name="connsiteY11" fmla="*/ 358371 h 895881"/>
                  <a:gd name="connsiteX12" fmla="*/ 522651 w 577214"/>
                  <a:gd name="connsiteY12" fmla="*/ 463320 h 895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77214" h="895881">
                    <a:moveTo>
                      <a:pt x="522651" y="463320"/>
                    </a:moveTo>
                    <a:cubicBezTo>
                      <a:pt x="518605" y="503608"/>
                      <a:pt x="510279" y="618931"/>
                      <a:pt x="510279" y="618931"/>
                    </a:cubicBezTo>
                    <a:cubicBezTo>
                      <a:pt x="510902" y="656500"/>
                      <a:pt x="533622" y="751377"/>
                      <a:pt x="544671" y="826111"/>
                    </a:cubicBezTo>
                    <a:cubicBezTo>
                      <a:pt x="422587" y="962989"/>
                      <a:pt x="49954" y="865593"/>
                      <a:pt x="0" y="811104"/>
                    </a:cubicBezTo>
                    <a:cubicBezTo>
                      <a:pt x="33770" y="707464"/>
                      <a:pt x="70729" y="647233"/>
                      <a:pt x="71508" y="609665"/>
                    </a:cubicBezTo>
                    <a:cubicBezTo>
                      <a:pt x="71508" y="609665"/>
                      <a:pt x="22721" y="339939"/>
                      <a:pt x="18285" y="287363"/>
                    </a:cubicBezTo>
                    <a:cubicBezTo>
                      <a:pt x="6770" y="151191"/>
                      <a:pt x="56412" y="67191"/>
                      <a:pt x="79211" y="57421"/>
                    </a:cubicBezTo>
                    <a:cubicBezTo>
                      <a:pt x="95862" y="50371"/>
                      <a:pt x="109401" y="45134"/>
                      <a:pt x="124963" y="39292"/>
                    </a:cubicBezTo>
                    <a:cubicBezTo>
                      <a:pt x="203453" y="12762"/>
                      <a:pt x="284276" y="-442"/>
                      <a:pt x="365397" y="11"/>
                    </a:cubicBezTo>
                    <a:cubicBezTo>
                      <a:pt x="390840" y="1723"/>
                      <a:pt x="398777" y="2831"/>
                      <a:pt x="398777" y="2831"/>
                    </a:cubicBezTo>
                    <a:cubicBezTo>
                      <a:pt x="433395" y="38456"/>
                      <a:pt x="465530" y="77958"/>
                      <a:pt x="494795" y="120874"/>
                    </a:cubicBezTo>
                    <a:cubicBezTo>
                      <a:pt x="548717" y="201450"/>
                      <a:pt x="584510" y="275176"/>
                      <a:pt x="575951" y="358371"/>
                    </a:cubicBezTo>
                    <a:cubicBezTo>
                      <a:pt x="570037" y="415277"/>
                      <a:pt x="522651" y="463320"/>
                      <a:pt x="522651" y="463320"/>
                    </a:cubicBezTo>
                    <a:close/>
                  </a:path>
                </a:pathLst>
              </a:custGeom>
              <a:solidFill>
                <a:srgbClr val="FF725E"/>
              </a:solidFill>
              <a:ln w="7772" cap="flat">
                <a:noFill/>
                <a:prstDash val="solid"/>
                <a:miter/>
              </a:ln>
            </p:spPr>
            <p:txBody>
              <a:bodyPr rtlCol="0" anchor="ctr"/>
              <a:lstStyle/>
              <a:p>
                <a:endParaRPr lang="en-IN"/>
              </a:p>
            </p:txBody>
          </p:sp>
          <p:sp>
            <p:nvSpPr>
              <p:cNvPr id="240" name="Freeform: Shape 239">
                <a:extLst>
                  <a:ext uri="{FF2B5EF4-FFF2-40B4-BE49-F238E27FC236}">
                    <a16:creationId xmlns:a16="http://schemas.microsoft.com/office/drawing/2014/main" id="{B3D8A982-4844-63CA-FA3C-368DCE783ED6}"/>
                  </a:ext>
                </a:extLst>
              </p:cNvPr>
              <p:cNvSpPr/>
              <p:nvPr/>
            </p:nvSpPr>
            <p:spPr>
              <a:xfrm>
                <a:off x="664181" y="2715366"/>
                <a:ext cx="304782" cy="260560"/>
              </a:xfrm>
              <a:custGeom>
                <a:avLst/>
                <a:gdLst>
                  <a:gd name="connsiteX0" fmla="*/ 304782 w 304782"/>
                  <a:gd name="connsiteY0" fmla="*/ 260561 h 260560"/>
                  <a:gd name="connsiteX1" fmla="*/ 230318 w 304782"/>
                  <a:gd name="connsiteY1" fmla="*/ 234877 h 260560"/>
                  <a:gd name="connsiteX2" fmla="*/ 156321 w 304782"/>
                  <a:gd name="connsiteY2" fmla="*/ 207280 h 260560"/>
                  <a:gd name="connsiteX3" fmla="*/ 152819 w 304782"/>
                  <a:gd name="connsiteY3" fmla="*/ 205971 h 260560"/>
                  <a:gd name="connsiteX4" fmla="*/ 153675 w 304782"/>
                  <a:gd name="connsiteY4" fmla="*/ 201338 h 260560"/>
                  <a:gd name="connsiteX5" fmla="*/ 168070 w 304782"/>
                  <a:gd name="connsiteY5" fmla="*/ 127410 h 260560"/>
                  <a:gd name="connsiteX6" fmla="*/ 170015 w 304782"/>
                  <a:gd name="connsiteY6" fmla="*/ 133352 h 260560"/>
                  <a:gd name="connsiteX7" fmla="*/ 84424 w 304782"/>
                  <a:gd name="connsiteY7" fmla="*/ 67885 h 260560"/>
                  <a:gd name="connsiteX8" fmla="*/ 0 w 304782"/>
                  <a:gd name="connsiteY8" fmla="*/ 0 h 260560"/>
                  <a:gd name="connsiteX9" fmla="*/ 87614 w 304782"/>
                  <a:gd name="connsiteY9" fmla="*/ 60432 h 260560"/>
                  <a:gd name="connsiteX10" fmla="*/ 174061 w 304782"/>
                  <a:gd name="connsiteY10" fmla="*/ 123683 h 260560"/>
                  <a:gd name="connsiteX11" fmla="*/ 176785 w 304782"/>
                  <a:gd name="connsiteY11" fmla="*/ 125698 h 260560"/>
                  <a:gd name="connsiteX12" fmla="*/ 176007 w 304782"/>
                  <a:gd name="connsiteY12" fmla="*/ 129626 h 260560"/>
                  <a:gd name="connsiteX13" fmla="*/ 160989 w 304782"/>
                  <a:gd name="connsiteY13" fmla="*/ 203352 h 260560"/>
                  <a:gd name="connsiteX14" fmla="*/ 158421 w 304782"/>
                  <a:gd name="connsiteY14" fmla="*/ 197410 h 260560"/>
                  <a:gd name="connsiteX15" fmla="*/ 231796 w 304782"/>
                  <a:gd name="connsiteY15" fmla="*/ 227626 h 260560"/>
                  <a:gd name="connsiteX16" fmla="*/ 304782 w 304782"/>
                  <a:gd name="connsiteY16" fmla="*/ 260561 h 260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04782" h="260560">
                    <a:moveTo>
                      <a:pt x="304782" y="260561"/>
                    </a:moveTo>
                    <a:cubicBezTo>
                      <a:pt x="279805" y="252403"/>
                      <a:pt x="254984" y="243942"/>
                      <a:pt x="230318" y="234877"/>
                    </a:cubicBezTo>
                    <a:cubicBezTo>
                      <a:pt x="205652" y="225813"/>
                      <a:pt x="180831" y="216849"/>
                      <a:pt x="156321" y="207280"/>
                    </a:cubicBezTo>
                    <a:lnTo>
                      <a:pt x="152819" y="205971"/>
                    </a:lnTo>
                    <a:lnTo>
                      <a:pt x="153675" y="201338"/>
                    </a:lnTo>
                    <a:cubicBezTo>
                      <a:pt x="158499" y="176662"/>
                      <a:pt x="163090" y="151985"/>
                      <a:pt x="168070" y="127410"/>
                    </a:cubicBezTo>
                    <a:lnTo>
                      <a:pt x="170015" y="133352"/>
                    </a:lnTo>
                    <a:cubicBezTo>
                      <a:pt x="141537" y="111496"/>
                      <a:pt x="112747" y="90244"/>
                      <a:pt x="84424" y="67885"/>
                    </a:cubicBezTo>
                    <a:cubicBezTo>
                      <a:pt x="56101" y="45525"/>
                      <a:pt x="27856" y="23367"/>
                      <a:pt x="0" y="0"/>
                    </a:cubicBezTo>
                    <a:cubicBezTo>
                      <a:pt x="29568" y="20144"/>
                      <a:pt x="58591" y="40288"/>
                      <a:pt x="87614" y="60432"/>
                    </a:cubicBezTo>
                    <a:cubicBezTo>
                      <a:pt x="116637" y="80575"/>
                      <a:pt x="145194" y="102633"/>
                      <a:pt x="174061" y="123683"/>
                    </a:cubicBezTo>
                    <a:lnTo>
                      <a:pt x="176785" y="125698"/>
                    </a:lnTo>
                    <a:lnTo>
                      <a:pt x="176007" y="129626"/>
                    </a:lnTo>
                    <a:cubicBezTo>
                      <a:pt x="171182" y="154302"/>
                      <a:pt x="165969" y="178777"/>
                      <a:pt x="160989" y="203352"/>
                    </a:cubicBezTo>
                    <a:lnTo>
                      <a:pt x="158421" y="197410"/>
                    </a:lnTo>
                    <a:cubicBezTo>
                      <a:pt x="182957" y="207210"/>
                      <a:pt x="207419" y="217282"/>
                      <a:pt x="231796" y="227626"/>
                    </a:cubicBezTo>
                    <a:cubicBezTo>
                      <a:pt x="256174" y="237969"/>
                      <a:pt x="280506" y="248948"/>
                      <a:pt x="304782" y="260561"/>
                    </a:cubicBezTo>
                    <a:close/>
                  </a:path>
                </a:pathLst>
              </a:custGeom>
              <a:solidFill>
                <a:srgbClr val="000000">
                  <a:alpha val="20000"/>
                </a:srgbClr>
              </a:solidFill>
              <a:ln w="7772" cap="flat">
                <a:noFill/>
                <a:prstDash val="solid"/>
                <a:miter/>
              </a:ln>
            </p:spPr>
            <p:txBody>
              <a:bodyPr rtlCol="0" anchor="ctr"/>
              <a:lstStyle/>
              <a:p>
                <a:endParaRPr lang="en-IN"/>
              </a:p>
            </p:txBody>
          </p:sp>
          <p:sp>
            <p:nvSpPr>
              <p:cNvPr id="241" name="Freeform: Shape 240">
                <a:extLst>
                  <a:ext uri="{FF2B5EF4-FFF2-40B4-BE49-F238E27FC236}">
                    <a16:creationId xmlns:a16="http://schemas.microsoft.com/office/drawing/2014/main" id="{318A12B8-A896-088B-3E65-9AAA8832C9E5}"/>
                  </a:ext>
                </a:extLst>
              </p:cNvPr>
              <p:cNvSpPr/>
              <p:nvPr/>
            </p:nvSpPr>
            <p:spPr>
              <a:xfrm>
                <a:off x="946476" y="2648992"/>
                <a:ext cx="73763" cy="309006"/>
              </a:xfrm>
              <a:custGeom>
                <a:avLst/>
                <a:gdLst>
                  <a:gd name="connsiteX0" fmla="*/ 40695 w 73763"/>
                  <a:gd name="connsiteY0" fmla="*/ 309007 h 309006"/>
                  <a:gd name="connsiteX1" fmla="*/ 45908 w 73763"/>
                  <a:gd name="connsiteY1" fmla="*/ 273151 h 309006"/>
                  <a:gd name="connsiteX2" fmla="*/ 51744 w 73763"/>
                  <a:gd name="connsiteY2" fmla="*/ 237496 h 309006"/>
                  <a:gd name="connsiteX3" fmla="*/ 64193 w 73763"/>
                  <a:gd name="connsiteY3" fmla="*/ 166993 h 309006"/>
                  <a:gd name="connsiteX4" fmla="*/ 66605 w 73763"/>
                  <a:gd name="connsiteY4" fmla="*/ 173036 h 309006"/>
                  <a:gd name="connsiteX5" fmla="*/ 20853 w 73763"/>
                  <a:gd name="connsiteY5" fmla="*/ 148762 h 309006"/>
                  <a:gd name="connsiteX6" fmla="*/ 18752 w 73763"/>
                  <a:gd name="connsiteY6" fmla="*/ 147654 h 309006"/>
                  <a:gd name="connsiteX7" fmla="*/ 18752 w 73763"/>
                  <a:gd name="connsiteY7" fmla="*/ 144935 h 309006"/>
                  <a:gd name="connsiteX8" fmla="*/ 13461 w 73763"/>
                  <a:gd name="connsiteY8" fmla="*/ 108878 h 309006"/>
                  <a:gd name="connsiteX9" fmla="*/ 8637 w 73763"/>
                  <a:gd name="connsiteY9" fmla="*/ 72719 h 309006"/>
                  <a:gd name="connsiteX10" fmla="*/ 3968 w 73763"/>
                  <a:gd name="connsiteY10" fmla="*/ 36460 h 309006"/>
                  <a:gd name="connsiteX11" fmla="*/ 0 w 73763"/>
                  <a:gd name="connsiteY11" fmla="*/ 0 h 309006"/>
                  <a:gd name="connsiteX12" fmla="*/ 7781 w 73763"/>
                  <a:gd name="connsiteY12" fmla="*/ 35554 h 309006"/>
                  <a:gd name="connsiteX13" fmla="*/ 14551 w 73763"/>
                  <a:gd name="connsiteY13" fmla="*/ 71209 h 309006"/>
                  <a:gd name="connsiteX14" fmla="*/ 21009 w 73763"/>
                  <a:gd name="connsiteY14" fmla="*/ 106964 h 309006"/>
                  <a:gd name="connsiteX15" fmla="*/ 27156 w 73763"/>
                  <a:gd name="connsiteY15" fmla="*/ 142820 h 309006"/>
                  <a:gd name="connsiteX16" fmla="*/ 24666 w 73763"/>
                  <a:gd name="connsiteY16" fmla="*/ 139093 h 309006"/>
                  <a:gd name="connsiteX17" fmla="*/ 70496 w 73763"/>
                  <a:gd name="connsiteY17" fmla="*/ 163367 h 309006"/>
                  <a:gd name="connsiteX18" fmla="*/ 73764 w 73763"/>
                  <a:gd name="connsiteY18" fmla="*/ 165180 h 309006"/>
                  <a:gd name="connsiteX19" fmla="*/ 72830 w 73763"/>
                  <a:gd name="connsiteY19" fmla="*/ 169511 h 309006"/>
                  <a:gd name="connsiteX20" fmla="*/ 57891 w 73763"/>
                  <a:gd name="connsiteY20" fmla="*/ 240014 h 309006"/>
                  <a:gd name="connsiteX21" fmla="*/ 50110 w 73763"/>
                  <a:gd name="connsiteY21" fmla="*/ 275064 h 309006"/>
                  <a:gd name="connsiteX22" fmla="*/ 40695 w 73763"/>
                  <a:gd name="connsiteY22" fmla="*/ 309007 h 309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3763" h="309006">
                    <a:moveTo>
                      <a:pt x="40695" y="309007"/>
                    </a:moveTo>
                    <a:cubicBezTo>
                      <a:pt x="42251" y="297021"/>
                      <a:pt x="44118" y="285136"/>
                      <a:pt x="45908" y="273151"/>
                    </a:cubicBezTo>
                    <a:cubicBezTo>
                      <a:pt x="47698" y="261165"/>
                      <a:pt x="49799" y="249381"/>
                      <a:pt x="51744" y="237496"/>
                    </a:cubicBezTo>
                    <a:cubicBezTo>
                      <a:pt x="55634" y="213726"/>
                      <a:pt x="59525" y="190057"/>
                      <a:pt x="64193" y="166993"/>
                    </a:cubicBezTo>
                    <a:lnTo>
                      <a:pt x="66605" y="173036"/>
                    </a:lnTo>
                    <a:cubicBezTo>
                      <a:pt x="51043" y="165180"/>
                      <a:pt x="36026" y="157021"/>
                      <a:pt x="20853" y="148762"/>
                    </a:cubicBezTo>
                    <a:lnTo>
                      <a:pt x="18752" y="147654"/>
                    </a:lnTo>
                    <a:lnTo>
                      <a:pt x="18752" y="144935"/>
                    </a:lnTo>
                    <a:lnTo>
                      <a:pt x="13461" y="108878"/>
                    </a:lnTo>
                    <a:cubicBezTo>
                      <a:pt x="11672" y="96892"/>
                      <a:pt x="10271" y="84806"/>
                      <a:pt x="8637" y="72719"/>
                    </a:cubicBezTo>
                    <a:cubicBezTo>
                      <a:pt x="7003" y="60633"/>
                      <a:pt x="5291" y="48547"/>
                      <a:pt x="3968" y="36460"/>
                    </a:cubicBezTo>
                    <a:cubicBezTo>
                      <a:pt x="2646" y="24374"/>
                      <a:pt x="1089" y="12187"/>
                      <a:pt x="0" y="0"/>
                    </a:cubicBezTo>
                    <a:cubicBezTo>
                      <a:pt x="2646" y="11784"/>
                      <a:pt x="4902" y="23669"/>
                      <a:pt x="7781" y="35554"/>
                    </a:cubicBezTo>
                    <a:cubicBezTo>
                      <a:pt x="10660" y="47439"/>
                      <a:pt x="12216" y="59324"/>
                      <a:pt x="14551" y="71209"/>
                    </a:cubicBezTo>
                    <a:cubicBezTo>
                      <a:pt x="16885" y="83093"/>
                      <a:pt x="19063" y="94978"/>
                      <a:pt x="21009" y="106964"/>
                    </a:cubicBezTo>
                    <a:lnTo>
                      <a:pt x="27156" y="142820"/>
                    </a:lnTo>
                    <a:lnTo>
                      <a:pt x="24666" y="139093"/>
                    </a:lnTo>
                    <a:cubicBezTo>
                      <a:pt x="40228" y="146949"/>
                      <a:pt x="55245" y="155108"/>
                      <a:pt x="70496" y="163367"/>
                    </a:cubicBezTo>
                    <a:lnTo>
                      <a:pt x="73764" y="165180"/>
                    </a:lnTo>
                    <a:lnTo>
                      <a:pt x="72830" y="169511"/>
                    </a:lnTo>
                    <a:cubicBezTo>
                      <a:pt x="68162" y="192978"/>
                      <a:pt x="63182" y="216446"/>
                      <a:pt x="57891" y="240014"/>
                    </a:cubicBezTo>
                    <a:cubicBezTo>
                      <a:pt x="55245" y="251698"/>
                      <a:pt x="52833" y="263482"/>
                      <a:pt x="50110" y="275064"/>
                    </a:cubicBezTo>
                    <a:cubicBezTo>
                      <a:pt x="47386" y="286647"/>
                      <a:pt x="43729" y="297525"/>
                      <a:pt x="40695" y="309007"/>
                    </a:cubicBezTo>
                    <a:close/>
                  </a:path>
                </a:pathLst>
              </a:custGeom>
              <a:solidFill>
                <a:srgbClr val="000000">
                  <a:alpha val="20000"/>
                </a:srgbClr>
              </a:solidFill>
              <a:ln w="7772" cap="flat">
                <a:noFill/>
                <a:prstDash val="solid"/>
                <a:miter/>
              </a:ln>
            </p:spPr>
            <p:txBody>
              <a:bodyPr rtlCol="0" anchor="ctr"/>
              <a:lstStyle/>
              <a:p>
                <a:endParaRPr lang="en-IN"/>
              </a:p>
            </p:txBody>
          </p:sp>
          <p:sp>
            <p:nvSpPr>
              <p:cNvPr id="242" name="Freeform: Shape 241">
                <a:extLst>
                  <a:ext uri="{FF2B5EF4-FFF2-40B4-BE49-F238E27FC236}">
                    <a16:creationId xmlns:a16="http://schemas.microsoft.com/office/drawing/2014/main" id="{9A16D22C-BD7C-CBC6-BDEB-AD0AA44F61E8}"/>
                  </a:ext>
                </a:extLst>
              </p:cNvPr>
              <p:cNvSpPr/>
              <p:nvPr/>
            </p:nvSpPr>
            <p:spPr>
              <a:xfrm>
                <a:off x="968963" y="2944704"/>
                <a:ext cx="22778" cy="572689"/>
              </a:xfrm>
              <a:custGeom>
                <a:avLst/>
                <a:gdLst>
                  <a:gd name="connsiteX0" fmla="*/ 0 w 22778"/>
                  <a:gd name="connsiteY0" fmla="*/ 0 h 572689"/>
                  <a:gd name="connsiteX1" fmla="*/ 11672 w 22778"/>
                  <a:gd name="connsiteY1" fmla="*/ 32834 h 572689"/>
                  <a:gd name="connsiteX2" fmla="*/ 20620 w 22778"/>
                  <a:gd name="connsiteY2" fmla="*/ 67381 h 572689"/>
                  <a:gd name="connsiteX3" fmla="*/ 20620 w 22778"/>
                  <a:gd name="connsiteY3" fmla="*/ 140201 h 572689"/>
                  <a:gd name="connsiteX4" fmla="*/ 16651 w 22778"/>
                  <a:gd name="connsiteY4" fmla="*/ 211913 h 572689"/>
                  <a:gd name="connsiteX5" fmla="*/ 15562 w 22778"/>
                  <a:gd name="connsiteY5" fmla="*/ 284028 h 572689"/>
                  <a:gd name="connsiteX6" fmla="*/ 13928 w 22778"/>
                  <a:gd name="connsiteY6" fmla="*/ 428258 h 572689"/>
                  <a:gd name="connsiteX7" fmla="*/ 13383 w 22778"/>
                  <a:gd name="connsiteY7" fmla="*/ 500474 h 572689"/>
                  <a:gd name="connsiteX8" fmla="*/ 13383 w 22778"/>
                  <a:gd name="connsiteY8" fmla="*/ 572690 h 572689"/>
                  <a:gd name="connsiteX9" fmla="*/ 7081 w 22778"/>
                  <a:gd name="connsiteY9" fmla="*/ 428359 h 572689"/>
                  <a:gd name="connsiteX10" fmla="*/ 7081 w 22778"/>
                  <a:gd name="connsiteY10" fmla="*/ 283827 h 572689"/>
                  <a:gd name="connsiteX11" fmla="*/ 14084 w 22778"/>
                  <a:gd name="connsiteY11" fmla="*/ 139295 h 572689"/>
                  <a:gd name="connsiteX12" fmla="*/ 16418 w 22778"/>
                  <a:gd name="connsiteY12" fmla="*/ 68791 h 572689"/>
                  <a:gd name="connsiteX13" fmla="*/ 0 w 22778"/>
                  <a:gd name="connsiteY13" fmla="*/ 0 h 572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778" h="572689">
                    <a:moveTo>
                      <a:pt x="0" y="0"/>
                    </a:moveTo>
                    <a:cubicBezTo>
                      <a:pt x="4046" y="10777"/>
                      <a:pt x="7781" y="21655"/>
                      <a:pt x="11672" y="32834"/>
                    </a:cubicBezTo>
                    <a:cubicBezTo>
                      <a:pt x="15453" y="43974"/>
                      <a:pt x="18449" y="55537"/>
                      <a:pt x="20620" y="67381"/>
                    </a:cubicBezTo>
                    <a:cubicBezTo>
                      <a:pt x="23499" y="91514"/>
                      <a:pt x="23499" y="116069"/>
                      <a:pt x="20620" y="140201"/>
                    </a:cubicBezTo>
                    <a:cubicBezTo>
                      <a:pt x="19141" y="164172"/>
                      <a:pt x="17118" y="188043"/>
                      <a:pt x="16651" y="211913"/>
                    </a:cubicBezTo>
                    <a:cubicBezTo>
                      <a:pt x="16185" y="235784"/>
                      <a:pt x="15795" y="259956"/>
                      <a:pt x="15562" y="284028"/>
                    </a:cubicBezTo>
                    <a:cubicBezTo>
                      <a:pt x="14628" y="332072"/>
                      <a:pt x="14473" y="380215"/>
                      <a:pt x="13928" y="428258"/>
                    </a:cubicBezTo>
                    <a:cubicBezTo>
                      <a:pt x="13928" y="452330"/>
                      <a:pt x="13383" y="476402"/>
                      <a:pt x="13383" y="500474"/>
                    </a:cubicBezTo>
                    <a:cubicBezTo>
                      <a:pt x="13383" y="524546"/>
                      <a:pt x="13383" y="548618"/>
                      <a:pt x="13383" y="572690"/>
                    </a:cubicBezTo>
                    <a:cubicBezTo>
                      <a:pt x="8793" y="524747"/>
                      <a:pt x="8092" y="476503"/>
                      <a:pt x="7081" y="428359"/>
                    </a:cubicBezTo>
                    <a:cubicBezTo>
                      <a:pt x="6069" y="380215"/>
                      <a:pt x="6536" y="331971"/>
                      <a:pt x="7081" y="283827"/>
                    </a:cubicBezTo>
                    <a:cubicBezTo>
                      <a:pt x="7197" y="235512"/>
                      <a:pt x="9540" y="187247"/>
                      <a:pt x="14084" y="139295"/>
                    </a:cubicBezTo>
                    <a:cubicBezTo>
                      <a:pt x="17570" y="116079"/>
                      <a:pt x="18363" y="92309"/>
                      <a:pt x="16418" y="68791"/>
                    </a:cubicBezTo>
                    <a:cubicBezTo>
                      <a:pt x="12621" y="45243"/>
                      <a:pt x="7127" y="22219"/>
                      <a:pt x="0" y="0"/>
                    </a:cubicBezTo>
                    <a:close/>
                  </a:path>
                </a:pathLst>
              </a:custGeom>
              <a:solidFill>
                <a:srgbClr val="000000"/>
              </a:solidFill>
              <a:ln w="7772" cap="flat">
                <a:noFill/>
                <a:prstDash val="solid"/>
                <a:miter/>
              </a:ln>
            </p:spPr>
            <p:txBody>
              <a:bodyPr rtlCol="0" anchor="ctr"/>
              <a:lstStyle/>
              <a:p>
                <a:endParaRPr lang="en-IN"/>
              </a:p>
            </p:txBody>
          </p:sp>
          <p:sp>
            <p:nvSpPr>
              <p:cNvPr id="243" name="Freeform: Shape 242">
                <a:extLst>
                  <a:ext uri="{FF2B5EF4-FFF2-40B4-BE49-F238E27FC236}">
                    <a16:creationId xmlns:a16="http://schemas.microsoft.com/office/drawing/2014/main" id="{A692268C-3610-D436-0B8C-FB7380B60DFB}"/>
                  </a:ext>
                </a:extLst>
              </p:cNvPr>
              <p:cNvSpPr/>
              <p:nvPr/>
            </p:nvSpPr>
            <p:spPr>
              <a:xfrm>
                <a:off x="382341" y="2696128"/>
                <a:ext cx="604873" cy="956389"/>
              </a:xfrm>
              <a:custGeom>
                <a:avLst/>
                <a:gdLst>
                  <a:gd name="connsiteX0" fmla="*/ 246669 w 604873"/>
                  <a:gd name="connsiteY0" fmla="*/ 0 h 956389"/>
                  <a:gd name="connsiteX1" fmla="*/ 120928 w 604873"/>
                  <a:gd name="connsiteY1" fmla="*/ 126101 h 956389"/>
                  <a:gd name="connsiteX2" fmla="*/ 7092 w 604873"/>
                  <a:gd name="connsiteY2" fmla="*/ 570877 h 956389"/>
                  <a:gd name="connsiteX3" fmla="*/ 49343 w 604873"/>
                  <a:gd name="connsiteY3" fmla="*/ 721956 h 956389"/>
                  <a:gd name="connsiteX4" fmla="*/ 332494 w 604873"/>
                  <a:gd name="connsiteY4" fmla="*/ 881294 h 956389"/>
                  <a:gd name="connsiteX5" fmla="*/ 565925 w 604873"/>
                  <a:gd name="connsiteY5" fmla="*/ 924100 h 956389"/>
                  <a:gd name="connsiteX6" fmla="*/ 604830 w 604873"/>
                  <a:gd name="connsiteY6" fmla="*/ 824085 h 956389"/>
                  <a:gd name="connsiteX7" fmla="*/ 601173 w 604873"/>
                  <a:gd name="connsiteY7" fmla="*/ 807265 h 956389"/>
                  <a:gd name="connsiteX8" fmla="*/ 578296 w 604873"/>
                  <a:gd name="connsiteY8" fmla="*/ 792762 h 956389"/>
                  <a:gd name="connsiteX9" fmla="*/ 530443 w 604873"/>
                  <a:gd name="connsiteY9" fmla="*/ 780978 h 956389"/>
                  <a:gd name="connsiteX10" fmla="*/ 397777 w 604873"/>
                  <a:gd name="connsiteY10" fmla="*/ 751668 h 956389"/>
                  <a:gd name="connsiteX11" fmla="*/ 305338 w 604873"/>
                  <a:gd name="connsiteY11" fmla="*/ 677942 h 956389"/>
                  <a:gd name="connsiteX12" fmla="*/ 177574 w 604873"/>
                  <a:gd name="connsiteY12" fmla="*/ 564834 h 956389"/>
                  <a:gd name="connsiteX13" fmla="*/ 264488 w 604873"/>
                  <a:gd name="connsiteY13" fmla="*/ 284532 h 956389"/>
                  <a:gd name="connsiteX14" fmla="*/ 246669 w 604873"/>
                  <a:gd name="connsiteY14" fmla="*/ 0 h 956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04873" h="956389">
                    <a:moveTo>
                      <a:pt x="246669" y="0"/>
                    </a:moveTo>
                    <a:cubicBezTo>
                      <a:pt x="189635" y="15914"/>
                      <a:pt x="142949" y="50360"/>
                      <a:pt x="120928" y="126101"/>
                    </a:cubicBezTo>
                    <a:cubicBezTo>
                      <a:pt x="72452" y="291784"/>
                      <a:pt x="16740" y="518906"/>
                      <a:pt x="7092" y="570877"/>
                    </a:cubicBezTo>
                    <a:cubicBezTo>
                      <a:pt x="-9871" y="662229"/>
                      <a:pt x="3357" y="683481"/>
                      <a:pt x="49343" y="721956"/>
                    </a:cubicBezTo>
                    <a:cubicBezTo>
                      <a:pt x="95329" y="760431"/>
                      <a:pt x="299969" y="847956"/>
                      <a:pt x="332494" y="881294"/>
                    </a:cubicBezTo>
                    <a:cubicBezTo>
                      <a:pt x="393575" y="944042"/>
                      <a:pt x="495195" y="990272"/>
                      <a:pt x="565925" y="924100"/>
                    </a:cubicBezTo>
                    <a:cubicBezTo>
                      <a:pt x="591135" y="901438"/>
                      <a:pt x="605779" y="863799"/>
                      <a:pt x="604830" y="824085"/>
                    </a:cubicBezTo>
                    <a:cubicBezTo>
                      <a:pt x="604697" y="818173"/>
                      <a:pt x="603437" y="812402"/>
                      <a:pt x="601173" y="807265"/>
                    </a:cubicBezTo>
                    <a:cubicBezTo>
                      <a:pt x="595345" y="798684"/>
                      <a:pt x="587112" y="793457"/>
                      <a:pt x="578296" y="792762"/>
                    </a:cubicBezTo>
                    <a:lnTo>
                      <a:pt x="530443" y="780978"/>
                    </a:lnTo>
                    <a:cubicBezTo>
                      <a:pt x="485780" y="769999"/>
                      <a:pt x="439327" y="776647"/>
                      <a:pt x="397777" y="751668"/>
                    </a:cubicBezTo>
                    <a:cubicBezTo>
                      <a:pt x="367042" y="733136"/>
                      <a:pt x="337474" y="705035"/>
                      <a:pt x="305338" y="677942"/>
                    </a:cubicBezTo>
                    <a:cubicBezTo>
                      <a:pt x="261842" y="641280"/>
                      <a:pt x="220292" y="602906"/>
                      <a:pt x="177574" y="564834"/>
                    </a:cubicBezTo>
                    <a:lnTo>
                      <a:pt x="264488" y="284532"/>
                    </a:lnTo>
                    <a:cubicBezTo>
                      <a:pt x="264488" y="284532"/>
                      <a:pt x="317632" y="100115"/>
                      <a:pt x="246669" y="0"/>
                    </a:cubicBezTo>
                    <a:close/>
                  </a:path>
                </a:pathLst>
              </a:custGeom>
              <a:solidFill>
                <a:srgbClr val="FFBDA7"/>
              </a:solidFill>
              <a:ln w="7772" cap="flat">
                <a:noFill/>
                <a:prstDash val="solid"/>
                <a:miter/>
              </a:ln>
            </p:spPr>
            <p:txBody>
              <a:bodyPr rtlCol="0" anchor="ctr"/>
              <a:lstStyle/>
              <a:p>
                <a:endParaRPr lang="en-IN"/>
              </a:p>
            </p:txBody>
          </p:sp>
          <p:sp>
            <p:nvSpPr>
              <p:cNvPr id="244" name="Freeform: Shape 243">
                <a:extLst>
                  <a:ext uri="{FF2B5EF4-FFF2-40B4-BE49-F238E27FC236}">
                    <a16:creationId xmlns:a16="http://schemas.microsoft.com/office/drawing/2014/main" id="{567F1B2A-D285-86FD-D8DA-FD6F03338FC7}"/>
                  </a:ext>
                </a:extLst>
              </p:cNvPr>
              <p:cNvSpPr/>
              <p:nvPr/>
            </p:nvSpPr>
            <p:spPr>
              <a:xfrm>
                <a:off x="561627" y="3330156"/>
                <a:ext cx="113058" cy="186532"/>
              </a:xfrm>
              <a:custGeom>
                <a:avLst/>
                <a:gdLst>
                  <a:gd name="connsiteX0" fmla="*/ 78121 w 113058"/>
                  <a:gd name="connsiteY0" fmla="*/ 0 h 186532"/>
                  <a:gd name="connsiteX1" fmla="*/ 113058 w 113058"/>
                  <a:gd name="connsiteY1" fmla="*/ 28705 h 186532"/>
                  <a:gd name="connsiteX2" fmla="*/ 64193 w 113058"/>
                  <a:gd name="connsiteY2" fmla="*/ 94475 h 186532"/>
                  <a:gd name="connsiteX3" fmla="*/ 44196 w 113058"/>
                  <a:gd name="connsiteY3" fmla="*/ 186532 h 186532"/>
                  <a:gd name="connsiteX4" fmla="*/ 0 w 113058"/>
                  <a:gd name="connsiteY4" fmla="*/ 162662 h 186532"/>
                  <a:gd name="connsiteX5" fmla="*/ 78121 w 113058"/>
                  <a:gd name="connsiteY5" fmla="*/ 0 h 186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58" h="186532">
                    <a:moveTo>
                      <a:pt x="78121" y="0"/>
                    </a:moveTo>
                    <a:lnTo>
                      <a:pt x="113058" y="28705"/>
                    </a:lnTo>
                    <a:cubicBezTo>
                      <a:pt x="90871" y="41728"/>
                      <a:pt x="73384" y="65266"/>
                      <a:pt x="64193" y="94475"/>
                    </a:cubicBezTo>
                    <a:cubicBezTo>
                      <a:pt x="53762" y="123573"/>
                      <a:pt x="47011" y="154655"/>
                      <a:pt x="44196" y="186532"/>
                    </a:cubicBezTo>
                    <a:lnTo>
                      <a:pt x="0" y="162662"/>
                    </a:lnTo>
                    <a:cubicBezTo>
                      <a:pt x="0" y="162662"/>
                      <a:pt x="18752" y="16014"/>
                      <a:pt x="78121" y="0"/>
                    </a:cubicBezTo>
                    <a:close/>
                  </a:path>
                </a:pathLst>
              </a:custGeom>
              <a:solidFill>
                <a:srgbClr val="FAFAFA"/>
              </a:solidFill>
              <a:ln w="7772" cap="flat">
                <a:noFill/>
                <a:prstDash val="solid"/>
                <a:miter/>
              </a:ln>
            </p:spPr>
            <p:txBody>
              <a:bodyPr rtlCol="0" anchor="ctr"/>
              <a:lstStyle/>
              <a:p>
                <a:endParaRPr lang="en-IN"/>
              </a:p>
            </p:txBody>
          </p:sp>
          <p:sp>
            <p:nvSpPr>
              <p:cNvPr id="245" name="Freeform: Shape 244">
                <a:extLst>
                  <a:ext uri="{FF2B5EF4-FFF2-40B4-BE49-F238E27FC236}">
                    <a16:creationId xmlns:a16="http://schemas.microsoft.com/office/drawing/2014/main" id="{778986FB-752F-5513-8BD6-03B7D2F929E2}"/>
                  </a:ext>
                </a:extLst>
              </p:cNvPr>
              <p:cNvSpPr/>
              <p:nvPr/>
            </p:nvSpPr>
            <p:spPr>
              <a:xfrm>
                <a:off x="375531" y="2687064"/>
                <a:ext cx="296224" cy="820560"/>
              </a:xfrm>
              <a:custGeom>
                <a:avLst/>
                <a:gdLst>
                  <a:gd name="connsiteX0" fmla="*/ 251767 w 296224"/>
                  <a:gd name="connsiteY0" fmla="*/ 0 h 820560"/>
                  <a:gd name="connsiteX1" fmla="*/ 170456 w 296224"/>
                  <a:gd name="connsiteY1" fmla="*/ 52173 h 820560"/>
                  <a:gd name="connsiteX2" fmla="*/ 98326 w 296224"/>
                  <a:gd name="connsiteY2" fmla="*/ 222892 h 820560"/>
                  <a:gd name="connsiteX3" fmla="*/ 6821 w 296224"/>
                  <a:gd name="connsiteY3" fmla="*/ 589611 h 820560"/>
                  <a:gd name="connsiteX4" fmla="*/ 29464 w 296224"/>
                  <a:gd name="connsiteY4" fmla="*/ 711683 h 820560"/>
                  <a:gd name="connsiteX5" fmla="*/ 203836 w 296224"/>
                  <a:gd name="connsiteY5" fmla="*/ 820560 h 820560"/>
                  <a:gd name="connsiteX6" fmla="*/ 239940 w 296224"/>
                  <a:gd name="connsiteY6" fmla="*/ 699697 h 820560"/>
                  <a:gd name="connsiteX7" fmla="*/ 283436 w 296224"/>
                  <a:gd name="connsiteY7" fmla="*/ 657395 h 820560"/>
                  <a:gd name="connsiteX8" fmla="*/ 190064 w 296224"/>
                  <a:gd name="connsiteY8" fmla="*/ 571179 h 820560"/>
                  <a:gd name="connsiteX9" fmla="*/ 278067 w 296224"/>
                  <a:gd name="connsiteY9" fmla="*/ 302359 h 820560"/>
                  <a:gd name="connsiteX10" fmla="*/ 251767 w 296224"/>
                  <a:gd name="connsiteY10" fmla="*/ 0 h 820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6224" h="820560">
                    <a:moveTo>
                      <a:pt x="251767" y="0"/>
                    </a:moveTo>
                    <a:cubicBezTo>
                      <a:pt x="211151" y="15410"/>
                      <a:pt x="193565" y="28302"/>
                      <a:pt x="170456" y="52173"/>
                    </a:cubicBezTo>
                    <a:cubicBezTo>
                      <a:pt x="147346" y="76043"/>
                      <a:pt x="135519" y="89942"/>
                      <a:pt x="98326" y="222892"/>
                    </a:cubicBezTo>
                    <a:cubicBezTo>
                      <a:pt x="61133" y="355841"/>
                      <a:pt x="17637" y="529783"/>
                      <a:pt x="6821" y="589611"/>
                    </a:cubicBezTo>
                    <a:cubicBezTo>
                      <a:pt x="-3995" y="649438"/>
                      <a:pt x="-5551" y="675121"/>
                      <a:pt x="29464" y="711683"/>
                    </a:cubicBezTo>
                    <a:cubicBezTo>
                      <a:pt x="64478" y="748244"/>
                      <a:pt x="203836" y="820560"/>
                      <a:pt x="203836" y="820560"/>
                    </a:cubicBezTo>
                    <a:cubicBezTo>
                      <a:pt x="203836" y="820560"/>
                      <a:pt x="216286" y="736460"/>
                      <a:pt x="239940" y="699697"/>
                    </a:cubicBezTo>
                    <a:cubicBezTo>
                      <a:pt x="263595" y="662934"/>
                      <a:pt x="283436" y="657395"/>
                      <a:pt x="283436" y="657395"/>
                    </a:cubicBezTo>
                    <a:lnTo>
                      <a:pt x="190064" y="571179"/>
                    </a:lnTo>
                    <a:lnTo>
                      <a:pt x="278067" y="302359"/>
                    </a:lnTo>
                    <a:cubicBezTo>
                      <a:pt x="278067" y="302359"/>
                      <a:pt x="333001" y="113208"/>
                      <a:pt x="251767" y="0"/>
                    </a:cubicBezTo>
                    <a:close/>
                  </a:path>
                </a:pathLst>
              </a:custGeom>
              <a:solidFill>
                <a:srgbClr val="FF725E"/>
              </a:solidFill>
              <a:ln w="7772" cap="flat">
                <a:noFill/>
                <a:prstDash val="solid"/>
                <a:miter/>
              </a:ln>
            </p:spPr>
            <p:txBody>
              <a:bodyPr rtlCol="0" anchor="ctr"/>
              <a:lstStyle/>
              <a:p>
                <a:endParaRPr lang="en-IN"/>
              </a:p>
            </p:txBody>
          </p:sp>
          <p:sp>
            <p:nvSpPr>
              <p:cNvPr id="246" name="Freeform: Shape 245">
                <a:extLst>
                  <a:ext uri="{FF2B5EF4-FFF2-40B4-BE49-F238E27FC236}">
                    <a16:creationId xmlns:a16="http://schemas.microsoft.com/office/drawing/2014/main" id="{46BE3A64-535F-4B79-3A28-A221121C8FC6}"/>
                  </a:ext>
                </a:extLst>
              </p:cNvPr>
              <p:cNvSpPr/>
              <p:nvPr/>
            </p:nvSpPr>
            <p:spPr>
              <a:xfrm>
                <a:off x="375531" y="2687064"/>
                <a:ext cx="296224" cy="820560"/>
              </a:xfrm>
              <a:custGeom>
                <a:avLst/>
                <a:gdLst>
                  <a:gd name="connsiteX0" fmla="*/ 251767 w 296224"/>
                  <a:gd name="connsiteY0" fmla="*/ 0 h 820560"/>
                  <a:gd name="connsiteX1" fmla="*/ 170456 w 296224"/>
                  <a:gd name="connsiteY1" fmla="*/ 52173 h 820560"/>
                  <a:gd name="connsiteX2" fmla="*/ 98326 w 296224"/>
                  <a:gd name="connsiteY2" fmla="*/ 222892 h 820560"/>
                  <a:gd name="connsiteX3" fmla="*/ 6821 w 296224"/>
                  <a:gd name="connsiteY3" fmla="*/ 589611 h 820560"/>
                  <a:gd name="connsiteX4" fmla="*/ 29464 w 296224"/>
                  <a:gd name="connsiteY4" fmla="*/ 711683 h 820560"/>
                  <a:gd name="connsiteX5" fmla="*/ 203836 w 296224"/>
                  <a:gd name="connsiteY5" fmla="*/ 820560 h 820560"/>
                  <a:gd name="connsiteX6" fmla="*/ 239940 w 296224"/>
                  <a:gd name="connsiteY6" fmla="*/ 699697 h 820560"/>
                  <a:gd name="connsiteX7" fmla="*/ 283436 w 296224"/>
                  <a:gd name="connsiteY7" fmla="*/ 657395 h 820560"/>
                  <a:gd name="connsiteX8" fmla="*/ 190064 w 296224"/>
                  <a:gd name="connsiteY8" fmla="*/ 571179 h 820560"/>
                  <a:gd name="connsiteX9" fmla="*/ 278067 w 296224"/>
                  <a:gd name="connsiteY9" fmla="*/ 302359 h 820560"/>
                  <a:gd name="connsiteX10" fmla="*/ 251767 w 296224"/>
                  <a:gd name="connsiteY10" fmla="*/ 0 h 820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6224" h="820560">
                    <a:moveTo>
                      <a:pt x="251767" y="0"/>
                    </a:moveTo>
                    <a:cubicBezTo>
                      <a:pt x="211151" y="15410"/>
                      <a:pt x="193565" y="28302"/>
                      <a:pt x="170456" y="52173"/>
                    </a:cubicBezTo>
                    <a:cubicBezTo>
                      <a:pt x="147346" y="76043"/>
                      <a:pt x="135519" y="89942"/>
                      <a:pt x="98326" y="222892"/>
                    </a:cubicBezTo>
                    <a:cubicBezTo>
                      <a:pt x="61133" y="355841"/>
                      <a:pt x="17637" y="529783"/>
                      <a:pt x="6821" y="589611"/>
                    </a:cubicBezTo>
                    <a:cubicBezTo>
                      <a:pt x="-3995" y="649438"/>
                      <a:pt x="-5551" y="675121"/>
                      <a:pt x="29464" y="711683"/>
                    </a:cubicBezTo>
                    <a:cubicBezTo>
                      <a:pt x="64478" y="748244"/>
                      <a:pt x="203836" y="820560"/>
                      <a:pt x="203836" y="820560"/>
                    </a:cubicBezTo>
                    <a:cubicBezTo>
                      <a:pt x="203836" y="820560"/>
                      <a:pt x="216286" y="736460"/>
                      <a:pt x="239940" y="699697"/>
                    </a:cubicBezTo>
                    <a:cubicBezTo>
                      <a:pt x="263595" y="662934"/>
                      <a:pt x="283436" y="657395"/>
                      <a:pt x="283436" y="657395"/>
                    </a:cubicBezTo>
                    <a:lnTo>
                      <a:pt x="190064" y="571179"/>
                    </a:lnTo>
                    <a:lnTo>
                      <a:pt x="278067" y="302359"/>
                    </a:lnTo>
                    <a:cubicBezTo>
                      <a:pt x="278067" y="302359"/>
                      <a:pt x="333001" y="113208"/>
                      <a:pt x="251767" y="0"/>
                    </a:cubicBezTo>
                    <a:close/>
                  </a:path>
                </a:pathLst>
              </a:custGeom>
              <a:solidFill>
                <a:srgbClr val="FFFFFF">
                  <a:alpha val="30000"/>
                </a:srgbClr>
              </a:solidFill>
              <a:ln w="7772" cap="flat">
                <a:noFill/>
                <a:prstDash val="solid"/>
                <a:miter/>
              </a:ln>
            </p:spPr>
            <p:txBody>
              <a:bodyPr rtlCol="0" anchor="ctr"/>
              <a:lstStyle/>
              <a:p>
                <a:endParaRPr lang="en-IN"/>
              </a:p>
            </p:txBody>
          </p:sp>
          <p:sp>
            <p:nvSpPr>
              <p:cNvPr id="247" name="Freeform: Shape 246">
                <a:extLst>
                  <a:ext uri="{FF2B5EF4-FFF2-40B4-BE49-F238E27FC236}">
                    <a16:creationId xmlns:a16="http://schemas.microsoft.com/office/drawing/2014/main" id="{A50D2275-81FE-B196-5B46-C244ADA3BB6B}"/>
                  </a:ext>
                </a:extLst>
              </p:cNvPr>
              <p:cNvSpPr/>
              <p:nvPr/>
            </p:nvSpPr>
            <p:spPr>
              <a:xfrm>
                <a:off x="451993" y="3220992"/>
                <a:ext cx="120683" cy="41582"/>
              </a:xfrm>
              <a:custGeom>
                <a:avLst/>
                <a:gdLst>
                  <a:gd name="connsiteX0" fmla="*/ 113292 w 120683"/>
                  <a:gd name="connsiteY0" fmla="*/ 36748 h 41582"/>
                  <a:gd name="connsiteX1" fmla="*/ 0 w 120683"/>
                  <a:gd name="connsiteY1" fmla="*/ 41582 h 41582"/>
                  <a:gd name="connsiteX2" fmla="*/ 120684 w 120683"/>
                  <a:gd name="connsiteY2" fmla="*/ 14187 h 41582"/>
                </a:gdLst>
                <a:ahLst/>
                <a:cxnLst>
                  <a:cxn ang="0">
                    <a:pos x="connsiteX0" y="connsiteY0"/>
                  </a:cxn>
                  <a:cxn ang="0">
                    <a:pos x="connsiteX1" y="connsiteY1"/>
                  </a:cxn>
                  <a:cxn ang="0">
                    <a:pos x="connsiteX2" y="connsiteY2"/>
                  </a:cxn>
                </a:cxnLst>
                <a:rect l="l" t="t" r="r" b="b"/>
                <a:pathLst>
                  <a:path w="120683" h="41582">
                    <a:moveTo>
                      <a:pt x="113292" y="36748"/>
                    </a:moveTo>
                    <a:cubicBezTo>
                      <a:pt x="75865" y="13683"/>
                      <a:pt x="17585" y="24963"/>
                      <a:pt x="0" y="41582"/>
                    </a:cubicBezTo>
                    <a:cubicBezTo>
                      <a:pt x="22409" y="-12202"/>
                      <a:pt x="95240" y="-4950"/>
                      <a:pt x="120684" y="14187"/>
                    </a:cubicBezTo>
                    <a:close/>
                  </a:path>
                </a:pathLst>
              </a:custGeom>
              <a:solidFill>
                <a:srgbClr val="FF725E"/>
              </a:solidFill>
              <a:ln w="7772" cap="flat">
                <a:noFill/>
                <a:prstDash val="solid"/>
                <a:miter/>
              </a:ln>
            </p:spPr>
            <p:txBody>
              <a:bodyPr rtlCol="0" anchor="ctr"/>
              <a:lstStyle/>
              <a:p>
                <a:endParaRPr lang="en-IN"/>
              </a:p>
            </p:txBody>
          </p:sp>
          <p:sp>
            <p:nvSpPr>
              <p:cNvPr id="248" name="Freeform: Shape 247">
                <a:extLst>
                  <a:ext uri="{FF2B5EF4-FFF2-40B4-BE49-F238E27FC236}">
                    <a16:creationId xmlns:a16="http://schemas.microsoft.com/office/drawing/2014/main" id="{8BC88033-83F2-C123-AC61-0F74F1C13C37}"/>
                  </a:ext>
                </a:extLst>
              </p:cNvPr>
              <p:cNvSpPr/>
              <p:nvPr/>
            </p:nvSpPr>
            <p:spPr>
              <a:xfrm>
                <a:off x="780290" y="3215462"/>
                <a:ext cx="624410" cy="484812"/>
              </a:xfrm>
              <a:custGeom>
                <a:avLst/>
                <a:gdLst>
                  <a:gd name="connsiteX0" fmla="*/ 624410 w 624410"/>
                  <a:gd name="connsiteY0" fmla="*/ 233442 h 484812"/>
                  <a:gd name="connsiteX1" fmla="*/ 624410 w 624410"/>
                  <a:gd name="connsiteY1" fmla="*/ 233442 h 484812"/>
                  <a:gd name="connsiteX2" fmla="*/ 533139 w 624410"/>
                  <a:gd name="connsiteY2" fmla="*/ 68363 h 484812"/>
                  <a:gd name="connsiteX3" fmla="*/ 91411 w 624410"/>
                  <a:gd name="connsiteY3" fmla="*/ 68363 h 484812"/>
                  <a:gd name="connsiteX4" fmla="*/ 217 w 624410"/>
                  <a:gd name="connsiteY4" fmla="*/ 242104 h 484812"/>
                  <a:gd name="connsiteX5" fmla="*/ 217 w 624410"/>
                  <a:gd name="connsiteY5" fmla="*/ 242708 h 484812"/>
                  <a:gd name="connsiteX6" fmla="*/ 91411 w 624410"/>
                  <a:gd name="connsiteY6" fmla="*/ 416449 h 484812"/>
                  <a:gd name="connsiteX7" fmla="*/ 533139 w 624410"/>
                  <a:gd name="connsiteY7" fmla="*/ 416449 h 484812"/>
                  <a:gd name="connsiteX8" fmla="*/ 624410 w 624410"/>
                  <a:gd name="connsiteY8" fmla="*/ 271816 h 484812"/>
                  <a:gd name="connsiteX9" fmla="*/ 624410 w 624410"/>
                  <a:gd name="connsiteY9" fmla="*/ 251672 h 484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24410" h="484812">
                    <a:moveTo>
                      <a:pt x="624410" y="233442"/>
                    </a:moveTo>
                    <a:lnTo>
                      <a:pt x="624410" y="233442"/>
                    </a:lnTo>
                    <a:cubicBezTo>
                      <a:pt x="624410" y="173716"/>
                      <a:pt x="594142" y="113989"/>
                      <a:pt x="533139" y="68363"/>
                    </a:cubicBezTo>
                    <a:cubicBezTo>
                      <a:pt x="411133" y="-22788"/>
                      <a:pt x="213339" y="-22788"/>
                      <a:pt x="91411" y="68363"/>
                    </a:cubicBezTo>
                    <a:cubicBezTo>
                      <a:pt x="27451" y="116205"/>
                      <a:pt x="-2895" y="179154"/>
                      <a:pt x="217" y="242104"/>
                    </a:cubicBezTo>
                    <a:lnTo>
                      <a:pt x="217" y="242708"/>
                    </a:lnTo>
                    <a:cubicBezTo>
                      <a:pt x="-2895" y="305356"/>
                      <a:pt x="27451" y="368708"/>
                      <a:pt x="91411" y="416449"/>
                    </a:cubicBezTo>
                    <a:cubicBezTo>
                      <a:pt x="213339" y="507600"/>
                      <a:pt x="411133" y="507600"/>
                      <a:pt x="533139" y="416449"/>
                    </a:cubicBezTo>
                    <a:cubicBezTo>
                      <a:pt x="593909" y="371125"/>
                      <a:pt x="624410" y="331543"/>
                      <a:pt x="624410" y="271816"/>
                    </a:cubicBezTo>
                    <a:lnTo>
                      <a:pt x="624410" y="251672"/>
                    </a:lnTo>
                    <a:close/>
                  </a:path>
                </a:pathLst>
              </a:custGeom>
              <a:solidFill>
                <a:srgbClr val="37474F"/>
              </a:solidFill>
              <a:ln w="7772" cap="flat">
                <a:noFill/>
                <a:prstDash val="solid"/>
                <a:miter/>
              </a:ln>
            </p:spPr>
            <p:txBody>
              <a:bodyPr rtlCol="0" anchor="ctr"/>
              <a:lstStyle/>
              <a:p>
                <a:endParaRPr lang="en-IN"/>
              </a:p>
            </p:txBody>
          </p:sp>
          <p:sp>
            <p:nvSpPr>
              <p:cNvPr id="249" name="Freeform: Shape 248">
                <a:extLst>
                  <a:ext uri="{FF2B5EF4-FFF2-40B4-BE49-F238E27FC236}">
                    <a16:creationId xmlns:a16="http://schemas.microsoft.com/office/drawing/2014/main" id="{28E49773-01CA-90C3-2DD8-B0AA209737DE}"/>
                  </a:ext>
                </a:extLst>
              </p:cNvPr>
              <p:cNvSpPr/>
              <p:nvPr/>
            </p:nvSpPr>
            <p:spPr>
              <a:xfrm>
                <a:off x="779962" y="3215437"/>
                <a:ext cx="624659" cy="466934"/>
              </a:xfrm>
              <a:custGeom>
                <a:avLst/>
                <a:gdLst>
                  <a:gd name="connsiteX0" fmla="*/ 624660 w 624659"/>
                  <a:gd name="connsiteY0" fmla="*/ 233467 h 466934"/>
                  <a:gd name="connsiteX1" fmla="*/ 312330 w 624659"/>
                  <a:gd name="connsiteY1" fmla="*/ 466935 h 466934"/>
                  <a:gd name="connsiteX2" fmla="*/ 0 w 624659"/>
                  <a:gd name="connsiteY2" fmla="*/ 233467 h 466934"/>
                  <a:gd name="connsiteX3" fmla="*/ 312330 w 624659"/>
                  <a:gd name="connsiteY3" fmla="*/ 0 h 466934"/>
                  <a:gd name="connsiteX4" fmla="*/ 624660 w 624659"/>
                  <a:gd name="connsiteY4" fmla="*/ 233467 h 4669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659" h="466934">
                    <a:moveTo>
                      <a:pt x="624660" y="233467"/>
                    </a:moveTo>
                    <a:cubicBezTo>
                      <a:pt x="624660" y="362408"/>
                      <a:pt x="484825" y="466935"/>
                      <a:pt x="312330" y="466935"/>
                    </a:cubicBezTo>
                    <a:cubicBezTo>
                      <a:pt x="139835" y="466935"/>
                      <a:pt x="0" y="362408"/>
                      <a:pt x="0" y="233467"/>
                    </a:cubicBezTo>
                    <a:cubicBezTo>
                      <a:pt x="0" y="104527"/>
                      <a:pt x="139835" y="0"/>
                      <a:pt x="312330" y="0"/>
                    </a:cubicBezTo>
                    <a:cubicBezTo>
                      <a:pt x="484825" y="0"/>
                      <a:pt x="624660" y="104527"/>
                      <a:pt x="624660" y="233467"/>
                    </a:cubicBezTo>
                    <a:close/>
                  </a:path>
                </a:pathLst>
              </a:custGeom>
              <a:solidFill>
                <a:srgbClr val="455A64"/>
              </a:solidFill>
              <a:ln w="7772" cap="flat">
                <a:noFill/>
                <a:prstDash val="solid"/>
                <a:miter/>
              </a:ln>
            </p:spPr>
            <p:txBody>
              <a:bodyPr rtlCol="0" anchor="ctr"/>
              <a:lstStyle/>
              <a:p>
                <a:endParaRPr lang="en-IN"/>
              </a:p>
            </p:txBody>
          </p:sp>
          <p:sp>
            <p:nvSpPr>
              <p:cNvPr id="250" name="Freeform: Shape 249">
                <a:extLst>
                  <a:ext uri="{FF2B5EF4-FFF2-40B4-BE49-F238E27FC236}">
                    <a16:creationId xmlns:a16="http://schemas.microsoft.com/office/drawing/2014/main" id="{888F9EB2-6512-D87D-7DC3-AA9E3137B8D6}"/>
                  </a:ext>
                </a:extLst>
              </p:cNvPr>
              <p:cNvSpPr/>
              <p:nvPr/>
            </p:nvSpPr>
            <p:spPr>
              <a:xfrm>
                <a:off x="800115" y="3234095"/>
                <a:ext cx="584432" cy="429643"/>
              </a:xfrm>
              <a:custGeom>
                <a:avLst/>
                <a:gdLst>
                  <a:gd name="connsiteX0" fmla="*/ 292177 w 584432"/>
                  <a:gd name="connsiteY0" fmla="*/ 429643 h 429643"/>
                  <a:gd name="connsiteX1" fmla="*/ 86447 w 584432"/>
                  <a:gd name="connsiteY1" fmla="*/ 367600 h 429643"/>
                  <a:gd name="connsiteX2" fmla="*/ 86447 w 584432"/>
                  <a:gd name="connsiteY2" fmla="*/ 367600 h 429643"/>
                  <a:gd name="connsiteX3" fmla="*/ 0 w 584432"/>
                  <a:gd name="connsiteY3" fmla="*/ 214809 h 429643"/>
                  <a:gd name="connsiteX4" fmla="*/ 86447 w 584432"/>
                  <a:gd name="connsiteY4" fmla="*/ 62018 h 429643"/>
                  <a:gd name="connsiteX5" fmla="*/ 497985 w 584432"/>
                  <a:gd name="connsiteY5" fmla="*/ 62018 h 429643"/>
                  <a:gd name="connsiteX6" fmla="*/ 584432 w 584432"/>
                  <a:gd name="connsiteY6" fmla="*/ 214809 h 429643"/>
                  <a:gd name="connsiteX7" fmla="*/ 497985 w 584432"/>
                  <a:gd name="connsiteY7" fmla="*/ 367600 h 429643"/>
                  <a:gd name="connsiteX8" fmla="*/ 292177 w 584432"/>
                  <a:gd name="connsiteY8" fmla="*/ 429643 h 429643"/>
                  <a:gd name="connsiteX9" fmla="*/ 90260 w 584432"/>
                  <a:gd name="connsiteY9" fmla="*/ 359140 h 429643"/>
                  <a:gd name="connsiteX10" fmla="*/ 494172 w 584432"/>
                  <a:gd name="connsiteY10" fmla="*/ 359140 h 429643"/>
                  <a:gd name="connsiteX11" fmla="*/ 576651 w 584432"/>
                  <a:gd name="connsiteY11" fmla="*/ 215111 h 429643"/>
                  <a:gd name="connsiteX12" fmla="*/ 494172 w 584432"/>
                  <a:gd name="connsiteY12" fmla="*/ 71083 h 429643"/>
                  <a:gd name="connsiteX13" fmla="*/ 90260 w 584432"/>
                  <a:gd name="connsiteY13" fmla="*/ 71083 h 429643"/>
                  <a:gd name="connsiteX14" fmla="*/ 7781 w 584432"/>
                  <a:gd name="connsiteY14" fmla="*/ 215111 h 429643"/>
                  <a:gd name="connsiteX15" fmla="*/ 90260 w 584432"/>
                  <a:gd name="connsiteY15" fmla="*/ 359140 h 429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84432" h="429643">
                    <a:moveTo>
                      <a:pt x="292177" y="429643"/>
                    </a:moveTo>
                    <a:cubicBezTo>
                      <a:pt x="217713" y="429643"/>
                      <a:pt x="143171" y="409500"/>
                      <a:pt x="86447" y="367600"/>
                    </a:cubicBezTo>
                    <a:lnTo>
                      <a:pt x="86447" y="367600"/>
                    </a:lnTo>
                    <a:cubicBezTo>
                      <a:pt x="30657" y="327313"/>
                      <a:pt x="0" y="272823"/>
                      <a:pt x="0" y="214809"/>
                    </a:cubicBezTo>
                    <a:cubicBezTo>
                      <a:pt x="0" y="156795"/>
                      <a:pt x="30657" y="102608"/>
                      <a:pt x="86447" y="62018"/>
                    </a:cubicBezTo>
                    <a:cubicBezTo>
                      <a:pt x="199894" y="-20673"/>
                      <a:pt x="384538" y="-20673"/>
                      <a:pt x="497985" y="62018"/>
                    </a:cubicBezTo>
                    <a:cubicBezTo>
                      <a:pt x="553697" y="102306"/>
                      <a:pt x="584432" y="156795"/>
                      <a:pt x="584432" y="214809"/>
                    </a:cubicBezTo>
                    <a:cubicBezTo>
                      <a:pt x="584432" y="272823"/>
                      <a:pt x="553697" y="327111"/>
                      <a:pt x="497985" y="367600"/>
                    </a:cubicBezTo>
                    <a:cubicBezTo>
                      <a:pt x="442273" y="408089"/>
                      <a:pt x="366719" y="429643"/>
                      <a:pt x="292177" y="429643"/>
                    </a:cubicBezTo>
                    <a:close/>
                    <a:moveTo>
                      <a:pt x="90260" y="359140"/>
                    </a:moveTo>
                    <a:cubicBezTo>
                      <a:pt x="201606" y="440219"/>
                      <a:pt x="382826" y="440219"/>
                      <a:pt x="494172" y="359140"/>
                    </a:cubicBezTo>
                    <a:cubicBezTo>
                      <a:pt x="547317" y="320464"/>
                      <a:pt x="576651" y="269298"/>
                      <a:pt x="576651" y="215111"/>
                    </a:cubicBezTo>
                    <a:cubicBezTo>
                      <a:pt x="576651" y="160924"/>
                      <a:pt x="547317" y="109759"/>
                      <a:pt x="494172" y="71083"/>
                    </a:cubicBezTo>
                    <a:cubicBezTo>
                      <a:pt x="382826" y="-9996"/>
                      <a:pt x="201606" y="-9996"/>
                      <a:pt x="90260" y="71083"/>
                    </a:cubicBezTo>
                    <a:cubicBezTo>
                      <a:pt x="37038" y="109759"/>
                      <a:pt x="7781" y="160924"/>
                      <a:pt x="7781" y="215111"/>
                    </a:cubicBezTo>
                    <a:cubicBezTo>
                      <a:pt x="7781" y="269298"/>
                      <a:pt x="37038" y="320464"/>
                      <a:pt x="90260" y="359140"/>
                    </a:cubicBezTo>
                    <a:close/>
                  </a:path>
                </a:pathLst>
              </a:custGeom>
              <a:solidFill>
                <a:srgbClr val="37474F"/>
              </a:solidFill>
              <a:ln w="7772" cap="flat">
                <a:noFill/>
                <a:prstDash val="solid"/>
                <a:miter/>
              </a:ln>
            </p:spPr>
            <p:txBody>
              <a:bodyPr rtlCol="0" anchor="ctr"/>
              <a:lstStyle/>
              <a:p>
                <a:endParaRPr lang="en-IN"/>
              </a:p>
            </p:txBody>
          </p:sp>
          <p:sp>
            <p:nvSpPr>
              <p:cNvPr id="251" name="Freeform: Shape 250">
                <a:extLst>
                  <a:ext uri="{FF2B5EF4-FFF2-40B4-BE49-F238E27FC236}">
                    <a16:creationId xmlns:a16="http://schemas.microsoft.com/office/drawing/2014/main" id="{FFD207DE-FFD8-340F-790E-82F1B41B45B9}"/>
                  </a:ext>
                </a:extLst>
              </p:cNvPr>
              <p:cNvSpPr/>
              <p:nvPr/>
            </p:nvSpPr>
            <p:spPr>
              <a:xfrm>
                <a:off x="738645" y="3438659"/>
                <a:ext cx="180054" cy="113922"/>
              </a:xfrm>
              <a:custGeom>
                <a:avLst/>
                <a:gdLst>
                  <a:gd name="connsiteX0" fmla="*/ 0 w 180054"/>
                  <a:gd name="connsiteY0" fmla="*/ 2490 h 113922"/>
                  <a:gd name="connsiteX1" fmla="*/ 108934 w 180054"/>
                  <a:gd name="connsiteY1" fmla="*/ 33310 h 113922"/>
                  <a:gd name="connsiteX2" fmla="*/ 176007 w 180054"/>
                  <a:gd name="connsiteY2" fmla="*/ 86389 h 113922"/>
                  <a:gd name="connsiteX3" fmla="*/ 149707 w 180054"/>
                  <a:gd name="connsiteY3" fmla="*/ 113885 h 113922"/>
                  <a:gd name="connsiteX4" fmla="*/ 71897 w 180054"/>
                  <a:gd name="connsiteY4" fmla="*/ 89310 h 113922"/>
                  <a:gd name="connsiteX5" fmla="*/ 57190 w 180054"/>
                  <a:gd name="connsiteY5" fmla="*/ 101799 h 113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0054" h="113922">
                    <a:moveTo>
                      <a:pt x="0" y="2490"/>
                    </a:moveTo>
                    <a:cubicBezTo>
                      <a:pt x="43418" y="-5971"/>
                      <a:pt x="84113" y="7828"/>
                      <a:pt x="108934" y="33310"/>
                    </a:cubicBezTo>
                    <a:cubicBezTo>
                      <a:pt x="130044" y="53514"/>
                      <a:pt x="152492" y="71281"/>
                      <a:pt x="176007" y="86389"/>
                    </a:cubicBezTo>
                    <a:cubicBezTo>
                      <a:pt x="187912" y="94950"/>
                      <a:pt x="171883" y="114893"/>
                      <a:pt x="149707" y="113885"/>
                    </a:cubicBezTo>
                    <a:cubicBezTo>
                      <a:pt x="127531" y="112878"/>
                      <a:pt x="86758" y="86288"/>
                      <a:pt x="71897" y="89310"/>
                    </a:cubicBezTo>
                    <a:cubicBezTo>
                      <a:pt x="57035" y="92331"/>
                      <a:pt x="57190" y="101799"/>
                      <a:pt x="57190" y="101799"/>
                    </a:cubicBezTo>
                    <a:close/>
                  </a:path>
                </a:pathLst>
              </a:custGeom>
              <a:solidFill>
                <a:srgbClr val="FFBDA7"/>
              </a:solidFill>
              <a:ln w="7772" cap="flat">
                <a:noFill/>
                <a:prstDash val="solid"/>
                <a:miter/>
              </a:ln>
            </p:spPr>
            <p:txBody>
              <a:bodyPr rtlCol="0" anchor="ctr"/>
              <a:lstStyle/>
              <a:p>
                <a:endParaRPr lang="en-IN"/>
              </a:p>
            </p:txBody>
          </p:sp>
          <p:sp>
            <p:nvSpPr>
              <p:cNvPr id="252" name="Freeform: Shape 251">
                <a:extLst>
                  <a:ext uri="{FF2B5EF4-FFF2-40B4-BE49-F238E27FC236}">
                    <a16:creationId xmlns:a16="http://schemas.microsoft.com/office/drawing/2014/main" id="{B4B5F6CB-4B15-F714-52A8-66034EDDC3C2}"/>
                  </a:ext>
                </a:extLst>
              </p:cNvPr>
              <p:cNvSpPr/>
              <p:nvPr/>
            </p:nvSpPr>
            <p:spPr>
              <a:xfrm>
                <a:off x="1215077" y="3234024"/>
                <a:ext cx="107295" cy="135984"/>
              </a:xfrm>
              <a:custGeom>
                <a:avLst/>
                <a:gdLst>
                  <a:gd name="connsiteX0" fmla="*/ 0 w 107295"/>
                  <a:gd name="connsiteY0" fmla="*/ 46 h 135984"/>
                  <a:gd name="connsiteX1" fmla="*/ 33847 w 107295"/>
                  <a:gd name="connsiteY1" fmla="*/ 63398 h 135984"/>
                  <a:gd name="connsiteX2" fmla="*/ 73219 w 107295"/>
                  <a:gd name="connsiteY2" fmla="*/ 108319 h 135984"/>
                  <a:gd name="connsiteX3" fmla="*/ 100531 w 107295"/>
                  <a:gd name="connsiteY3" fmla="*/ 135816 h 135984"/>
                  <a:gd name="connsiteX4" fmla="*/ 106989 w 107295"/>
                  <a:gd name="connsiteY4" fmla="*/ 108319 h 135984"/>
                  <a:gd name="connsiteX5" fmla="*/ 81623 w 107295"/>
                  <a:gd name="connsiteY5" fmla="*/ 37816 h 135984"/>
                  <a:gd name="connsiteX6" fmla="*/ 0 w 107295"/>
                  <a:gd name="connsiteY6" fmla="*/ 46 h 135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295" h="135984">
                    <a:moveTo>
                      <a:pt x="0" y="46"/>
                    </a:moveTo>
                    <a:cubicBezTo>
                      <a:pt x="8792" y="14852"/>
                      <a:pt x="13305" y="35096"/>
                      <a:pt x="33847" y="63398"/>
                    </a:cubicBezTo>
                    <a:cubicBezTo>
                      <a:pt x="41628" y="73470"/>
                      <a:pt x="65827" y="99960"/>
                      <a:pt x="73219" y="108319"/>
                    </a:cubicBezTo>
                    <a:cubicBezTo>
                      <a:pt x="85980" y="123024"/>
                      <a:pt x="96018" y="137729"/>
                      <a:pt x="100531" y="135816"/>
                    </a:cubicBezTo>
                    <a:cubicBezTo>
                      <a:pt x="105199" y="132291"/>
                      <a:pt x="108312" y="122924"/>
                      <a:pt x="106989" y="108319"/>
                    </a:cubicBezTo>
                    <a:cubicBezTo>
                      <a:pt x="105199" y="86866"/>
                      <a:pt x="85980" y="56247"/>
                      <a:pt x="81623" y="37816"/>
                    </a:cubicBezTo>
                    <a:cubicBezTo>
                      <a:pt x="71663" y="-2875"/>
                      <a:pt x="0" y="46"/>
                      <a:pt x="0" y="46"/>
                    </a:cubicBezTo>
                    <a:close/>
                  </a:path>
                </a:pathLst>
              </a:custGeom>
              <a:solidFill>
                <a:srgbClr val="FFBDA7"/>
              </a:solidFill>
              <a:ln w="7772" cap="flat">
                <a:noFill/>
                <a:prstDash val="solid"/>
                <a:miter/>
              </a:ln>
            </p:spPr>
            <p:txBody>
              <a:bodyPr rtlCol="0" anchor="ctr"/>
              <a:lstStyle/>
              <a:p>
                <a:endParaRPr lang="en-IN"/>
              </a:p>
            </p:txBody>
          </p:sp>
          <p:grpSp>
            <p:nvGrpSpPr>
              <p:cNvPr id="253" name="Graphic 2">
                <a:extLst>
                  <a:ext uri="{FF2B5EF4-FFF2-40B4-BE49-F238E27FC236}">
                    <a16:creationId xmlns:a16="http://schemas.microsoft.com/office/drawing/2014/main" id="{A771C489-5A65-7A0B-045E-F4E167B37408}"/>
                  </a:ext>
                </a:extLst>
              </p:cNvPr>
              <p:cNvGrpSpPr/>
              <p:nvPr/>
            </p:nvGrpSpPr>
            <p:grpSpPr>
              <a:xfrm>
                <a:off x="1108069" y="3082186"/>
                <a:ext cx="171278" cy="447815"/>
                <a:chOff x="1108069" y="3082186"/>
                <a:chExt cx="171278" cy="447815"/>
              </a:xfrm>
            </p:grpSpPr>
            <p:grpSp>
              <p:nvGrpSpPr>
                <p:cNvPr id="254" name="Graphic 2">
                  <a:extLst>
                    <a:ext uri="{FF2B5EF4-FFF2-40B4-BE49-F238E27FC236}">
                      <a16:creationId xmlns:a16="http://schemas.microsoft.com/office/drawing/2014/main" id="{623CFF9D-2B47-CB42-CD90-650A88135F0A}"/>
                    </a:ext>
                  </a:extLst>
                </p:cNvPr>
                <p:cNvGrpSpPr/>
                <p:nvPr/>
              </p:nvGrpSpPr>
              <p:grpSpPr>
                <a:xfrm>
                  <a:off x="1108069" y="3082186"/>
                  <a:ext cx="171278" cy="447815"/>
                  <a:chOff x="1108069" y="3082186"/>
                  <a:chExt cx="171278" cy="447815"/>
                </a:xfrm>
              </p:grpSpPr>
              <p:sp>
                <p:nvSpPr>
                  <p:cNvPr id="255" name="Freeform: Shape 254">
                    <a:extLst>
                      <a:ext uri="{FF2B5EF4-FFF2-40B4-BE49-F238E27FC236}">
                        <a16:creationId xmlns:a16="http://schemas.microsoft.com/office/drawing/2014/main" id="{3BF0E0AF-AAFF-B55E-42C5-E59DD915B9E1}"/>
                      </a:ext>
                    </a:extLst>
                  </p:cNvPr>
                  <p:cNvSpPr/>
                  <p:nvPr/>
                </p:nvSpPr>
                <p:spPr>
                  <a:xfrm>
                    <a:off x="1108555" y="3148257"/>
                    <a:ext cx="170793" cy="381743"/>
                  </a:xfrm>
                  <a:custGeom>
                    <a:avLst/>
                    <a:gdLst>
                      <a:gd name="connsiteX0" fmla="*/ 5447 w 170793"/>
                      <a:gd name="connsiteY0" fmla="*/ 21755 h 381743"/>
                      <a:gd name="connsiteX1" fmla="*/ 13228 w 170793"/>
                      <a:gd name="connsiteY1" fmla="*/ 288863 h 381743"/>
                      <a:gd name="connsiteX2" fmla="*/ 13228 w 170793"/>
                      <a:gd name="connsiteY2" fmla="*/ 288863 h 381743"/>
                      <a:gd name="connsiteX3" fmla="*/ 15406 w 170793"/>
                      <a:gd name="connsiteY3" fmla="*/ 300547 h 381743"/>
                      <a:gd name="connsiteX4" fmla="*/ 34470 w 170793"/>
                      <a:gd name="connsiteY4" fmla="*/ 324820 h 381743"/>
                      <a:gd name="connsiteX5" fmla="*/ 137179 w 170793"/>
                      <a:gd name="connsiteY5" fmla="*/ 324820 h 381743"/>
                      <a:gd name="connsiteX6" fmla="*/ 156165 w 170793"/>
                      <a:gd name="connsiteY6" fmla="*/ 300345 h 381743"/>
                      <a:gd name="connsiteX7" fmla="*/ 158266 w 170793"/>
                      <a:gd name="connsiteY7" fmla="*/ 290273 h 381743"/>
                      <a:gd name="connsiteX8" fmla="*/ 158266 w 170793"/>
                      <a:gd name="connsiteY8" fmla="*/ 290273 h 381743"/>
                      <a:gd name="connsiteX9" fmla="*/ 158266 w 170793"/>
                      <a:gd name="connsiteY9" fmla="*/ 287252 h 381743"/>
                      <a:gd name="connsiteX10" fmla="*/ 158266 w 170793"/>
                      <a:gd name="connsiteY10" fmla="*/ 287252 h 381743"/>
                      <a:gd name="connsiteX11" fmla="*/ 164880 w 170793"/>
                      <a:gd name="connsiteY11" fmla="*/ 22058 h 381743"/>
                      <a:gd name="connsiteX12" fmla="*/ 170793 w 170793"/>
                      <a:gd name="connsiteY12" fmla="*/ 0 h 381743"/>
                      <a:gd name="connsiteX13" fmla="*/ 163012 w 170793"/>
                      <a:gd name="connsiteY13" fmla="*/ 323511 h 381743"/>
                      <a:gd name="connsiteX14" fmla="*/ 163012 w 170793"/>
                      <a:gd name="connsiteY14" fmla="*/ 326733 h 381743"/>
                      <a:gd name="connsiteX15" fmla="*/ 140603 w 170793"/>
                      <a:gd name="connsiteY15" fmla="*/ 364906 h 381743"/>
                      <a:gd name="connsiteX16" fmla="*/ 31669 w 170793"/>
                      <a:gd name="connsiteY16" fmla="*/ 364906 h 381743"/>
                      <a:gd name="connsiteX17" fmla="*/ 9026 w 170793"/>
                      <a:gd name="connsiteY17" fmla="*/ 325223 h 381743"/>
                      <a:gd name="connsiteX18" fmla="*/ 9026 w 170793"/>
                      <a:gd name="connsiteY18" fmla="*/ 324215 h 381743"/>
                      <a:gd name="connsiteX19" fmla="*/ 0 w 170793"/>
                      <a:gd name="connsiteY19" fmla="*/ 101 h 381743"/>
                      <a:gd name="connsiteX20" fmla="*/ 5447 w 170793"/>
                      <a:gd name="connsiteY20" fmla="*/ 21755 h 381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70793" h="381743">
                        <a:moveTo>
                          <a:pt x="5447" y="21755"/>
                        </a:moveTo>
                        <a:lnTo>
                          <a:pt x="13228" y="288863"/>
                        </a:lnTo>
                        <a:lnTo>
                          <a:pt x="13228" y="288863"/>
                        </a:lnTo>
                        <a:cubicBezTo>
                          <a:pt x="13313" y="292912"/>
                          <a:pt x="14053" y="296890"/>
                          <a:pt x="15406" y="300547"/>
                        </a:cubicBezTo>
                        <a:cubicBezTo>
                          <a:pt x="19577" y="311082"/>
                          <a:pt x="26261" y="319592"/>
                          <a:pt x="34470" y="324820"/>
                        </a:cubicBezTo>
                        <a:cubicBezTo>
                          <a:pt x="66870" y="345367"/>
                          <a:pt x="104779" y="345367"/>
                          <a:pt x="137179" y="324820"/>
                        </a:cubicBezTo>
                        <a:cubicBezTo>
                          <a:pt x="145365" y="319492"/>
                          <a:pt x="152018" y="310910"/>
                          <a:pt x="156165" y="300345"/>
                        </a:cubicBezTo>
                        <a:cubicBezTo>
                          <a:pt x="157293" y="297162"/>
                          <a:pt x="158009" y="293758"/>
                          <a:pt x="158266" y="290273"/>
                        </a:cubicBezTo>
                        <a:lnTo>
                          <a:pt x="158266" y="290273"/>
                        </a:lnTo>
                        <a:cubicBezTo>
                          <a:pt x="158266" y="289266"/>
                          <a:pt x="158266" y="288259"/>
                          <a:pt x="158266" y="287252"/>
                        </a:cubicBezTo>
                        <a:lnTo>
                          <a:pt x="158266" y="287252"/>
                        </a:lnTo>
                        <a:lnTo>
                          <a:pt x="164880" y="22058"/>
                        </a:lnTo>
                        <a:cubicBezTo>
                          <a:pt x="168412" y="15571"/>
                          <a:pt x="170467" y="7927"/>
                          <a:pt x="170793" y="0"/>
                        </a:cubicBezTo>
                        <a:lnTo>
                          <a:pt x="163012" y="323511"/>
                        </a:lnTo>
                        <a:lnTo>
                          <a:pt x="163012" y="326733"/>
                        </a:lnTo>
                        <a:cubicBezTo>
                          <a:pt x="162156" y="340633"/>
                          <a:pt x="154687" y="354230"/>
                          <a:pt x="140603" y="364906"/>
                        </a:cubicBezTo>
                        <a:cubicBezTo>
                          <a:pt x="106366" y="387356"/>
                          <a:pt x="65905" y="387356"/>
                          <a:pt x="31669" y="364906"/>
                        </a:cubicBezTo>
                        <a:cubicBezTo>
                          <a:pt x="16963" y="353928"/>
                          <a:pt x="9415" y="339626"/>
                          <a:pt x="9026" y="325223"/>
                        </a:cubicBezTo>
                        <a:lnTo>
                          <a:pt x="9026" y="324215"/>
                        </a:lnTo>
                        <a:lnTo>
                          <a:pt x="0" y="101"/>
                        </a:lnTo>
                        <a:cubicBezTo>
                          <a:pt x="202" y="7836"/>
                          <a:pt x="2085" y="15350"/>
                          <a:pt x="5447" y="21755"/>
                        </a:cubicBezTo>
                        <a:close/>
                      </a:path>
                    </a:pathLst>
                  </a:custGeom>
                  <a:solidFill>
                    <a:srgbClr val="FF725E"/>
                  </a:solidFill>
                  <a:ln w="7772" cap="flat">
                    <a:noFill/>
                    <a:prstDash val="solid"/>
                    <a:miter/>
                  </a:ln>
                </p:spPr>
                <p:txBody>
                  <a:bodyPr rtlCol="0" anchor="ctr"/>
                  <a:lstStyle/>
                  <a:p>
                    <a:endParaRPr lang="en-IN"/>
                  </a:p>
                </p:txBody>
              </p:sp>
              <p:sp>
                <p:nvSpPr>
                  <p:cNvPr id="256" name="Freeform: Shape 255">
                    <a:extLst>
                      <a:ext uri="{FF2B5EF4-FFF2-40B4-BE49-F238E27FC236}">
                        <a16:creationId xmlns:a16="http://schemas.microsoft.com/office/drawing/2014/main" id="{32627BF5-3B42-9373-978A-87222E8A9041}"/>
                      </a:ext>
                    </a:extLst>
                  </p:cNvPr>
                  <p:cNvSpPr/>
                  <p:nvPr/>
                </p:nvSpPr>
                <p:spPr>
                  <a:xfrm>
                    <a:off x="1108555" y="3148257"/>
                    <a:ext cx="170793" cy="381743"/>
                  </a:xfrm>
                  <a:custGeom>
                    <a:avLst/>
                    <a:gdLst>
                      <a:gd name="connsiteX0" fmla="*/ 5447 w 170793"/>
                      <a:gd name="connsiteY0" fmla="*/ 21755 h 381743"/>
                      <a:gd name="connsiteX1" fmla="*/ 13228 w 170793"/>
                      <a:gd name="connsiteY1" fmla="*/ 288863 h 381743"/>
                      <a:gd name="connsiteX2" fmla="*/ 13228 w 170793"/>
                      <a:gd name="connsiteY2" fmla="*/ 288863 h 381743"/>
                      <a:gd name="connsiteX3" fmla="*/ 15406 w 170793"/>
                      <a:gd name="connsiteY3" fmla="*/ 300547 h 381743"/>
                      <a:gd name="connsiteX4" fmla="*/ 34470 w 170793"/>
                      <a:gd name="connsiteY4" fmla="*/ 324820 h 381743"/>
                      <a:gd name="connsiteX5" fmla="*/ 137179 w 170793"/>
                      <a:gd name="connsiteY5" fmla="*/ 324820 h 381743"/>
                      <a:gd name="connsiteX6" fmla="*/ 156165 w 170793"/>
                      <a:gd name="connsiteY6" fmla="*/ 300345 h 381743"/>
                      <a:gd name="connsiteX7" fmla="*/ 158266 w 170793"/>
                      <a:gd name="connsiteY7" fmla="*/ 290273 h 381743"/>
                      <a:gd name="connsiteX8" fmla="*/ 158266 w 170793"/>
                      <a:gd name="connsiteY8" fmla="*/ 290273 h 381743"/>
                      <a:gd name="connsiteX9" fmla="*/ 158266 w 170793"/>
                      <a:gd name="connsiteY9" fmla="*/ 287252 h 381743"/>
                      <a:gd name="connsiteX10" fmla="*/ 158266 w 170793"/>
                      <a:gd name="connsiteY10" fmla="*/ 287252 h 381743"/>
                      <a:gd name="connsiteX11" fmla="*/ 164880 w 170793"/>
                      <a:gd name="connsiteY11" fmla="*/ 22058 h 381743"/>
                      <a:gd name="connsiteX12" fmla="*/ 170793 w 170793"/>
                      <a:gd name="connsiteY12" fmla="*/ 0 h 381743"/>
                      <a:gd name="connsiteX13" fmla="*/ 163012 w 170793"/>
                      <a:gd name="connsiteY13" fmla="*/ 323511 h 381743"/>
                      <a:gd name="connsiteX14" fmla="*/ 163012 w 170793"/>
                      <a:gd name="connsiteY14" fmla="*/ 326733 h 381743"/>
                      <a:gd name="connsiteX15" fmla="*/ 140603 w 170793"/>
                      <a:gd name="connsiteY15" fmla="*/ 364906 h 381743"/>
                      <a:gd name="connsiteX16" fmla="*/ 31669 w 170793"/>
                      <a:gd name="connsiteY16" fmla="*/ 364906 h 381743"/>
                      <a:gd name="connsiteX17" fmla="*/ 9026 w 170793"/>
                      <a:gd name="connsiteY17" fmla="*/ 325223 h 381743"/>
                      <a:gd name="connsiteX18" fmla="*/ 9026 w 170793"/>
                      <a:gd name="connsiteY18" fmla="*/ 324215 h 381743"/>
                      <a:gd name="connsiteX19" fmla="*/ 0 w 170793"/>
                      <a:gd name="connsiteY19" fmla="*/ 101 h 381743"/>
                      <a:gd name="connsiteX20" fmla="*/ 5447 w 170793"/>
                      <a:gd name="connsiteY20" fmla="*/ 21755 h 381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70793" h="381743">
                        <a:moveTo>
                          <a:pt x="5447" y="21755"/>
                        </a:moveTo>
                        <a:lnTo>
                          <a:pt x="13228" y="288863"/>
                        </a:lnTo>
                        <a:lnTo>
                          <a:pt x="13228" y="288863"/>
                        </a:lnTo>
                        <a:cubicBezTo>
                          <a:pt x="13313" y="292912"/>
                          <a:pt x="14053" y="296890"/>
                          <a:pt x="15406" y="300547"/>
                        </a:cubicBezTo>
                        <a:cubicBezTo>
                          <a:pt x="19577" y="311082"/>
                          <a:pt x="26261" y="319592"/>
                          <a:pt x="34470" y="324820"/>
                        </a:cubicBezTo>
                        <a:cubicBezTo>
                          <a:pt x="66870" y="345367"/>
                          <a:pt x="104779" y="345367"/>
                          <a:pt x="137179" y="324820"/>
                        </a:cubicBezTo>
                        <a:cubicBezTo>
                          <a:pt x="145365" y="319492"/>
                          <a:pt x="152018" y="310910"/>
                          <a:pt x="156165" y="300345"/>
                        </a:cubicBezTo>
                        <a:cubicBezTo>
                          <a:pt x="157293" y="297162"/>
                          <a:pt x="158009" y="293758"/>
                          <a:pt x="158266" y="290273"/>
                        </a:cubicBezTo>
                        <a:lnTo>
                          <a:pt x="158266" y="290273"/>
                        </a:lnTo>
                        <a:cubicBezTo>
                          <a:pt x="158266" y="289266"/>
                          <a:pt x="158266" y="288259"/>
                          <a:pt x="158266" y="287252"/>
                        </a:cubicBezTo>
                        <a:lnTo>
                          <a:pt x="158266" y="287252"/>
                        </a:lnTo>
                        <a:lnTo>
                          <a:pt x="164880" y="22058"/>
                        </a:lnTo>
                        <a:cubicBezTo>
                          <a:pt x="168412" y="15571"/>
                          <a:pt x="170467" y="7927"/>
                          <a:pt x="170793" y="0"/>
                        </a:cubicBezTo>
                        <a:lnTo>
                          <a:pt x="163012" y="323511"/>
                        </a:lnTo>
                        <a:lnTo>
                          <a:pt x="163012" y="326733"/>
                        </a:lnTo>
                        <a:cubicBezTo>
                          <a:pt x="162156" y="340633"/>
                          <a:pt x="154687" y="354230"/>
                          <a:pt x="140603" y="364906"/>
                        </a:cubicBezTo>
                        <a:cubicBezTo>
                          <a:pt x="106366" y="387356"/>
                          <a:pt x="65905" y="387356"/>
                          <a:pt x="31669" y="364906"/>
                        </a:cubicBezTo>
                        <a:cubicBezTo>
                          <a:pt x="16963" y="353928"/>
                          <a:pt x="9415" y="339626"/>
                          <a:pt x="9026" y="325223"/>
                        </a:cubicBezTo>
                        <a:lnTo>
                          <a:pt x="9026" y="324215"/>
                        </a:lnTo>
                        <a:lnTo>
                          <a:pt x="0" y="101"/>
                        </a:lnTo>
                        <a:cubicBezTo>
                          <a:pt x="202" y="7836"/>
                          <a:pt x="2085" y="15350"/>
                          <a:pt x="5447" y="21755"/>
                        </a:cubicBezTo>
                        <a:close/>
                      </a:path>
                    </a:pathLst>
                  </a:custGeom>
                  <a:solidFill>
                    <a:srgbClr val="FFFFFF">
                      <a:alpha val="83000"/>
                    </a:srgbClr>
                  </a:solidFill>
                  <a:ln w="7772" cap="flat">
                    <a:noFill/>
                    <a:prstDash val="solid"/>
                    <a:miter/>
                  </a:ln>
                </p:spPr>
                <p:txBody>
                  <a:bodyPr rtlCol="0" anchor="ctr"/>
                  <a:lstStyle/>
                  <a:p>
                    <a:endParaRPr lang="en-IN"/>
                  </a:p>
                </p:txBody>
              </p:sp>
              <p:sp>
                <p:nvSpPr>
                  <p:cNvPr id="257" name="Freeform: Shape 256">
                    <a:extLst>
                      <a:ext uri="{FF2B5EF4-FFF2-40B4-BE49-F238E27FC236}">
                        <a16:creationId xmlns:a16="http://schemas.microsoft.com/office/drawing/2014/main" id="{CC340339-4437-45E8-A113-EB71B2AAD897}"/>
                      </a:ext>
                    </a:extLst>
                  </p:cNvPr>
                  <p:cNvSpPr/>
                  <p:nvPr/>
                </p:nvSpPr>
                <p:spPr>
                  <a:xfrm>
                    <a:off x="1113846" y="3170113"/>
                    <a:ext cx="159433" cy="318575"/>
                  </a:xfrm>
                  <a:custGeom>
                    <a:avLst/>
                    <a:gdLst>
                      <a:gd name="connsiteX0" fmla="*/ 19375 w 159433"/>
                      <a:gd name="connsiteY0" fmla="*/ 21655 h 318575"/>
                      <a:gd name="connsiteX1" fmla="*/ 140370 w 159433"/>
                      <a:gd name="connsiteY1" fmla="*/ 21655 h 318575"/>
                      <a:gd name="connsiteX2" fmla="*/ 159433 w 159433"/>
                      <a:gd name="connsiteY2" fmla="*/ 0 h 318575"/>
                      <a:gd name="connsiteX3" fmla="*/ 152819 w 159433"/>
                      <a:gd name="connsiteY3" fmla="*/ 265395 h 318575"/>
                      <a:gd name="connsiteX4" fmla="*/ 152819 w 159433"/>
                      <a:gd name="connsiteY4" fmla="*/ 268619 h 318575"/>
                      <a:gd name="connsiteX5" fmla="*/ 152819 w 159433"/>
                      <a:gd name="connsiteY5" fmla="*/ 268619 h 318575"/>
                      <a:gd name="connsiteX6" fmla="*/ 150718 w 159433"/>
                      <a:gd name="connsiteY6" fmla="*/ 278690 h 318575"/>
                      <a:gd name="connsiteX7" fmla="*/ 131733 w 159433"/>
                      <a:gd name="connsiteY7" fmla="*/ 303165 h 318575"/>
                      <a:gd name="connsiteX8" fmla="*/ 29023 w 159433"/>
                      <a:gd name="connsiteY8" fmla="*/ 303165 h 318575"/>
                      <a:gd name="connsiteX9" fmla="*/ 9960 w 159433"/>
                      <a:gd name="connsiteY9" fmla="*/ 278892 h 318575"/>
                      <a:gd name="connsiteX10" fmla="*/ 7781 w 159433"/>
                      <a:gd name="connsiteY10" fmla="*/ 267208 h 318575"/>
                      <a:gd name="connsiteX11" fmla="*/ 7781 w 159433"/>
                      <a:gd name="connsiteY11" fmla="*/ 267208 h 318575"/>
                      <a:gd name="connsiteX12" fmla="*/ 0 w 159433"/>
                      <a:gd name="connsiteY12" fmla="*/ 101 h 318575"/>
                      <a:gd name="connsiteX13" fmla="*/ 19375 w 159433"/>
                      <a:gd name="connsiteY13" fmla="*/ 21655 h 318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9433" h="318575">
                        <a:moveTo>
                          <a:pt x="19375" y="21655"/>
                        </a:moveTo>
                        <a:cubicBezTo>
                          <a:pt x="57401" y="46633"/>
                          <a:pt x="102344" y="46633"/>
                          <a:pt x="140370" y="21655"/>
                        </a:cubicBezTo>
                        <a:cubicBezTo>
                          <a:pt x="147886" y="16357"/>
                          <a:pt x="154399" y="8964"/>
                          <a:pt x="159433" y="0"/>
                        </a:cubicBezTo>
                        <a:lnTo>
                          <a:pt x="152819" y="265395"/>
                        </a:lnTo>
                        <a:lnTo>
                          <a:pt x="152819" y="268619"/>
                        </a:lnTo>
                        <a:lnTo>
                          <a:pt x="152819" y="268619"/>
                        </a:lnTo>
                        <a:cubicBezTo>
                          <a:pt x="152562" y="272103"/>
                          <a:pt x="151847" y="275508"/>
                          <a:pt x="150718" y="278690"/>
                        </a:cubicBezTo>
                        <a:cubicBezTo>
                          <a:pt x="146571" y="289256"/>
                          <a:pt x="139918" y="297837"/>
                          <a:pt x="131733" y="303165"/>
                        </a:cubicBezTo>
                        <a:cubicBezTo>
                          <a:pt x="99333" y="323712"/>
                          <a:pt x="61423" y="323712"/>
                          <a:pt x="29023" y="303165"/>
                        </a:cubicBezTo>
                        <a:cubicBezTo>
                          <a:pt x="20814" y="297938"/>
                          <a:pt x="14130" y="289427"/>
                          <a:pt x="9960" y="278892"/>
                        </a:cubicBezTo>
                        <a:cubicBezTo>
                          <a:pt x="8606" y="275236"/>
                          <a:pt x="7867" y="271257"/>
                          <a:pt x="7781" y="267208"/>
                        </a:cubicBezTo>
                        <a:lnTo>
                          <a:pt x="7781" y="267208"/>
                        </a:lnTo>
                        <a:lnTo>
                          <a:pt x="0" y="101"/>
                        </a:lnTo>
                        <a:cubicBezTo>
                          <a:pt x="5104" y="9095"/>
                          <a:pt x="11734" y="16468"/>
                          <a:pt x="19375" y="21655"/>
                        </a:cubicBezTo>
                        <a:close/>
                      </a:path>
                    </a:pathLst>
                  </a:custGeom>
                  <a:solidFill>
                    <a:srgbClr val="FF725E"/>
                  </a:solidFill>
                  <a:ln w="7772" cap="flat">
                    <a:noFill/>
                    <a:prstDash val="solid"/>
                    <a:miter/>
                  </a:ln>
                </p:spPr>
                <p:txBody>
                  <a:bodyPr rtlCol="0" anchor="ctr"/>
                  <a:lstStyle/>
                  <a:p>
                    <a:endParaRPr lang="en-IN"/>
                  </a:p>
                </p:txBody>
              </p:sp>
              <p:sp>
                <p:nvSpPr>
                  <p:cNvPr id="258" name="Freeform: Shape 257">
                    <a:extLst>
                      <a:ext uri="{FF2B5EF4-FFF2-40B4-BE49-F238E27FC236}">
                        <a16:creationId xmlns:a16="http://schemas.microsoft.com/office/drawing/2014/main" id="{E65DCEF0-97AB-4477-9D09-688EE09331A8}"/>
                      </a:ext>
                    </a:extLst>
                  </p:cNvPr>
                  <p:cNvSpPr/>
                  <p:nvPr/>
                </p:nvSpPr>
                <p:spPr>
                  <a:xfrm>
                    <a:off x="1113846" y="3170113"/>
                    <a:ext cx="159433" cy="318575"/>
                  </a:xfrm>
                  <a:custGeom>
                    <a:avLst/>
                    <a:gdLst>
                      <a:gd name="connsiteX0" fmla="*/ 19375 w 159433"/>
                      <a:gd name="connsiteY0" fmla="*/ 21655 h 318575"/>
                      <a:gd name="connsiteX1" fmla="*/ 140370 w 159433"/>
                      <a:gd name="connsiteY1" fmla="*/ 21655 h 318575"/>
                      <a:gd name="connsiteX2" fmla="*/ 159433 w 159433"/>
                      <a:gd name="connsiteY2" fmla="*/ 0 h 318575"/>
                      <a:gd name="connsiteX3" fmla="*/ 152819 w 159433"/>
                      <a:gd name="connsiteY3" fmla="*/ 265395 h 318575"/>
                      <a:gd name="connsiteX4" fmla="*/ 152819 w 159433"/>
                      <a:gd name="connsiteY4" fmla="*/ 268619 h 318575"/>
                      <a:gd name="connsiteX5" fmla="*/ 152819 w 159433"/>
                      <a:gd name="connsiteY5" fmla="*/ 268619 h 318575"/>
                      <a:gd name="connsiteX6" fmla="*/ 150718 w 159433"/>
                      <a:gd name="connsiteY6" fmla="*/ 278690 h 318575"/>
                      <a:gd name="connsiteX7" fmla="*/ 131733 w 159433"/>
                      <a:gd name="connsiteY7" fmla="*/ 303165 h 318575"/>
                      <a:gd name="connsiteX8" fmla="*/ 29023 w 159433"/>
                      <a:gd name="connsiteY8" fmla="*/ 303165 h 318575"/>
                      <a:gd name="connsiteX9" fmla="*/ 9960 w 159433"/>
                      <a:gd name="connsiteY9" fmla="*/ 278892 h 318575"/>
                      <a:gd name="connsiteX10" fmla="*/ 7781 w 159433"/>
                      <a:gd name="connsiteY10" fmla="*/ 267208 h 318575"/>
                      <a:gd name="connsiteX11" fmla="*/ 7781 w 159433"/>
                      <a:gd name="connsiteY11" fmla="*/ 267208 h 318575"/>
                      <a:gd name="connsiteX12" fmla="*/ 0 w 159433"/>
                      <a:gd name="connsiteY12" fmla="*/ 101 h 318575"/>
                      <a:gd name="connsiteX13" fmla="*/ 19375 w 159433"/>
                      <a:gd name="connsiteY13" fmla="*/ 21655 h 318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9433" h="318575">
                        <a:moveTo>
                          <a:pt x="19375" y="21655"/>
                        </a:moveTo>
                        <a:cubicBezTo>
                          <a:pt x="57401" y="46633"/>
                          <a:pt x="102344" y="46633"/>
                          <a:pt x="140370" y="21655"/>
                        </a:cubicBezTo>
                        <a:cubicBezTo>
                          <a:pt x="147886" y="16357"/>
                          <a:pt x="154399" y="8964"/>
                          <a:pt x="159433" y="0"/>
                        </a:cubicBezTo>
                        <a:lnTo>
                          <a:pt x="152819" y="265395"/>
                        </a:lnTo>
                        <a:lnTo>
                          <a:pt x="152819" y="268619"/>
                        </a:lnTo>
                        <a:lnTo>
                          <a:pt x="152819" y="268619"/>
                        </a:lnTo>
                        <a:cubicBezTo>
                          <a:pt x="152562" y="272103"/>
                          <a:pt x="151847" y="275508"/>
                          <a:pt x="150718" y="278690"/>
                        </a:cubicBezTo>
                        <a:cubicBezTo>
                          <a:pt x="146571" y="289256"/>
                          <a:pt x="139918" y="297837"/>
                          <a:pt x="131733" y="303165"/>
                        </a:cubicBezTo>
                        <a:cubicBezTo>
                          <a:pt x="99333" y="323712"/>
                          <a:pt x="61423" y="323712"/>
                          <a:pt x="29023" y="303165"/>
                        </a:cubicBezTo>
                        <a:cubicBezTo>
                          <a:pt x="20814" y="297938"/>
                          <a:pt x="14130" y="289427"/>
                          <a:pt x="9960" y="278892"/>
                        </a:cubicBezTo>
                        <a:cubicBezTo>
                          <a:pt x="8606" y="275236"/>
                          <a:pt x="7867" y="271257"/>
                          <a:pt x="7781" y="267208"/>
                        </a:cubicBezTo>
                        <a:lnTo>
                          <a:pt x="7781" y="267208"/>
                        </a:lnTo>
                        <a:lnTo>
                          <a:pt x="0" y="101"/>
                        </a:lnTo>
                        <a:cubicBezTo>
                          <a:pt x="5104" y="9095"/>
                          <a:pt x="11734" y="16468"/>
                          <a:pt x="19375" y="21655"/>
                        </a:cubicBezTo>
                        <a:close/>
                      </a:path>
                    </a:pathLst>
                  </a:custGeom>
                  <a:solidFill>
                    <a:srgbClr val="FFFFFF">
                      <a:alpha val="70000"/>
                    </a:srgbClr>
                  </a:solidFill>
                  <a:ln w="7772" cap="flat">
                    <a:noFill/>
                    <a:prstDash val="solid"/>
                    <a:miter/>
                  </a:ln>
                </p:spPr>
                <p:txBody>
                  <a:bodyPr rtlCol="0" anchor="ctr"/>
                  <a:lstStyle/>
                  <a:p>
                    <a:endParaRPr lang="en-IN"/>
                  </a:p>
                </p:txBody>
              </p:sp>
              <p:sp>
                <p:nvSpPr>
                  <p:cNvPr id="259" name="Freeform: Shape 258">
                    <a:extLst>
                      <a:ext uri="{FF2B5EF4-FFF2-40B4-BE49-F238E27FC236}">
                        <a16:creationId xmlns:a16="http://schemas.microsoft.com/office/drawing/2014/main" id="{8F4885F0-064B-8532-5C11-4B5FDBE09958}"/>
                      </a:ext>
                    </a:extLst>
                  </p:cNvPr>
                  <p:cNvSpPr/>
                  <p:nvPr/>
                </p:nvSpPr>
                <p:spPr>
                  <a:xfrm>
                    <a:off x="1115133" y="3151455"/>
                    <a:ext cx="157834" cy="336931"/>
                  </a:xfrm>
                  <a:custGeom>
                    <a:avLst/>
                    <a:gdLst>
                      <a:gd name="connsiteX0" fmla="*/ 151532 w 157834"/>
                      <a:gd name="connsiteY0" fmla="*/ 286169 h 336931"/>
                      <a:gd name="connsiteX1" fmla="*/ 130367 w 157834"/>
                      <a:gd name="connsiteY1" fmla="*/ 321521 h 336931"/>
                      <a:gd name="connsiteX2" fmla="*/ 27658 w 157834"/>
                      <a:gd name="connsiteY2" fmla="*/ 321521 h 336931"/>
                      <a:gd name="connsiteX3" fmla="*/ 6416 w 157834"/>
                      <a:gd name="connsiteY3" fmla="*/ 286269 h 336931"/>
                      <a:gd name="connsiteX4" fmla="*/ 35 w 157834"/>
                      <a:gd name="connsiteY4" fmla="*/ 58241 h 336931"/>
                      <a:gd name="connsiteX5" fmla="*/ 23378 w 157834"/>
                      <a:gd name="connsiteY5" fmla="*/ 16543 h 336931"/>
                      <a:gd name="connsiteX6" fmla="*/ 134491 w 157834"/>
                      <a:gd name="connsiteY6" fmla="*/ 16543 h 336931"/>
                      <a:gd name="connsiteX7" fmla="*/ 157834 w 157834"/>
                      <a:gd name="connsiteY7" fmla="*/ 58140 h 336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7834" h="336931">
                        <a:moveTo>
                          <a:pt x="151532" y="286169"/>
                        </a:moveTo>
                        <a:cubicBezTo>
                          <a:pt x="150909" y="298960"/>
                          <a:pt x="143751" y="311651"/>
                          <a:pt x="130367" y="321521"/>
                        </a:cubicBezTo>
                        <a:cubicBezTo>
                          <a:pt x="97967" y="342068"/>
                          <a:pt x="60058" y="342068"/>
                          <a:pt x="27658" y="321521"/>
                        </a:cubicBezTo>
                        <a:cubicBezTo>
                          <a:pt x="14197" y="311449"/>
                          <a:pt x="7038" y="299162"/>
                          <a:pt x="6416" y="286269"/>
                        </a:cubicBezTo>
                        <a:lnTo>
                          <a:pt x="35" y="58241"/>
                        </a:lnTo>
                        <a:cubicBezTo>
                          <a:pt x="-587" y="43234"/>
                          <a:pt x="7038" y="28025"/>
                          <a:pt x="23378" y="16543"/>
                        </a:cubicBezTo>
                        <a:cubicBezTo>
                          <a:pt x="58455" y="-5514"/>
                          <a:pt x="99414" y="-5514"/>
                          <a:pt x="134491" y="16543"/>
                        </a:cubicBezTo>
                        <a:cubicBezTo>
                          <a:pt x="150520" y="28025"/>
                          <a:pt x="157834" y="43133"/>
                          <a:pt x="157834" y="58140"/>
                        </a:cubicBezTo>
                        <a:close/>
                      </a:path>
                    </a:pathLst>
                  </a:custGeom>
                  <a:solidFill>
                    <a:srgbClr val="FF725E"/>
                  </a:solidFill>
                  <a:ln w="7772" cap="flat">
                    <a:noFill/>
                    <a:prstDash val="solid"/>
                    <a:miter/>
                  </a:ln>
                </p:spPr>
                <p:txBody>
                  <a:bodyPr rtlCol="0" anchor="ctr"/>
                  <a:lstStyle/>
                  <a:p>
                    <a:endParaRPr lang="en-IN"/>
                  </a:p>
                </p:txBody>
              </p:sp>
              <p:sp>
                <p:nvSpPr>
                  <p:cNvPr id="260" name="Freeform: Shape 259">
                    <a:extLst>
                      <a:ext uri="{FF2B5EF4-FFF2-40B4-BE49-F238E27FC236}">
                        <a16:creationId xmlns:a16="http://schemas.microsoft.com/office/drawing/2014/main" id="{F2CCB4D4-D244-EA4F-931F-BCA99A11D51F}"/>
                      </a:ext>
                    </a:extLst>
                  </p:cNvPr>
                  <p:cNvSpPr/>
                  <p:nvPr/>
                </p:nvSpPr>
                <p:spPr>
                  <a:xfrm>
                    <a:off x="1121520" y="3383258"/>
                    <a:ext cx="145184" cy="105128"/>
                  </a:xfrm>
                  <a:custGeom>
                    <a:avLst/>
                    <a:gdLst>
                      <a:gd name="connsiteX0" fmla="*/ 123981 w 145184"/>
                      <a:gd name="connsiteY0" fmla="*/ 89718 h 105128"/>
                      <a:gd name="connsiteX1" fmla="*/ 21271 w 145184"/>
                      <a:gd name="connsiteY1" fmla="*/ 89718 h 105128"/>
                      <a:gd name="connsiteX2" fmla="*/ 21271 w 145184"/>
                      <a:gd name="connsiteY2" fmla="*/ 15387 h 105128"/>
                      <a:gd name="connsiteX3" fmla="*/ 123903 w 145184"/>
                      <a:gd name="connsiteY3" fmla="*/ 15387 h 105128"/>
                      <a:gd name="connsiteX4" fmla="*/ 123981 w 145184"/>
                      <a:gd name="connsiteY4" fmla="*/ 89718 h 105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84" h="105128">
                        <a:moveTo>
                          <a:pt x="123981" y="89718"/>
                        </a:moveTo>
                        <a:cubicBezTo>
                          <a:pt x="91581" y="110265"/>
                          <a:pt x="53672" y="110265"/>
                          <a:pt x="21271" y="89718"/>
                        </a:cubicBezTo>
                        <a:cubicBezTo>
                          <a:pt x="-7052" y="69574"/>
                          <a:pt x="-7129" y="36035"/>
                          <a:pt x="21271" y="15387"/>
                        </a:cubicBezTo>
                        <a:cubicBezTo>
                          <a:pt x="53648" y="-5129"/>
                          <a:pt x="91526" y="-5129"/>
                          <a:pt x="123903" y="15387"/>
                        </a:cubicBezTo>
                        <a:cubicBezTo>
                          <a:pt x="152226" y="35733"/>
                          <a:pt x="152304" y="69071"/>
                          <a:pt x="123981" y="89718"/>
                        </a:cubicBezTo>
                        <a:close/>
                      </a:path>
                    </a:pathLst>
                  </a:custGeom>
                  <a:solidFill>
                    <a:srgbClr val="000000">
                      <a:alpha val="5000"/>
                    </a:srgbClr>
                  </a:solidFill>
                  <a:ln w="7772" cap="flat">
                    <a:noFill/>
                    <a:prstDash val="solid"/>
                    <a:miter/>
                  </a:ln>
                </p:spPr>
                <p:txBody>
                  <a:bodyPr rtlCol="0" anchor="ctr"/>
                  <a:lstStyle/>
                  <a:p>
                    <a:endParaRPr lang="en-IN"/>
                  </a:p>
                </p:txBody>
              </p:sp>
              <p:sp>
                <p:nvSpPr>
                  <p:cNvPr id="261" name="Freeform: Shape 260">
                    <a:extLst>
                      <a:ext uri="{FF2B5EF4-FFF2-40B4-BE49-F238E27FC236}">
                        <a16:creationId xmlns:a16="http://schemas.microsoft.com/office/drawing/2014/main" id="{7B719834-9993-DE41-845C-5B14EE3249AF}"/>
                      </a:ext>
                    </a:extLst>
                  </p:cNvPr>
                  <p:cNvSpPr/>
                  <p:nvPr/>
                </p:nvSpPr>
                <p:spPr>
                  <a:xfrm>
                    <a:off x="1115133" y="3151455"/>
                    <a:ext cx="157834" cy="336931"/>
                  </a:xfrm>
                  <a:custGeom>
                    <a:avLst/>
                    <a:gdLst>
                      <a:gd name="connsiteX0" fmla="*/ 151532 w 157834"/>
                      <a:gd name="connsiteY0" fmla="*/ 286169 h 336931"/>
                      <a:gd name="connsiteX1" fmla="*/ 130367 w 157834"/>
                      <a:gd name="connsiteY1" fmla="*/ 321521 h 336931"/>
                      <a:gd name="connsiteX2" fmla="*/ 27658 w 157834"/>
                      <a:gd name="connsiteY2" fmla="*/ 321521 h 336931"/>
                      <a:gd name="connsiteX3" fmla="*/ 6416 w 157834"/>
                      <a:gd name="connsiteY3" fmla="*/ 286269 h 336931"/>
                      <a:gd name="connsiteX4" fmla="*/ 35 w 157834"/>
                      <a:gd name="connsiteY4" fmla="*/ 58241 h 336931"/>
                      <a:gd name="connsiteX5" fmla="*/ 23378 w 157834"/>
                      <a:gd name="connsiteY5" fmla="*/ 16543 h 336931"/>
                      <a:gd name="connsiteX6" fmla="*/ 134491 w 157834"/>
                      <a:gd name="connsiteY6" fmla="*/ 16543 h 336931"/>
                      <a:gd name="connsiteX7" fmla="*/ 157834 w 157834"/>
                      <a:gd name="connsiteY7" fmla="*/ 58140 h 336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7834" h="336931">
                        <a:moveTo>
                          <a:pt x="151532" y="286169"/>
                        </a:moveTo>
                        <a:cubicBezTo>
                          <a:pt x="150909" y="298960"/>
                          <a:pt x="143751" y="311651"/>
                          <a:pt x="130367" y="321521"/>
                        </a:cubicBezTo>
                        <a:cubicBezTo>
                          <a:pt x="97967" y="342068"/>
                          <a:pt x="60058" y="342068"/>
                          <a:pt x="27658" y="321521"/>
                        </a:cubicBezTo>
                        <a:cubicBezTo>
                          <a:pt x="14197" y="311449"/>
                          <a:pt x="7038" y="299162"/>
                          <a:pt x="6416" y="286269"/>
                        </a:cubicBezTo>
                        <a:lnTo>
                          <a:pt x="35" y="58241"/>
                        </a:lnTo>
                        <a:cubicBezTo>
                          <a:pt x="-587" y="43234"/>
                          <a:pt x="7038" y="28025"/>
                          <a:pt x="23378" y="16543"/>
                        </a:cubicBezTo>
                        <a:cubicBezTo>
                          <a:pt x="58455" y="-5514"/>
                          <a:pt x="99414" y="-5514"/>
                          <a:pt x="134491" y="16543"/>
                        </a:cubicBezTo>
                        <a:cubicBezTo>
                          <a:pt x="150520" y="28025"/>
                          <a:pt x="157834" y="43133"/>
                          <a:pt x="157834" y="58140"/>
                        </a:cubicBezTo>
                        <a:close/>
                      </a:path>
                    </a:pathLst>
                  </a:custGeom>
                  <a:solidFill>
                    <a:srgbClr val="FFFFFF">
                      <a:alpha val="15000"/>
                    </a:srgbClr>
                  </a:solidFill>
                  <a:ln w="7772" cap="flat">
                    <a:noFill/>
                    <a:prstDash val="solid"/>
                    <a:miter/>
                  </a:ln>
                </p:spPr>
                <p:txBody>
                  <a:bodyPr rtlCol="0" anchor="ctr"/>
                  <a:lstStyle/>
                  <a:p>
                    <a:endParaRPr lang="en-IN"/>
                  </a:p>
                </p:txBody>
              </p:sp>
              <p:sp>
                <p:nvSpPr>
                  <p:cNvPr id="262" name="Freeform: Shape 261">
                    <a:extLst>
                      <a:ext uri="{FF2B5EF4-FFF2-40B4-BE49-F238E27FC236}">
                        <a16:creationId xmlns:a16="http://schemas.microsoft.com/office/drawing/2014/main" id="{561A0B5B-5E90-42D1-9B76-C446E9AE6D77}"/>
                      </a:ext>
                    </a:extLst>
                  </p:cNvPr>
                  <p:cNvSpPr/>
                  <p:nvPr/>
                </p:nvSpPr>
                <p:spPr>
                  <a:xfrm>
                    <a:off x="1114867" y="3151355"/>
                    <a:ext cx="157546" cy="112855"/>
                  </a:xfrm>
                  <a:custGeom>
                    <a:avLst/>
                    <a:gdLst>
                      <a:gd name="connsiteX0" fmla="*/ 134213 w 157546"/>
                      <a:gd name="connsiteY0" fmla="*/ 96313 h 112855"/>
                      <a:gd name="connsiteX1" fmla="*/ 23022 w 157546"/>
                      <a:gd name="connsiteY1" fmla="*/ 96313 h 112855"/>
                      <a:gd name="connsiteX2" fmla="*/ 23022 w 157546"/>
                      <a:gd name="connsiteY2" fmla="*/ 16543 h 112855"/>
                      <a:gd name="connsiteX3" fmla="*/ 134135 w 157546"/>
                      <a:gd name="connsiteY3" fmla="*/ 16543 h 112855"/>
                      <a:gd name="connsiteX4" fmla="*/ 134213 w 157546"/>
                      <a:gd name="connsiteY4" fmla="*/ 96313 h 1128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546" h="112855">
                        <a:moveTo>
                          <a:pt x="134213" y="96313"/>
                        </a:moveTo>
                        <a:cubicBezTo>
                          <a:pt x="99105" y="118370"/>
                          <a:pt x="58130" y="118370"/>
                          <a:pt x="23022" y="96313"/>
                        </a:cubicBezTo>
                        <a:cubicBezTo>
                          <a:pt x="-7635" y="74356"/>
                          <a:pt x="-7713" y="38601"/>
                          <a:pt x="23022" y="16543"/>
                        </a:cubicBezTo>
                        <a:cubicBezTo>
                          <a:pt x="58099" y="-5514"/>
                          <a:pt x="99058" y="-5514"/>
                          <a:pt x="134135" y="16543"/>
                        </a:cubicBezTo>
                        <a:cubicBezTo>
                          <a:pt x="165337" y="38500"/>
                          <a:pt x="165337" y="74255"/>
                          <a:pt x="134213" y="96313"/>
                        </a:cubicBezTo>
                        <a:close/>
                      </a:path>
                    </a:pathLst>
                  </a:custGeom>
                  <a:solidFill>
                    <a:srgbClr val="FFFFFF">
                      <a:alpha val="40000"/>
                    </a:srgbClr>
                  </a:solidFill>
                  <a:ln w="7772" cap="flat">
                    <a:noFill/>
                    <a:prstDash val="solid"/>
                    <a:miter/>
                  </a:ln>
                </p:spPr>
                <p:txBody>
                  <a:bodyPr rtlCol="0" anchor="ctr"/>
                  <a:lstStyle/>
                  <a:p>
                    <a:endParaRPr lang="en-IN"/>
                  </a:p>
                </p:txBody>
              </p:sp>
              <p:sp>
                <p:nvSpPr>
                  <p:cNvPr id="263" name="Freeform: Shape 262">
                    <a:extLst>
                      <a:ext uri="{FF2B5EF4-FFF2-40B4-BE49-F238E27FC236}">
                        <a16:creationId xmlns:a16="http://schemas.microsoft.com/office/drawing/2014/main" id="{C93DC36E-2A5C-B0CD-1EC8-1AC5EB9330CD}"/>
                      </a:ext>
                    </a:extLst>
                  </p:cNvPr>
                  <p:cNvSpPr/>
                  <p:nvPr/>
                </p:nvSpPr>
                <p:spPr>
                  <a:xfrm>
                    <a:off x="1115210" y="3183005"/>
                    <a:ext cx="120953" cy="81415"/>
                  </a:xfrm>
                  <a:custGeom>
                    <a:avLst/>
                    <a:gdLst>
                      <a:gd name="connsiteX0" fmla="*/ 22991 w 120953"/>
                      <a:gd name="connsiteY0" fmla="*/ 64964 h 81415"/>
                      <a:gd name="connsiteX1" fmla="*/ 120954 w 120953"/>
                      <a:gd name="connsiteY1" fmla="*/ 72317 h 81415"/>
                      <a:gd name="connsiteX2" fmla="*/ 42210 w 120953"/>
                      <a:gd name="connsiteY2" fmla="*/ 23568 h 81415"/>
                      <a:gd name="connsiteX3" fmla="*/ 42210 w 120953"/>
                      <a:gd name="connsiteY3" fmla="*/ 21554 h 81415"/>
                      <a:gd name="connsiteX4" fmla="*/ 17700 w 120953"/>
                      <a:gd name="connsiteY4" fmla="*/ 8763 h 81415"/>
                      <a:gd name="connsiteX5" fmla="*/ 7818 w 120953"/>
                      <a:gd name="connsiteY5" fmla="*/ 0 h 81415"/>
                      <a:gd name="connsiteX6" fmla="*/ 22991 w 120953"/>
                      <a:gd name="connsiteY6" fmla="*/ 64964 h 81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0953" h="81415">
                        <a:moveTo>
                          <a:pt x="22991" y="64964"/>
                        </a:moveTo>
                        <a:cubicBezTo>
                          <a:pt x="53632" y="83980"/>
                          <a:pt x="88818" y="86619"/>
                          <a:pt x="120954" y="72317"/>
                        </a:cubicBezTo>
                        <a:cubicBezTo>
                          <a:pt x="78625" y="82388"/>
                          <a:pt x="38786" y="56604"/>
                          <a:pt x="42210" y="23568"/>
                        </a:cubicBezTo>
                        <a:cubicBezTo>
                          <a:pt x="42179" y="22894"/>
                          <a:pt x="42179" y="22229"/>
                          <a:pt x="42210" y="21554"/>
                        </a:cubicBezTo>
                        <a:cubicBezTo>
                          <a:pt x="33635" y="18714"/>
                          <a:pt x="25395" y="14413"/>
                          <a:pt x="17700" y="8763"/>
                        </a:cubicBezTo>
                        <a:cubicBezTo>
                          <a:pt x="14206" y="6245"/>
                          <a:pt x="10899" y="3314"/>
                          <a:pt x="7818" y="0"/>
                        </a:cubicBezTo>
                        <a:cubicBezTo>
                          <a:pt x="-6188" y="20849"/>
                          <a:pt x="-1519" y="47439"/>
                          <a:pt x="22991" y="64964"/>
                        </a:cubicBezTo>
                        <a:close/>
                      </a:path>
                    </a:pathLst>
                  </a:custGeom>
                  <a:solidFill>
                    <a:srgbClr val="FF725E">
                      <a:alpha val="20000"/>
                    </a:srgbClr>
                  </a:solidFill>
                  <a:ln w="7772" cap="flat">
                    <a:noFill/>
                    <a:prstDash val="solid"/>
                    <a:miter/>
                  </a:ln>
                </p:spPr>
                <p:txBody>
                  <a:bodyPr rtlCol="0" anchor="ctr"/>
                  <a:lstStyle/>
                  <a:p>
                    <a:endParaRPr lang="en-IN"/>
                  </a:p>
                </p:txBody>
              </p:sp>
              <p:sp>
                <p:nvSpPr>
                  <p:cNvPr id="264" name="Freeform: Shape 263">
                    <a:extLst>
                      <a:ext uri="{FF2B5EF4-FFF2-40B4-BE49-F238E27FC236}">
                        <a16:creationId xmlns:a16="http://schemas.microsoft.com/office/drawing/2014/main" id="{96BDC683-9BD8-B76E-6A50-E43A5A02CFD2}"/>
                      </a:ext>
                    </a:extLst>
                  </p:cNvPr>
                  <p:cNvSpPr/>
                  <p:nvPr/>
                </p:nvSpPr>
                <p:spPr>
                  <a:xfrm>
                    <a:off x="1108069" y="3082186"/>
                    <a:ext cx="171148" cy="127913"/>
                  </a:xfrm>
                  <a:custGeom>
                    <a:avLst/>
                    <a:gdLst>
                      <a:gd name="connsiteX0" fmla="*/ 19 w 171148"/>
                      <a:gd name="connsiteY0" fmla="*/ 65568 h 127913"/>
                      <a:gd name="connsiteX1" fmla="*/ 19 w 171148"/>
                      <a:gd name="connsiteY1" fmla="*/ 65568 h 127913"/>
                      <a:gd name="connsiteX2" fmla="*/ 5932 w 171148"/>
                      <a:gd name="connsiteY2" fmla="*/ 87424 h 127913"/>
                      <a:gd name="connsiteX3" fmla="*/ 25151 w 171148"/>
                      <a:gd name="connsiteY3" fmla="*/ 109180 h 127913"/>
                      <a:gd name="connsiteX4" fmla="*/ 146146 w 171148"/>
                      <a:gd name="connsiteY4" fmla="*/ 109180 h 127913"/>
                      <a:gd name="connsiteX5" fmla="*/ 165210 w 171148"/>
                      <a:gd name="connsiteY5" fmla="*/ 87525 h 127913"/>
                      <a:gd name="connsiteX6" fmla="*/ 171123 w 171148"/>
                      <a:gd name="connsiteY6" fmla="*/ 65468 h 127913"/>
                      <a:gd name="connsiteX7" fmla="*/ 145990 w 171148"/>
                      <a:gd name="connsiteY7" fmla="*/ 18734 h 127913"/>
                      <a:gd name="connsiteX8" fmla="*/ 24996 w 171148"/>
                      <a:gd name="connsiteY8" fmla="*/ 18734 h 127913"/>
                      <a:gd name="connsiteX9" fmla="*/ 19 w 171148"/>
                      <a:gd name="connsiteY9" fmla="*/ 65568 h 127913"/>
                      <a:gd name="connsiteX10" fmla="*/ 28808 w 171148"/>
                      <a:gd name="connsiteY10" fmla="*/ 23669 h 127913"/>
                      <a:gd name="connsiteX11" fmla="*/ 142178 w 171148"/>
                      <a:gd name="connsiteY11" fmla="*/ 23669 h 127913"/>
                      <a:gd name="connsiteX12" fmla="*/ 142178 w 171148"/>
                      <a:gd name="connsiteY12" fmla="*/ 105050 h 127913"/>
                      <a:gd name="connsiteX13" fmla="*/ 28808 w 171148"/>
                      <a:gd name="connsiteY13" fmla="*/ 105050 h 127913"/>
                      <a:gd name="connsiteX14" fmla="*/ 28808 w 171148"/>
                      <a:gd name="connsiteY14" fmla="*/ 23669 h 127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1148" h="127913">
                        <a:moveTo>
                          <a:pt x="19" y="65568"/>
                        </a:moveTo>
                        <a:lnTo>
                          <a:pt x="19" y="65568"/>
                        </a:lnTo>
                        <a:cubicBezTo>
                          <a:pt x="330" y="73434"/>
                          <a:pt x="2376" y="81029"/>
                          <a:pt x="5932" y="87424"/>
                        </a:cubicBezTo>
                        <a:cubicBezTo>
                          <a:pt x="10974" y="96469"/>
                          <a:pt x="17549" y="103912"/>
                          <a:pt x="25151" y="109180"/>
                        </a:cubicBezTo>
                        <a:cubicBezTo>
                          <a:pt x="63177" y="134158"/>
                          <a:pt x="108120" y="134158"/>
                          <a:pt x="146146" y="109180"/>
                        </a:cubicBezTo>
                        <a:cubicBezTo>
                          <a:pt x="153663" y="103882"/>
                          <a:pt x="160175" y="96489"/>
                          <a:pt x="165210" y="87525"/>
                        </a:cubicBezTo>
                        <a:cubicBezTo>
                          <a:pt x="168742" y="81039"/>
                          <a:pt x="170796" y="73394"/>
                          <a:pt x="171123" y="65468"/>
                        </a:cubicBezTo>
                        <a:cubicBezTo>
                          <a:pt x="171668" y="48547"/>
                          <a:pt x="163342" y="31626"/>
                          <a:pt x="145990" y="18734"/>
                        </a:cubicBezTo>
                        <a:cubicBezTo>
                          <a:pt x="107965" y="-6245"/>
                          <a:pt x="63021" y="-6245"/>
                          <a:pt x="24996" y="18734"/>
                        </a:cubicBezTo>
                        <a:cubicBezTo>
                          <a:pt x="7877" y="31928"/>
                          <a:pt x="-448" y="48849"/>
                          <a:pt x="19" y="65568"/>
                        </a:cubicBezTo>
                        <a:close/>
                        <a:moveTo>
                          <a:pt x="28808" y="23669"/>
                        </a:moveTo>
                        <a:cubicBezTo>
                          <a:pt x="64609" y="1209"/>
                          <a:pt x="106377" y="1209"/>
                          <a:pt x="142178" y="23669"/>
                        </a:cubicBezTo>
                        <a:cubicBezTo>
                          <a:pt x="173302" y="46029"/>
                          <a:pt x="173302" y="82489"/>
                          <a:pt x="142178" y="105050"/>
                        </a:cubicBezTo>
                        <a:cubicBezTo>
                          <a:pt x="106385" y="127561"/>
                          <a:pt x="64601" y="127561"/>
                          <a:pt x="28808" y="105050"/>
                        </a:cubicBezTo>
                        <a:cubicBezTo>
                          <a:pt x="-2394" y="82691"/>
                          <a:pt x="-2471" y="46230"/>
                          <a:pt x="28808" y="23669"/>
                        </a:cubicBezTo>
                        <a:close/>
                      </a:path>
                    </a:pathLst>
                  </a:custGeom>
                  <a:solidFill>
                    <a:srgbClr val="FF725E"/>
                  </a:solidFill>
                  <a:ln w="7772" cap="flat">
                    <a:noFill/>
                    <a:prstDash val="solid"/>
                    <a:miter/>
                  </a:ln>
                </p:spPr>
                <p:txBody>
                  <a:bodyPr rtlCol="0" anchor="ctr"/>
                  <a:lstStyle/>
                  <a:p>
                    <a:endParaRPr lang="en-IN"/>
                  </a:p>
                </p:txBody>
              </p:sp>
              <p:sp>
                <p:nvSpPr>
                  <p:cNvPr id="265" name="Freeform: Shape 264">
                    <a:extLst>
                      <a:ext uri="{FF2B5EF4-FFF2-40B4-BE49-F238E27FC236}">
                        <a16:creationId xmlns:a16="http://schemas.microsoft.com/office/drawing/2014/main" id="{0338EE4D-D0D0-BAD9-FC68-10FA24485E14}"/>
                      </a:ext>
                    </a:extLst>
                  </p:cNvPr>
                  <p:cNvSpPr/>
                  <p:nvPr/>
                </p:nvSpPr>
                <p:spPr>
                  <a:xfrm>
                    <a:off x="1108069" y="3082186"/>
                    <a:ext cx="171148" cy="127913"/>
                  </a:xfrm>
                  <a:custGeom>
                    <a:avLst/>
                    <a:gdLst>
                      <a:gd name="connsiteX0" fmla="*/ 19 w 171148"/>
                      <a:gd name="connsiteY0" fmla="*/ 65568 h 127913"/>
                      <a:gd name="connsiteX1" fmla="*/ 19 w 171148"/>
                      <a:gd name="connsiteY1" fmla="*/ 65568 h 127913"/>
                      <a:gd name="connsiteX2" fmla="*/ 5932 w 171148"/>
                      <a:gd name="connsiteY2" fmla="*/ 87424 h 127913"/>
                      <a:gd name="connsiteX3" fmla="*/ 25151 w 171148"/>
                      <a:gd name="connsiteY3" fmla="*/ 109180 h 127913"/>
                      <a:gd name="connsiteX4" fmla="*/ 146146 w 171148"/>
                      <a:gd name="connsiteY4" fmla="*/ 109180 h 127913"/>
                      <a:gd name="connsiteX5" fmla="*/ 165210 w 171148"/>
                      <a:gd name="connsiteY5" fmla="*/ 87525 h 127913"/>
                      <a:gd name="connsiteX6" fmla="*/ 171123 w 171148"/>
                      <a:gd name="connsiteY6" fmla="*/ 65468 h 127913"/>
                      <a:gd name="connsiteX7" fmla="*/ 145990 w 171148"/>
                      <a:gd name="connsiteY7" fmla="*/ 18734 h 127913"/>
                      <a:gd name="connsiteX8" fmla="*/ 24996 w 171148"/>
                      <a:gd name="connsiteY8" fmla="*/ 18734 h 127913"/>
                      <a:gd name="connsiteX9" fmla="*/ 19 w 171148"/>
                      <a:gd name="connsiteY9" fmla="*/ 65568 h 127913"/>
                      <a:gd name="connsiteX10" fmla="*/ 28808 w 171148"/>
                      <a:gd name="connsiteY10" fmla="*/ 23669 h 127913"/>
                      <a:gd name="connsiteX11" fmla="*/ 142178 w 171148"/>
                      <a:gd name="connsiteY11" fmla="*/ 23669 h 127913"/>
                      <a:gd name="connsiteX12" fmla="*/ 142178 w 171148"/>
                      <a:gd name="connsiteY12" fmla="*/ 105050 h 127913"/>
                      <a:gd name="connsiteX13" fmla="*/ 28808 w 171148"/>
                      <a:gd name="connsiteY13" fmla="*/ 105050 h 127913"/>
                      <a:gd name="connsiteX14" fmla="*/ 28808 w 171148"/>
                      <a:gd name="connsiteY14" fmla="*/ 23669 h 127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1148" h="127913">
                        <a:moveTo>
                          <a:pt x="19" y="65568"/>
                        </a:moveTo>
                        <a:lnTo>
                          <a:pt x="19" y="65568"/>
                        </a:lnTo>
                        <a:cubicBezTo>
                          <a:pt x="330" y="73434"/>
                          <a:pt x="2376" y="81029"/>
                          <a:pt x="5932" y="87424"/>
                        </a:cubicBezTo>
                        <a:cubicBezTo>
                          <a:pt x="10974" y="96469"/>
                          <a:pt x="17549" y="103912"/>
                          <a:pt x="25151" y="109180"/>
                        </a:cubicBezTo>
                        <a:cubicBezTo>
                          <a:pt x="63177" y="134158"/>
                          <a:pt x="108120" y="134158"/>
                          <a:pt x="146146" y="109180"/>
                        </a:cubicBezTo>
                        <a:cubicBezTo>
                          <a:pt x="153663" y="103882"/>
                          <a:pt x="160175" y="96489"/>
                          <a:pt x="165210" y="87525"/>
                        </a:cubicBezTo>
                        <a:cubicBezTo>
                          <a:pt x="168742" y="81039"/>
                          <a:pt x="170796" y="73394"/>
                          <a:pt x="171123" y="65468"/>
                        </a:cubicBezTo>
                        <a:cubicBezTo>
                          <a:pt x="171668" y="48547"/>
                          <a:pt x="163342" y="31626"/>
                          <a:pt x="145990" y="18734"/>
                        </a:cubicBezTo>
                        <a:cubicBezTo>
                          <a:pt x="107965" y="-6245"/>
                          <a:pt x="63021" y="-6245"/>
                          <a:pt x="24996" y="18734"/>
                        </a:cubicBezTo>
                        <a:cubicBezTo>
                          <a:pt x="7877" y="31928"/>
                          <a:pt x="-448" y="48849"/>
                          <a:pt x="19" y="65568"/>
                        </a:cubicBezTo>
                        <a:close/>
                        <a:moveTo>
                          <a:pt x="28808" y="23669"/>
                        </a:moveTo>
                        <a:cubicBezTo>
                          <a:pt x="64609" y="1209"/>
                          <a:pt x="106377" y="1209"/>
                          <a:pt x="142178" y="23669"/>
                        </a:cubicBezTo>
                        <a:cubicBezTo>
                          <a:pt x="173302" y="46029"/>
                          <a:pt x="173302" y="82489"/>
                          <a:pt x="142178" y="105050"/>
                        </a:cubicBezTo>
                        <a:cubicBezTo>
                          <a:pt x="106385" y="127561"/>
                          <a:pt x="64601" y="127561"/>
                          <a:pt x="28808" y="105050"/>
                        </a:cubicBezTo>
                        <a:cubicBezTo>
                          <a:pt x="-2394" y="82691"/>
                          <a:pt x="-2471" y="46230"/>
                          <a:pt x="28808" y="23669"/>
                        </a:cubicBezTo>
                        <a:close/>
                      </a:path>
                    </a:pathLst>
                  </a:custGeom>
                  <a:solidFill>
                    <a:srgbClr val="FFFFFF">
                      <a:alpha val="88000"/>
                    </a:srgbClr>
                  </a:solidFill>
                  <a:ln w="7772" cap="flat">
                    <a:noFill/>
                    <a:prstDash val="solid"/>
                    <a:miter/>
                  </a:ln>
                </p:spPr>
                <p:txBody>
                  <a:bodyPr rtlCol="0" anchor="ctr"/>
                  <a:lstStyle/>
                  <a:p>
                    <a:endParaRPr lang="en-IN"/>
                  </a:p>
                </p:txBody>
              </p:sp>
              <p:sp>
                <p:nvSpPr>
                  <p:cNvPr id="266" name="Freeform: Shape 265">
                    <a:extLst>
                      <a:ext uri="{FF2B5EF4-FFF2-40B4-BE49-F238E27FC236}">
                        <a16:creationId xmlns:a16="http://schemas.microsoft.com/office/drawing/2014/main" id="{1C0FA7E0-4877-9AD5-C8CC-D5148B67C8F3}"/>
                      </a:ext>
                    </a:extLst>
                  </p:cNvPr>
                  <p:cNvSpPr/>
                  <p:nvPr/>
                </p:nvSpPr>
                <p:spPr>
                  <a:xfrm>
                    <a:off x="1113486" y="3089009"/>
                    <a:ext cx="160259" cy="115109"/>
                  </a:xfrm>
                  <a:custGeom>
                    <a:avLst/>
                    <a:gdLst>
                      <a:gd name="connsiteX0" fmla="*/ 23547 w 160259"/>
                      <a:gd name="connsiteY0" fmla="*/ 98227 h 115109"/>
                      <a:gd name="connsiteX1" fmla="*/ 136917 w 160259"/>
                      <a:gd name="connsiteY1" fmla="*/ 98227 h 115109"/>
                      <a:gd name="connsiteX2" fmla="*/ 136917 w 160259"/>
                      <a:gd name="connsiteY2" fmla="*/ 16845 h 115109"/>
                      <a:gd name="connsiteX3" fmla="*/ 23547 w 160259"/>
                      <a:gd name="connsiteY3" fmla="*/ 16845 h 115109"/>
                      <a:gd name="connsiteX4" fmla="*/ 23547 w 160259"/>
                      <a:gd name="connsiteY4" fmla="*/ 98227 h 115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259" h="115109">
                        <a:moveTo>
                          <a:pt x="23547" y="98227"/>
                        </a:moveTo>
                        <a:cubicBezTo>
                          <a:pt x="59340" y="120737"/>
                          <a:pt x="101124" y="120737"/>
                          <a:pt x="136917" y="98227"/>
                        </a:cubicBezTo>
                        <a:cubicBezTo>
                          <a:pt x="168041" y="75665"/>
                          <a:pt x="168041" y="39205"/>
                          <a:pt x="136917" y="16845"/>
                        </a:cubicBezTo>
                        <a:cubicBezTo>
                          <a:pt x="101116" y="-5615"/>
                          <a:pt x="59348" y="-5615"/>
                          <a:pt x="23547" y="16845"/>
                        </a:cubicBezTo>
                        <a:cubicBezTo>
                          <a:pt x="-7888" y="39406"/>
                          <a:pt x="-7810" y="75867"/>
                          <a:pt x="23547" y="98227"/>
                        </a:cubicBezTo>
                        <a:close/>
                      </a:path>
                    </a:pathLst>
                  </a:custGeom>
                  <a:solidFill>
                    <a:srgbClr val="FF725E"/>
                  </a:solidFill>
                  <a:ln w="7772" cap="flat">
                    <a:noFill/>
                    <a:prstDash val="solid"/>
                    <a:miter/>
                  </a:ln>
                </p:spPr>
                <p:txBody>
                  <a:bodyPr rtlCol="0" anchor="ctr"/>
                  <a:lstStyle/>
                  <a:p>
                    <a:endParaRPr lang="en-IN"/>
                  </a:p>
                </p:txBody>
              </p:sp>
              <p:sp>
                <p:nvSpPr>
                  <p:cNvPr id="267" name="Freeform: Shape 266">
                    <a:extLst>
                      <a:ext uri="{FF2B5EF4-FFF2-40B4-BE49-F238E27FC236}">
                        <a16:creationId xmlns:a16="http://schemas.microsoft.com/office/drawing/2014/main" id="{CC5B64C1-84F8-5C90-044A-7A3388293F80}"/>
                      </a:ext>
                    </a:extLst>
                  </p:cNvPr>
                  <p:cNvSpPr/>
                  <p:nvPr/>
                </p:nvSpPr>
                <p:spPr>
                  <a:xfrm>
                    <a:off x="1113486" y="3089009"/>
                    <a:ext cx="160259" cy="115109"/>
                  </a:xfrm>
                  <a:custGeom>
                    <a:avLst/>
                    <a:gdLst>
                      <a:gd name="connsiteX0" fmla="*/ 23547 w 160259"/>
                      <a:gd name="connsiteY0" fmla="*/ 98227 h 115109"/>
                      <a:gd name="connsiteX1" fmla="*/ 136917 w 160259"/>
                      <a:gd name="connsiteY1" fmla="*/ 98227 h 115109"/>
                      <a:gd name="connsiteX2" fmla="*/ 136917 w 160259"/>
                      <a:gd name="connsiteY2" fmla="*/ 16845 h 115109"/>
                      <a:gd name="connsiteX3" fmla="*/ 23547 w 160259"/>
                      <a:gd name="connsiteY3" fmla="*/ 16845 h 115109"/>
                      <a:gd name="connsiteX4" fmla="*/ 23547 w 160259"/>
                      <a:gd name="connsiteY4" fmla="*/ 98227 h 115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259" h="115109">
                        <a:moveTo>
                          <a:pt x="23547" y="98227"/>
                        </a:moveTo>
                        <a:cubicBezTo>
                          <a:pt x="59340" y="120737"/>
                          <a:pt x="101124" y="120737"/>
                          <a:pt x="136917" y="98227"/>
                        </a:cubicBezTo>
                        <a:cubicBezTo>
                          <a:pt x="168041" y="75665"/>
                          <a:pt x="168041" y="39205"/>
                          <a:pt x="136917" y="16845"/>
                        </a:cubicBezTo>
                        <a:cubicBezTo>
                          <a:pt x="101116" y="-5615"/>
                          <a:pt x="59348" y="-5615"/>
                          <a:pt x="23547" y="16845"/>
                        </a:cubicBezTo>
                        <a:cubicBezTo>
                          <a:pt x="-7888" y="39406"/>
                          <a:pt x="-7810" y="75867"/>
                          <a:pt x="23547" y="98227"/>
                        </a:cubicBezTo>
                        <a:close/>
                      </a:path>
                    </a:pathLst>
                  </a:custGeom>
                  <a:solidFill>
                    <a:srgbClr val="FFFFFF">
                      <a:alpha val="70000"/>
                    </a:srgbClr>
                  </a:solidFill>
                  <a:ln w="7772" cap="flat">
                    <a:noFill/>
                    <a:prstDash val="solid"/>
                    <a:miter/>
                  </a:ln>
                </p:spPr>
                <p:txBody>
                  <a:bodyPr rtlCol="0" anchor="ctr"/>
                  <a:lstStyle/>
                  <a:p>
                    <a:endParaRPr lang="en-IN"/>
                  </a:p>
                </p:txBody>
              </p:sp>
              <p:sp>
                <p:nvSpPr>
                  <p:cNvPr id="268" name="Freeform: Shape 267">
                    <a:extLst>
                      <a:ext uri="{FF2B5EF4-FFF2-40B4-BE49-F238E27FC236}">
                        <a16:creationId xmlns:a16="http://schemas.microsoft.com/office/drawing/2014/main" id="{6A78F1D1-179E-835D-05AE-A82AADD296CB}"/>
                      </a:ext>
                    </a:extLst>
                  </p:cNvPr>
                  <p:cNvSpPr/>
                  <p:nvPr/>
                </p:nvSpPr>
                <p:spPr>
                  <a:xfrm>
                    <a:off x="1126840" y="3151556"/>
                    <a:ext cx="133677" cy="52260"/>
                  </a:xfrm>
                  <a:custGeom>
                    <a:avLst/>
                    <a:gdLst>
                      <a:gd name="connsiteX0" fmla="*/ 133678 w 133677"/>
                      <a:gd name="connsiteY0" fmla="*/ 26514 h 52260"/>
                      <a:gd name="connsiteX1" fmla="*/ 123563 w 133677"/>
                      <a:gd name="connsiteY1" fmla="*/ 35378 h 52260"/>
                      <a:gd name="connsiteX2" fmla="*/ 10193 w 133677"/>
                      <a:gd name="connsiteY2" fmla="*/ 35378 h 52260"/>
                      <a:gd name="connsiteX3" fmla="*/ 0 w 133677"/>
                      <a:gd name="connsiteY3" fmla="*/ 26615 h 52260"/>
                      <a:gd name="connsiteX4" fmla="*/ 11283 w 133677"/>
                      <a:gd name="connsiteY4" fmla="*/ 16543 h 52260"/>
                      <a:gd name="connsiteX5" fmla="*/ 122395 w 133677"/>
                      <a:gd name="connsiteY5" fmla="*/ 16543 h 52260"/>
                      <a:gd name="connsiteX6" fmla="*/ 133678 w 133677"/>
                      <a:gd name="connsiteY6" fmla="*/ 26514 h 52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3677" h="52260">
                        <a:moveTo>
                          <a:pt x="133678" y="26514"/>
                        </a:moveTo>
                        <a:cubicBezTo>
                          <a:pt x="130534" y="29878"/>
                          <a:pt x="127150" y="32850"/>
                          <a:pt x="123563" y="35378"/>
                        </a:cubicBezTo>
                        <a:cubicBezTo>
                          <a:pt x="87770" y="57888"/>
                          <a:pt x="45986" y="57888"/>
                          <a:pt x="10193" y="35378"/>
                        </a:cubicBezTo>
                        <a:cubicBezTo>
                          <a:pt x="6591" y="32880"/>
                          <a:pt x="3175" y="29949"/>
                          <a:pt x="0" y="26615"/>
                        </a:cubicBezTo>
                        <a:cubicBezTo>
                          <a:pt x="3455" y="22717"/>
                          <a:pt x="7236" y="19333"/>
                          <a:pt x="11283" y="16543"/>
                        </a:cubicBezTo>
                        <a:cubicBezTo>
                          <a:pt x="46359" y="-5514"/>
                          <a:pt x="87319" y="-5514"/>
                          <a:pt x="122395" y="16543"/>
                        </a:cubicBezTo>
                        <a:cubicBezTo>
                          <a:pt x="126418" y="19333"/>
                          <a:pt x="130200" y="22677"/>
                          <a:pt x="133678" y="26514"/>
                        </a:cubicBezTo>
                        <a:close/>
                      </a:path>
                    </a:pathLst>
                  </a:custGeom>
                  <a:solidFill>
                    <a:srgbClr val="FF725E"/>
                  </a:solidFill>
                  <a:ln w="7772" cap="flat">
                    <a:noFill/>
                    <a:prstDash val="solid"/>
                    <a:miter/>
                  </a:ln>
                </p:spPr>
                <p:txBody>
                  <a:bodyPr rtlCol="0" anchor="ctr"/>
                  <a:lstStyle/>
                  <a:p>
                    <a:endParaRPr lang="en-IN"/>
                  </a:p>
                </p:txBody>
              </p:sp>
              <p:sp>
                <p:nvSpPr>
                  <p:cNvPr id="269" name="Freeform: Shape 268">
                    <a:extLst>
                      <a:ext uri="{FF2B5EF4-FFF2-40B4-BE49-F238E27FC236}">
                        <a16:creationId xmlns:a16="http://schemas.microsoft.com/office/drawing/2014/main" id="{58C347C6-AE1A-18D7-D80A-361EBAA4252F}"/>
                      </a:ext>
                    </a:extLst>
                  </p:cNvPr>
                  <p:cNvSpPr/>
                  <p:nvPr/>
                </p:nvSpPr>
                <p:spPr>
                  <a:xfrm>
                    <a:off x="1126840" y="3151556"/>
                    <a:ext cx="133677" cy="52260"/>
                  </a:xfrm>
                  <a:custGeom>
                    <a:avLst/>
                    <a:gdLst>
                      <a:gd name="connsiteX0" fmla="*/ 133678 w 133677"/>
                      <a:gd name="connsiteY0" fmla="*/ 26514 h 52260"/>
                      <a:gd name="connsiteX1" fmla="*/ 123563 w 133677"/>
                      <a:gd name="connsiteY1" fmla="*/ 35378 h 52260"/>
                      <a:gd name="connsiteX2" fmla="*/ 10193 w 133677"/>
                      <a:gd name="connsiteY2" fmla="*/ 35378 h 52260"/>
                      <a:gd name="connsiteX3" fmla="*/ 0 w 133677"/>
                      <a:gd name="connsiteY3" fmla="*/ 26615 h 52260"/>
                      <a:gd name="connsiteX4" fmla="*/ 11283 w 133677"/>
                      <a:gd name="connsiteY4" fmla="*/ 16543 h 52260"/>
                      <a:gd name="connsiteX5" fmla="*/ 122395 w 133677"/>
                      <a:gd name="connsiteY5" fmla="*/ 16543 h 52260"/>
                      <a:gd name="connsiteX6" fmla="*/ 133678 w 133677"/>
                      <a:gd name="connsiteY6" fmla="*/ 26514 h 52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3677" h="52260">
                        <a:moveTo>
                          <a:pt x="133678" y="26514"/>
                        </a:moveTo>
                        <a:cubicBezTo>
                          <a:pt x="130534" y="29878"/>
                          <a:pt x="127150" y="32850"/>
                          <a:pt x="123563" y="35378"/>
                        </a:cubicBezTo>
                        <a:cubicBezTo>
                          <a:pt x="87770" y="57888"/>
                          <a:pt x="45986" y="57888"/>
                          <a:pt x="10193" y="35378"/>
                        </a:cubicBezTo>
                        <a:cubicBezTo>
                          <a:pt x="6591" y="32880"/>
                          <a:pt x="3175" y="29949"/>
                          <a:pt x="0" y="26615"/>
                        </a:cubicBezTo>
                        <a:cubicBezTo>
                          <a:pt x="3455" y="22717"/>
                          <a:pt x="7236" y="19333"/>
                          <a:pt x="11283" y="16543"/>
                        </a:cubicBezTo>
                        <a:cubicBezTo>
                          <a:pt x="46359" y="-5514"/>
                          <a:pt x="87319" y="-5514"/>
                          <a:pt x="122395" y="16543"/>
                        </a:cubicBezTo>
                        <a:cubicBezTo>
                          <a:pt x="126418" y="19333"/>
                          <a:pt x="130200" y="22677"/>
                          <a:pt x="133678" y="26514"/>
                        </a:cubicBezTo>
                        <a:close/>
                      </a:path>
                    </a:pathLst>
                  </a:custGeom>
                  <a:solidFill>
                    <a:srgbClr val="FFFFFF">
                      <a:alpha val="35000"/>
                    </a:srgbClr>
                  </a:solidFill>
                  <a:ln w="7772" cap="flat">
                    <a:noFill/>
                    <a:prstDash val="solid"/>
                    <a:miter/>
                  </a:ln>
                </p:spPr>
                <p:txBody>
                  <a:bodyPr rtlCol="0" anchor="ctr"/>
                  <a:lstStyle/>
                  <a:p>
                    <a:endParaRPr lang="en-IN"/>
                  </a:p>
                </p:txBody>
              </p:sp>
              <p:sp>
                <p:nvSpPr>
                  <p:cNvPr id="270" name="Freeform: Shape 269">
                    <a:extLst>
                      <a:ext uri="{FF2B5EF4-FFF2-40B4-BE49-F238E27FC236}">
                        <a16:creationId xmlns:a16="http://schemas.microsoft.com/office/drawing/2014/main" id="{CEDFBC1C-DF96-0903-31A5-41BAD720E572}"/>
                      </a:ext>
                    </a:extLst>
                  </p:cNvPr>
                  <p:cNvSpPr/>
                  <p:nvPr/>
                </p:nvSpPr>
                <p:spPr>
                  <a:xfrm>
                    <a:off x="1126762" y="3151380"/>
                    <a:ext cx="122317" cy="46230"/>
                  </a:xfrm>
                  <a:custGeom>
                    <a:avLst/>
                    <a:gdLst>
                      <a:gd name="connsiteX0" fmla="*/ 122318 w 122317"/>
                      <a:gd name="connsiteY0" fmla="*/ 16518 h 46230"/>
                      <a:gd name="connsiteX1" fmla="*/ 119361 w 122317"/>
                      <a:gd name="connsiteY1" fmla="*/ 14504 h 46230"/>
                      <a:gd name="connsiteX2" fmla="*/ 119361 w 122317"/>
                      <a:gd name="connsiteY2" fmla="*/ 14504 h 46230"/>
                      <a:gd name="connsiteX3" fmla="*/ 114537 w 122317"/>
                      <a:gd name="connsiteY3" fmla="*/ 11683 h 46230"/>
                      <a:gd name="connsiteX4" fmla="*/ 86058 w 122317"/>
                      <a:gd name="connsiteY4" fmla="*/ 1612 h 46230"/>
                      <a:gd name="connsiteX5" fmla="*/ 77810 w 122317"/>
                      <a:gd name="connsiteY5" fmla="*/ 504 h 46230"/>
                      <a:gd name="connsiteX6" fmla="*/ 70729 w 122317"/>
                      <a:gd name="connsiteY6" fmla="*/ 0 h 46230"/>
                      <a:gd name="connsiteX7" fmla="*/ 66839 w 122317"/>
                      <a:gd name="connsiteY7" fmla="*/ 0 h 46230"/>
                      <a:gd name="connsiteX8" fmla="*/ 59058 w 122317"/>
                      <a:gd name="connsiteY8" fmla="*/ 0 h 46230"/>
                      <a:gd name="connsiteX9" fmla="*/ 33458 w 122317"/>
                      <a:gd name="connsiteY9" fmla="*/ 5036 h 46230"/>
                      <a:gd name="connsiteX10" fmla="*/ 11049 w 122317"/>
                      <a:gd name="connsiteY10" fmla="*/ 16417 h 46230"/>
                      <a:gd name="connsiteX11" fmla="*/ 8014 w 122317"/>
                      <a:gd name="connsiteY11" fmla="*/ 18734 h 46230"/>
                      <a:gd name="connsiteX12" fmla="*/ 7470 w 122317"/>
                      <a:gd name="connsiteY12" fmla="*/ 19237 h 46230"/>
                      <a:gd name="connsiteX13" fmla="*/ 5058 w 122317"/>
                      <a:gd name="connsiteY13" fmla="*/ 21252 h 46230"/>
                      <a:gd name="connsiteX14" fmla="*/ 4669 w 122317"/>
                      <a:gd name="connsiteY14" fmla="*/ 21252 h 46230"/>
                      <a:gd name="connsiteX15" fmla="*/ 2334 w 122317"/>
                      <a:gd name="connsiteY15" fmla="*/ 23568 h 46230"/>
                      <a:gd name="connsiteX16" fmla="*/ 2334 w 122317"/>
                      <a:gd name="connsiteY16" fmla="*/ 23568 h 46230"/>
                      <a:gd name="connsiteX17" fmla="*/ 0 w 122317"/>
                      <a:gd name="connsiteY17" fmla="*/ 26187 h 46230"/>
                      <a:gd name="connsiteX18" fmla="*/ 10115 w 122317"/>
                      <a:gd name="connsiteY18" fmla="*/ 34950 h 46230"/>
                      <a:gd name="connsiteX19" fmla="*/ 32291 w 122317"/>
                      <a:gd name="connsiteY19" fmla="*/ 46230 h 46230"/>
                      <a:gd name="connsiteX20" fmla="*/ 122318 w 122317"/>
                      <a:gd name="connsiteY20" fmla="*/ 16518 h 4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22317" h="46230">
                        <a:moveTo>
                          <a:pt x="122318" y="16518"/>
                        </a:moveTo>
                        <a:lnTo>
                          <a:pt x="119361" y="14504"/>
                        </a:lnTo>
                        <a:lnTo>
                          <a:pt x="119361" y="14504"/>
                        </a:lnTo>
                        <a:lnTo>
                          <a:pt x="114537" y="11683"/>
                        </a:lnTo>
                        <a:cubicBezTo>
                          <a:pt x="105425" y="6738"/>
                          <a:pt x="95847" y="3344"/>
                          <a:pt x="86058" y="1612"/>
                        </a:cubicBezTo>
                        <a:cubicBezTo>
                          <a:pt x="83335" y="1108"/>
                          <a:pt x="80611" y="705"/>
                          <a:pt x="77810" y="504"/>
                        </a:cubicBezTo>
                        <a:cubicBezTo>
                          <a:pt x="75009" y="302"/>
                          <a:pt x="73142" y="504"/>
                          <a:pt x="70729" y="0"/>
                        </a:cubicBezTo>
                        <a:lnTo>
                          <a:pt x="66839" y="0"/>
                        </a:lnTo>
                        <a:cubicBezTo>
                          <a:pt x="64271" y="0"/>
                          <a:pt x="61781" y="0"/>
                          <a:pt x="59058" y="0"/>
                        </a:cubicBezTo>
                        <a:cubicBezTo>
                          <a:pt x="50421" y="584"/>
                          <a:pt x="41839" y="2266"/>
                          <a:pt x="33458" y="5036"/>
                        </a:cubicBezTo>
                        <a:cubicBezTo>
                          <a:pt x="25646" y="7594"/>
                          <a:pt x="18114" y="11412"/>
                          <a:pt x="11049" y="16417"/>
                        </a:cubicBezTo>
                        <a:cubicBezTo>
                          <a:pt x="9999" y="17102"/>
                          <a:pt x="8987" y="17878"/>
                          <a:pt x="8014" y="18734"/>
                        </a:cubicBezTo>
                        <a:lnTo>
                          <a:pt x="7470" y="19237"/>
                        </a:lnTo>
                        <a:cubicBezTo>
                          <a:pt x="6637" y="19852"/>
                          <a:pt x="5836" y="20527"/>
                          <a:pt x="5058" y="21252"/>
                        </a:cubicBezTo>
                        <a:lnTo>
                          <a:pt x="4669" y="21252"/>
                        </a:lnTo>
                        <a:lnTo>
                          <a:pt x="2334" y="23568"/>
                        </a:lnTo>
                        <a:lnTo>
                          <a:pt x="2334" y="23568"/>
                        </a:lnTo>
                        <a:cubicBezTo>
                          <a:pt x="1502" y="24364"/>
                          <a:pt x="724" y="25240"/>
                          <a:pt x="0" y="26187"/>
                        </a:cubicBezTo>
                        <a:cubicBezTo>
                          <a:pt x="3151" y="29511"/>
                          <a:pt x="6544" y="32442"/>
                          <a:pt x="10115" y="34950"/>
                        </a:cubicBezTo>
                        <a:cubicBezTo>
                          <a:pt x="17103" y="39925"/>
                          <a:pt x="24557" y="43712"/>
                          <a:pt x="32291" y="46230"/>
                        </a:cubicBezTo>
                        <a:cubicBezTo>
                          <a:pt x="42251" y="19036"/>
                          <a:pt x="86058" y="2115"/>
                          <a:pt x="122318" y="16518"/>
                        </a:cubicBezTo>
                        <a:close/>
                      </a:path>
                    </a:pathLst>
                  </a:custGeom>
                  <a:solidFill>
                    <a:srgbClr val="000000">
                      <a:alpha val="3000"/>
                    </a:srgbClr>
                  </a:solidFill>
                  <a:ln w="7772" cap="flat">
                    <a:noFill/>
                    <a:prstDash val="solid"/>
                    <a:miter/>
                  </a:ln>
                </p:spPr>
                <p:txBody>
                  <a:bodyPr rtlCol="0" anchor="ctr"/>
                  <a:lstStyle/>
                  <a:p>
                    <a:endParaRPr lang="en-IN"/>
                  </a:p>
                </p:txBody>
              </p:sp>
              <p:sp>
                <p:nvSpPr>
                  <p:cNvPr id="271" name="Freeform: Shape 270">
                    <a:extLst>
                      <a:ext uri="{FF2B5EF4-FFF2-40B4-BE49-F238E27FC236}">
                        <a16:creationId xmlns:a16="http://schemas.microsoft.com/office/drawing/2014/main" id="{E8102681-EFDF-E74E-98F1-04D09356DC16}"/>
                      </a:ext>
                    </a:extLst>
                  </p:cNvPr>
                  <p:cNvSpPr/>
                  <p:nvPr/>
                </p:nvSpPr>
                <p:spPr>
                  <a:xfrm>
                    <a:off x="1121938" y="3450717"/>
                    <a:ext cx="144259" cy="69496"/>
                  </a:xfrm>
                  <a:custGeom>
                    <a:avLst/>
                    <a:gdLst>
                      <a:gd name="connsiteX0" fmla="*/ 0 w 144259"/>
                      <a:gd name="connsiteY0" fmla="*/ 604 h 69496"/>
                      <a:gd name="connsiteX1" fmla="*/ 467 w 144259"/>
                      <a:gd name="connsiteY1" fmla="*/ 19036 h 69496"/>
                      <a:gd name="connsiteX2" fmla="*/ 467 w 144259"/>
                      <a:gd name="connsiteY2" fmla="*/ 20345 h 69496"/>
                      <a:gd name="connsiteX3" fmla="*/ 72208 w 144259"/>
                      <a:gd name="connsiteY3" fmla="*/ 69496 h 69496"/>
                      <a:gd name="connsiteX4" fmla="*/ 143871 w 144259"/>
                      <a:gd name="connsiteY4" fmla="*/ 20245 h 69496"/>
                      <a:gd name="connsiteX5" fmla="*/ 143871 w 144259"/>
                      <a:gd name="connsiteY5" fmla="*/ 18633 h 69496"/>
                      <a:gd name="connsiteX6" fmla="*/ 144260 w 144259"/>
                      <a:gd name="connsiteY6" fmla="*/ 0 h 69496"/>
                      <a:gd name="connsiteX7" fmla="*/ 72130 w 144259"/>
                      <a:gd name="connsiteY7" fmla="*/ 46029 h 69496"/>
                      <a:gd name="connsiteX8" fmla="*/ 0 w 144259"/>
                      <a:gd name="connsiteY8" fmla="*/ 604 h 69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4259" h="69496">
                        <a:moveTo>
                          <a:pt x="0" y="604"/>
                        </a:moveTo>
                        <a:lnTo>
                          <a:pt x="467" y="19036"/>
                        </a:lnTo>
                        <a:lnTo>
                          <a:pt x="467" y="20345"/>
                        </a:lnTo>
                        <a:cubicBezTo>
                          <a:pt x="1478" y="47741"/>
                          <a:pt x="33225" y="69597"/>
                          <a:pt x="72208" y="69496"/>
                        </a:cubicBezTo>
                        <a:cubicBezTo>
                          <a:pt x="111191" y="69396"/>
                          <a:pt x="142782" y="47540"/>
                          <a:pt x="143871" y="20245"/>
                        </a:cubicBezTo>
                        <a:lnTo>
                          <a:pt x="143871" y="18633"/>
                        </a:lnTo>
                        <a:lnTo>
                          <a:pt x="144260" y="0"/>
                        </a:lnTo>
                        <a:cubicBezTo>
                          <a:pt x="140447" y="25784"/>
                          <a:pt x="109557" y="45928"/>
                          <a:pt x="72130" y="46029"/>
                        </a:cubicBezTo>
                        <a:cubicBezTo>
                          <a:pt x="34703" y="46129"/>
                          <a:pt x="3968" y="26288"/>
                          <a:pt x="0" y="604"/>
                        </a:cubicBezTo>
                        <a:close/>
                      </a:path>
                    </a:pathLst>
                  </a:custGeom>
                  <a:solidFill>
                    <a:srgbClr val="FF725E">
                      <a:alpha val="10000"/>
                    </a:srgbClr>
                  </a:solidFill>
                  <a:ln w="7772" cap="flat">
                    <a:noFill/>
                    <a:prstDash val="solid"/>
                    <a:miter/>
                  </a:ln>
                </p:spPr>
                <p:txBody>
                  <a:bodyPr rtlCol="0" anchor="ctr"/>
                  <a:lstStyle/>
                  <a:p>
                    <a:endParaRPr lang="en-IN"/>
                  </a:p>
                </p:txBody>
              </p:sp>
            </p:grpSp>
            <p:grpSp>
              <p:nvGrpSpPr>
                <p:cNvPr id="272" name="Graphic 2">
                  <a:extLst>
                    <a:ext uri="{FF2B5EF4-FFF2-40B4-BE49-F238E27FC236}">
                      <a16:creationId xmlns:a16="http://schemas.microsoft.com/office/drawing/2014/main" id="{0D733C02-4C2F-7AD5-D6A0-C543186931FE}"/>
                    </a:ext>
                  </a:extLst>
                </p:cNvPr>
                <p:cNvGrpSpPr/>
                <p:nvPr/>
              </p:nvGrpSpPr>
              <p:grpSpPr>
                <a:xfrm>
                  <a:off x="1124511" y="3194399"/>
                  <a:ext cx="139194" cy="267360"/>
                  <a:chOff x="1124511" y="3194399"/>
                  <a:chExt cx="139194" cy="267360"/>
                </a:xfrm>
              </p:grpSpPr>
              <p:sp>
                <p:nvSpPr>
                  <p:cNvPr id="273" name="Freeform: Shape 272">
                    <a:extLst>
                      <a:ext uri="{FF2B5EF4-FFF2-40B4-BE49-F238E27FC236}">
                        <a16:creationId xmlns:a16="http://schemas.microsoft.com/office/drawing/2014/main" id="{1F0D8FCE-CAAE-D7D4-21FA-132BA9FEE9B4}"/>
                      </a:ext>
                    </a:extLst>
                  </p:cNvPr>
                  <p:cNvSpPr/>
                  <p:nvPr/>
                </p:nvSpPr>
                <p:spPr>
                  <a:xfrm>
                    <a:off x="1186076" y="3242430"/>
                    <a:ext cx="76624" cy="62949"/>
                  </a:xfrm>
                  <a:custGeom>
                    <a:avLst/>
                    <a:gdLst>
                      <a:gd name="connsiteX0" fmla="*/ 755 w 76624"/>
                      <a:gd name="connsiteY0" fmla="*/ 11784 h 62949"/>
                      <a:gd name="connsiteX1" fmla="*/ 22542 w 76624"/>
                      <a:gd name="connsiteY1" fmla="*/ 57611 h 62949"/>
                      <a:gd name="connsiteX2" fmla="*/ 29467 w 76624"/>
                      <a:gd name="connsiteY2" fmla="*/ 62950 h 62949"/>
                      <a:gd name="connsiteX3" fmla="*/ 74442 w 76624"/>
                      <a:gd name="connsiteY3" fmla="*/ 57611 h 62949"/>
                      <a:gd name="connsiteX4" fmla="*/ 75764 w 76624"/>
                      <a:gd name="connsiteY4" fmla="*/ 51165 h 62949"/>
                      <a:gd name="connsiteX5" fmla="*/ 53977 w 76624"/>
                      <a:gd name="connsiteY5" fmla="*/ 5439 h 62949"/>
                      <a:gd name="connsiteX6" fmla="*/ 46975 w 76624"/>
                      <a:gd name="connsiteY6" fmla="*/ 0 h 62949"/>
                      <a:gd name="connsiteX7" fmla="*/ 2000 w 76624"/>
                      <a:gd name="connsiteY7" fmla="*/ 5439 h 62949"/>
                      <a:gd name="connsiteX8" fmla="*/ 755 w 76624"/>
                      <a:gd name="connsiteY8" fmla="*/ 11784 h 62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624" h="62949">
                        <a:moveTo>
                          <a:pt x="755" y="11784"/>
                        </a:moveTo>
                        <a:lnTo>
                          <a:pt x="22542" y="57611"/>
                        </a:lnTo>
                        <a:cubicBezTo>
                          <a:pt x="24005" y="60784"/>
                          <a:pt x="26612" y="62798"/>
                          <a:pt x="29467" y="62950"/>
                        </a:cubicBezTo>
                        <a:lnTo>
                          <a:pt x="74442" y="57611"/>
                        </a:lnTo>
                        <a:cubicBezTo>
                          <a:pt x="76698" y="57611"/>
                          <a:pt x="77321" y="54489"/>
                          <a:pt x="75764" y="51165"/>
                        </a:cubicBezTo>
                        <a:lnTo>
                          <a:pt x="53977" y="5439"/>
                        </a:lnTo>
                        <a:cubicBezTo>
                          <a:pt x="52491" y="2226"/>
                          <a:pt x="49869" y="181"/>
                          <a:pt x="46975" y="0"/>
                        </a:cubicBezTo>
                        <a:lnTo>
                          <a:pt x="2000" y="5439"/>
                        </a:lnTo>
                        <a:cubicBezTo>
                          <a:pt x="-23" y="5640"/>
                          <a:pt x="-645" y="8561"/>
                          <a:pt x="755" y="11784"/>
                        </a:cubicBezTo>
                        <a:close/>
                      </a:path>
                    </a:pathLst>
                  </a:custGeom>
                  <a:solidFill>
                    <a:srgbClr val="FFFFFF">
                      <a:alpha val="50000"/>
                    </a:srgbClr>
                  </a:solidFill>
                  <a:ln w="7772" cap="flat">
                    <a:noFill/>
                    <a:prstDash val="solid"/>
                    <a:miter/>
                  </a:ln>
                </p:spPr>
                <p:txBody>
                  <a:bodyPr rtlCol="0" anchor="ctr"/>
                  <a:lstStyle/>
                  <a:p>
                    <a:endParaRPr lang="en-IN"/>
                  </a:p>
                </p:txBody>
              </p:sp>
              <p:sp>
                <p:nvSpPr>
                  <p:cNvPr id="274" name="Freeform: Shape 273">
                    <a:extLst>
                      <a:ext uri="{FF2B5EF4-FFF2-40B4-BE49-F238E27FC236}">
                        <a16:creationId xmlns:a16="http://schemas.microsoft.com/office/drawing/2014/main" id="{4F4E7960-AA6B-471F-CA45-742FF312935D}"/>
                      </a:ext>
                    </a:extLst>
                  </p:cNvPr>
                  <p:cNvSpPr/>
                  <p:nvPr/>
                </p:nvSpPr>
                <p:spPr>
                  <a:xfrm>
                    <a:off x="1172383" y="3247970"/>
                    <a:ext cx="39659" cy="115927"/>
                  </a:xfrm>
                  <a:custGeom>
                    <a:avLst/>
                    <a:gdLst>
                      <a:gd name="connsiteX0" fmla="*/ 2232 w 39659"/>
                      <a:gd name="connsiteY0" fmla="*/ 66072 h 115927"/>
                      <a:gd name="connsiteX1" fmla="*/ 24019 w 39659"/>
                      <a:gd name="connsiteY1" fmla="*/ 111899 h 115927"/>
                      <a:gd name="connsiteX2" fmla="*/ 27209 w 39659"/>
                      <a:gd name="connsiteY2" fmla="*/ 115928 h 115927"/>
                      <a:gd name="connsiteX3" fmla="*/ 39659 w 39659"/>
                      <a:gd name="connsiteY3" fmla="*/ 56101 h 115927"/>
                      <a:gd name="connsiteX4" fmla="*/ 36469 w 39659"/>
                      <a:gd name="connsiteY4" fmla="*/ 52072 h 115927"/>
                      <a:gd name="connsiteX5" fmla="*/ 14449 w 39659"/>
                      <a:gd name="connsiteY5" fmla="*/ 6245 h 115927"/>
                      <a:gd name="connsiteX6" fmla="*/ 15382 w 39659"/>
                      <a:gd name="connsiteY6" fmla="*/ 0 h 115927"/>
                      <a:gd name="connsiteX7" fmla="*/ 10636 w 39659"/>
                      <a:gd name="connsiteY7" fmla="*/ 4935 h 115927"/>
                      <a:gd name="connsiteX8" fmla="*/ 54 w 39659"/>
                      <a:gd name="connsiteY8" fmla="*/ 55295 h 115927"/>
                      <a:gd name="connsiteX9" fmla="*/ 2232 w 39659"/>
                      <a:gd name="connsiteY9" fmla="*/ 66072 h 115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659" h="115927">
                        <a:moveTo>
                          <a:pt x="2232" y="66072"/>
                        </a:moveTo>
                        <a:lnTo>
                          <a:pt x="24019" y="111899"/>
                        </a:lnTo>
                        <a:cubicBezTo>
                          <a:pt x="24836" y="113531"/>
                          <a:pt x="25926" y="114911"/>
                          <a:pt x="27209" y="115928"/>
                        </a:cubicBezTo>
                        <a:lnTo>
                          <a:pt x="39659" y="56101"/>
                        </a:lnTo>
                        <a:cubicBezTo>
                          <a:pt x="38375" y="55083"/>
                          <a:pt x="37286" y="53704"/>
                          <a:pt x="36469" y="52072"/>
                        </a:cubicBezTo>
                        <a:lnTo>
                          <a:pt x="14449" y="6245"/>
                        </a:lnTo>
                        <a:cubicBezTo>
                          <a:pt x="12970" y="3223"/>
                          <a:pt x="13359" y="403"/>
                          <a:pt x="15382" y="0"/>
                        </a:cubicBezTo>
                        <a:cubicBezTo>
                          <a:pt x="13219" y="383"/>
                          <a:pt x="11391" y="2286"/>
                          <a:pt x="10636" y="4935"/>
                        </a:cubicBezTo>
                        <a:lnTo>
                          <a:pt x="54" y="55295"/>
                        </a:lnTo>
                        <a:cubicBezTo>
                          <a:pt x="-219" y="59102"/>
                          <a:pt x="552" y="62919"/>
                          <a:pt x="2232" y="66072"/>
                        </a:cubicBezTo>
                        <a:close/>
                      </a:path>
                    </a:pathLst>
                  </a:custGeom>
                  <a:solidFill>
                    <a:srgbClr val="FFFFFF">
                      <a:alpha val="40000"/>
                    </a:srgbClr>
                  </a:solidFill>
                  <a:ln w="7772" cap="flat">
                    <a:noFill/>
                    <a:prstDash val="solid"/>
                    <a:miter/>
                  </a:ln>
                </p:spPr>
                <p:txBody>
                  <a:bodyPr rtlCol="0" anchor="ctr"/>
                  <a:lstStyle/>
                  <a:p>
                    <a:endParaRPr lang="en-IN"/>
                  </a:p>
                </p:txBody>
              </p:sp>
              <p:sp>
                <p:nvSpPr>
                  <p:cNvPr id="275" name="Freeform: Shape 274">
                    <a:extLst>
                      <a:ext uri="{FF2B5EF4-FFF2-40B4-BE49-F238E27FC236}">
                        <a16:creationId xmlns:a16="http://schemas.microsoft.com/office/drawing/2014/main" id="{7B7C6E63-1CC0-E548-C1CC-A341041565BC}"/>
                      </a:ext>
                    </a:extLst>
                  </p:cNvPr>
                  <p:cNvSpPr/>
                  <p:nvPr/>
                </p:nvSpPr>
                <p:spPr>
                  <a:xfrm>
                    <a:off x="1199593" y="3294099"/>
                    <a:ext cx="64112" cy="70873"/>
                  </a:xfrm>
                  <a:custGeom>
                    <a:avLst/>
                    <a:gdLst>
                      <a:gd name="connsiteX0" fmla="*/ 0 w 64112"/>
                      <a:gd name="connsiteY0" fmla="*/ 69798 h 70873"/>
                      <a:gd name="connsiteX1" fmla="*/ 1790 w 64112"/>
                      <a:gd name="connsiteY1" fmla="*/ 70806 h 70873"/>
                      <a:gd name="connsiteX2" fmla="*/ 1790 w 64112"/>
                      <a:gd name="connsiteY2" fmla="*/ 70806 h 70873"/>
                      <a:gd name="connsiteX3" fmla="*/ 2801 w 64112"/>
                      <a:gd name="connsiteY3" fmla="*/ 70806 h 70873"/>
                      <a:gd name="connsiteX4" fmla="*/ 3346 w 64112"/>
                      <a:gd name="connsiteY4" fmla="*/ 70806 h 70873"/>
                      <a:gd name="connsiteX5" fmla="*/ 48320 w 64112"/>
                      <a:gd name="connsiteY5" fmla="*/ 65468 h 70873"/>
                      <a:gd name="connsiteX6" fmla="*/ 53456 w 64112"/>
                      <a:gd name="connsiteY6" fmla="*/ 60432 h 70873"/>
                      <a:gd name="connsiteX7" fmla="*/ 63960 w 64112"/>
                      <a:gd name="connsiteY7" fmla="*/ 10072 h 70873"/>
                      <a:gd name="connsiteX8" fmla="*/ 62404 w 64112"/>
                      <a:gd name="connsiteY8" fmla="*/ 0 h 70873"/>
                      <a:gd name="connsiteX9" fmla="*/ 60770 w 64112"/>
                      <a:gd name="connsiteY9" fmla="*/ 5640 h 70873"/>
                      <a:gd name="connsiteX10" fmla="*/ 15795 w 64112"/>
                      <a:gd name="connsiteY10" fmla="*/ 10978 h 70873"/>
                      <a:gd name="connsiteX11" fmla="*/ 12061 w 64112"/>
                      <a:gd name="connsiteY11" fmla="*/ 9669 h 70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4112" h="70873">
                        <a:moveTo>
                          <a:pt x="0" y="69798"/>
                        </a:moveTo>
                        <a:cubicBezTo>
                          <a:pt x="568" y="70222"/>
                          <a:pt x="1167" y="70554"/>
                          <a:pt x="1790" y="70806"/>
                        </a:cubicBezTo>
                        <a:lnTo>
                          <a:pt x="1790" y="70806"/>
                        </a:lnTo>
                        <a:cubicBezTo>
                          <a:pt x="2124" y="70896"/>
                          <a:pt x="2467" y="70896"/>
                          <a:pt x="2801" y="70806"/>
                        </a:cubicBezTo>
                        <a:lnTo>
                          <a:pt x="3346" y="70806"/>
                        </a:lnTo>
                        <a:lnTo>
                          <a:pt x="48320" y="65468"/>
                        </a:lnTo>
                        <a:cubicBezTo>
                          <a:pt x="50639" y="65206"/>
                          <a:pt x="52631" y="63242"/>
                          <a:pt x="53456" y="60432"/>
                        </a:cubicBezTo>
                        <a:lnTo>
                          <a:pt x="63960" y="10072"/>
                        </a:lnTo>
                        <a:cubicBezTo>
                          <a:pt x="64411" y="6577"/>
                          <a:pt x="63851" y="3001"/>
                          <a:pt x="62404" y="0"/>
                        </a:cubicBezTo>
                        <a:cubicBezTo>
                          <a:pt x="63571" y="2921"/>
                          <a:pt x="62871" y="5338"/>
                          <a:pt x="60770" y="5640"/>
                        </a:cubicBezTo>
                        <a:lnTo>
                          <a:pt x="15795" y="10978"/>
                        </a:lnTo>
                        <a:cubicBezTo>
                          <a:pt x="14473" y="11049"/>
                          <a:pt x="13173" y="10586"/>
                          <a:pt x="12061" y="9669"/>
                        </a:cubicBezTo>
                        <a:close/>
                      </a:path>
                    </a:pathLst>
                  </a:custGeom>
                  <a:solidFill>
                    <a:srgbClr val="FFFFFF">
                      <a:alpha val="30000"/>
                    </a:srgbClr>
                  </a:solidFill>
                  <a:ln w="7772" cap="flat">
                    <a:noFill/>
                    <a:prstDash val="solid"/>
                    <a:miter/>
                  </a:ln>
                </p:spPr>
                <p:txBody>
                  <a:bodyPr rtlCol="0" anchor="ctr"/>
                  <a:lstStyle/>
                  <a:p>
                    <a:endParaRPr lang="en-IN"/>
                  </a:p>
                </p:txBody>
              </p:sp>
              <p:sp>
                <p:nvSpPr>
                  <p:cNvPr id="276" name="Freeform: Shape 275">
                    <a:extLst>
                      <a:ext uri="{FF2B5EF4-FFF2-40B4-BE49-F238E27FC236}">
                        <a16:creationId xmlns:a16="http://schemas.microsoft.com/office/drawing/2014/main" id="{5A03C5BA-862D-B139-45F5-88B6AE4C7454}"/>
                      </a:ext>
                    </a:extLst>
                  </p:cNvPr>
                  <p:cNvSpPr/>
                  <p:nvPr/>
                </p:nvSpPr>
                <p:spPr>
                  <a:xfrm>
                    <a:off x="1142269" y="3338699"/>
                    <a:ext cx="77611" cy="63055"/>
                  </a:xfrm>
                  <a:custGeom>
                    <a:avLst/>
                    <a:gdLst>
                      <a:gd name="connsiteX0" fmla="*/ 2778 w 77611"/>
                      <a:gd name="connsiteY0" fmla="*/ 46451 h 63055"/>
                      <a:gd name="connsiteX1" fmla="*/ 39427 w 77611"/>
                      <a:gd name="connsiteY1" fmla="*/ 62364 h 63055"/>
                      <a:gd name="connsiteX2" fmla="*/ 47208 w 77611"/>
                      <a:gd name="connsiteY2" fmla="*/ 60753 h 63055"/>
                      <a:gd name="connsiteX3" fmla="*/ 76853 w 77611"/>
                      <a:gd name="connsiteY3" fmla="*/ 22177 h 63055"/>
                      <a:gd name="connsiteX4" fmla="*/ 74908 w 77611"/>
                      <a:gd name="connsiteY4" fmla="*/ 16638 h 63055"/>
                      <a:gd name="connsiteX5" fmla="*/ 38182 w 77611"/>
                      <a:gd name="connsiteY5" fmla="*/ 724 h 63055"/>
                      <a:gd name="connsiteX6" fmla="*/ 30401 w 77611"/>
                      <a:gd name="connsiteY6" fmla="*/ 2235 h 63055"/>
                      <a:gd name="connsiteX7" fmla="*/ 755 w 77611"/>
                      <a:gd name="connsiteY7" fmla="*/ 40810 h 63055"/>
                      <a:gd name="connsiteX8" fmla="*/ 2778 w 77611"/>
                      <a:gd name="connsiteY8" fmla="*/ 46451 h 63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7611" h="63055">
                        <a:moveTo>
                          <a:pt x="2778" y="46451"/>
                        </a:moveTo>
                        <a:lnTo>
                          <a:pt x="39427" y="62364"/>
                        </a:lnTo>
                        <a:cubicBezTo>
                          <a:pt x="42057" y="63694"/>
                          <a:pt x="45029" y="63079"/>
                          <a:pt x="47208" y="60753"/>
                        </a:cubicBezTo>
                        <a:lnTo>
                          <a:pt x="76853" y="22177"/>
                        </a:lnTo>
                        <a:cubicBezTo>
                          <a:pt x="78410" y="20264"/>
                          <a:pt x="77476" y="17746"/>
                          <a:pt x="74908" y="16638"/>
                        </a:cubicBezTo>
                        <a:lnTo>
                          <a:pt x="38182" y="724"/>
                        </a:lnTo>
                        <a:cubicBezTo>
                          <a:pt x="35567" y="-636"/>
                          <a:pt x="32595" y="-52"/>
                          <a:pt x="30401" y="2235"/>
                        </a:cubicBezTo>
                        <a:lnTo>
                          <a:pt x="755" y="40810"/>
                        </a:lnTo>
                        <a:cubicBezTo>
                          <a:pt x="-801" y="42825"/>
                          <a:pt x="133" y="45242"/>
                          <a:pt x="2778" y="46451"/>
                        </a:cubicBezTo>
                        <a:close/>
                      </a:path>
                    </a:pathLst>
                  </a:custGeom>
                  <a:solidFill>
                    <a:srgbClr val="FFFFFF">
                      <a:alpha val="50000"/>
                    </a:srgbClr>
                  </a:solidFill>
                  <a:ln w="7772" cap="flat">
                    <a:noFill/>
                    <a:prstDash val="solid"/>
                    <a:miter/>
                  </a:ln>
                </p:spPr>
                <p:txBody>
                  <a:bodyPr rtlCol="0" anchor="ctr"/>
                  <a:lstStyle/>
                  <a:p>
                    <a:endParaRPr lang="en-IN"/>
                  </a:p>
                </p:txBody>
              </p:sp>
              <p:sp>
                <p:nvSpPr>
                  <p:cNvPr id="277" name="Freeform: Shape 276">
                    <a:extLst>
                      <a:ext uri="{FF2B5EF4-FFF2-40B4-BE49-F238E27FC236}">
                        <a16:creationId xmlns:a16="http://schemas.microsoft.com/office/drawing/2014/main" id="{E7FFE126-BF18-716D-1EDB-89F0577AA2F6}"/>
                      </a:ext>
                    </a:extLst>
                  </p:cNvPr>
                  <p:cNvSpPr/>
                  <p:nvPr/>
                </p:nvSpPr>
                <p:spPr>
                  <a:xfrm>
                    <a:off x="1141377" y="3379811"/>
                    <a:ext cx="61873" cy="81947"/>
                  </a:xfrm>
                  <a:custGeom>
                    <a:avLst/>
                    <a:gdLst>
                      <a:gd name="connsiteX0" fmla="*/ 21100 w 61873"/>
                      <a:gd name="connsiteY0" fmla="*/ 65770 h 81947"/>
                      <a:gd name="connsiteX1" fmla="*/ 57749 w 61873"/>
                      <a:gd name="connsiteY1" fmla="*/ 81683 h 81947"/>
                      <a:gd name="connsiteX2" fmla="*/ 61873 w 61873"/>
                      <a:gd name="connsiteY2" fmla="*/ 81683 h 81947"/>
                      <a:gd name="connsiteX3" fmla="*/ 44443 w 61873"/>
                      <a:gd name="connsiteY3" fmla="*/ 21252 h 81947"/>
                      <a:gd name="connsiteX4" fmla="*/ 40320 w 61873"/>
                      <a:gd name="connsiteY4" fmla="*/ 21252 h 81947"/>
                      <a:gd name="connsiteX5" fmla="*/ 3671 w 61873"/>
                      <a:gd name="connsiteY5" fmla="*/ 5338 h 81947"/>
                      <a:gd name="connsiteX6" fmla="*/ 1414 w 61873"/>
                      <a:gd name="connsiteY6" fmla="*/ 0 h 81947"/>
                      <a:gd name="connsiteX7" fmla="*/ 325 w 61873"/>
                      <a:gd name="connsiteY7" fmla="*/ 7252 h 81947"/>
                      <a:gd name="connsiteX8" fmla="*/ 14876 w 61873"/>
                      <a:gd name="connsiteY8" fmla="*/ 59223 h 81947"/>
                      <a:gd name="connsiteX9" fmla="*/ 21100 w 61873"/>
                      <a:gd name="connsiteY9" fmla="*/ 65770 h 81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73" h="81947">
                        <a:moveTo>
                          <a:pt x="21100" y="65770"/>
                        </a:moveTo>
                        <a:lnTo>
                          <a:pt x="57749" y="81683"/>
                        </a:lnTo>
                        <a:cubicBezTo>
                          <a:pt x="59111" y="82036"/>
                          <a:pt x="60511" y="82036"/>
                          <a:pt x="61873" y="81683"/>
                        </a:cubicBezTo>
                        <a:lnTo>
                          <a:pt x="44443" y="21252"/>
                        </a:lnTo>
                        <a:cubicBezTo>
                          <a:pt x="43090" y="21655"/>
                          <a:pt x="41674" y="21655"/>
                          <a:pt x="40320" y="21252"/>
                        </a:cubicBezTo>
                        <a:lnTo>
                          <a:pt x="3671" y="5338"/>
                        </a:lnTo>
                        <a:cubicBezTo>
                          <a:pt x="1181" y="4230"/>
                          <a:pt x="169" y="1914"/>
                          <a:pt x="1414" y="0"/>
                        </a:cubicBezTo>
                        <a:cubicBezTo>
                          <a:pt x="53" y="1974"/>
                          <a:pt x="-360" y="4754"/>
                          <a:pt x="325" y="7252"/>
                        </a:cubicBezTo>
                        <a:lnTo>
                          <a:pt x="14876" y="59223"/>
                        </a:lnTo>
                        <a:cubicBezTo>
                          <a:pt x="16268" y="62305"/>
                          <a:pt x="18486" y="64631"/>
                          <a:pt x="21100" y="65770"/>
                        </a:cubicBezTo>
                        <a:close/>
                      </a:path>
                    </a:pathLst>
                  </a:custGeom>
                  <a:solidFill>
                    <a:srgbClr val="FFFFFF">
                      <a:alpha val="40000"/>
                    </a:srgbClr>
                  </a:solidFill>
                  <a:ln w="7772" cap="flat">
                    <a:noFill/>
                    <a:prstDash val="solid"/>
                    <a:miter/>
                  </a:ln>
                </p:spPr>
                <p:txBody>
                  <a:bodyPr rtlCol="0" anchor="ctr"/>
                  <a:lstStyle/>
                  <a:p>
                    <a:endParaRPr lang="en-IN"/>
                  </a:p>
                </p:txBody>
              </p:sp>
              <p:sp>
                <p:nvSpPr>
                  <p:cNvPr id="278" name="Freeform: Shape 277">
                    <a:extLst>
                      <a:ext uri="{FF2B5EF4-FFF2-40B4-BE49-F238E27FC236}">
                        <a16:creationId xmlns:a16="http://schemas.microsoft.com/office/drawing/2014/main" id="{681DFC33-6756-8450-FADD-2F6505F3093F}"/>
                      </a:ext>
                    </a:extLst>
                  </p:cNvPr>
                  <p:cNvSpPr/>
                  <p:nvPr/>
                </p:nvSpPr>
                <p:spPr>
                  <a:xfrm>
                    <a:off x="1185120" y="3356243"/>
                    <a:ext cx="52075" cy="105150"/>
                  </a:xfrm>
                  <a:custGeom>
                    <a:avLst/>
                    <a:gdLst>
                      <a:gd name="connsiteX0" fmla="*/ 18130 w 52075"/>
                      <a:gd name="connsiteY0" fmla="*/ 105151 h 105150"/>
                      <a:gd name="connsiteX1" fmla="*/ 19919 w 52075"/>
                      <a:gd name="connsiteY1" fmla="*/ 104446 h 105150"/>
                      <a:gd name="connsiteX2" fmla="*/ 19919 w 52075"/>
                      <a:gd name="connsiteY2" fmla="*/ 104446 h 105150"/>
                      <a:gd name="connsiteX3" fmla="*/ 20775 w 52075"/>
                      <a:gd name="connsiteY3" fmla="*/ 103842 h 105150"/>
                      <a:gd name="connsiteX4" fmla="*/ 20775 w 52075"/>
                      <a:gd name="connsiteY4" fmla="*/ 103842 h 105150"/>
                      <a:gd name="connsiteX5" fmla="*/ 50499 w 52075"/>
                      <a:gd name="connsiteY5" fmla="*/ 65266 h 105150"/>
                      <a:gd name="connsiteX6" fmla="*/ 51744 w 52075"/>
                      <a:gd name="connsiteY6" fmla="*/ 57712 h 105150"/>
                      <a:gd name="connsiteX7" fmla="*/ 37193 w 52075"/>
                      <a:gd name="connsiteY7" fmla="*/ 5640 h 105150"/>
                      <a:gd name="connsiteX8" fmla="*/ 31591 w 52075"/>
                      <a:gd name="connsiteY8" fmla="*/ 0 h 105150"/>
                      <a:gd name="connsiteX9" fmla="*/ 32992 w 52075"/>
                      <a:gd name="connsiteY9" fmla="*/ 5237 h 105150"/>
                      <a:gd name="connsiteX10" fmla="*/ 3346 w 52075"/>
                      <a:gd name="connsiteY10" fmla="*/ 43813 h 105150"/>
                      <a:gd name="connsiteX11" fmla="*/ 0 w 52075"/>
                      <a:gd name="connsiteY11" fmla="*/ 45726 h 105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075" h="105150">
                        <a:moveTo>
                          <a:pt x="18130" y="105151"/>
                        </a:moveTo>
                        <a:lnTo>
                          <a:pt x="19919" y="104446"/>
                        </a:lnTo>
                        <a:lnTo>
                          <a:pt x="19919" y="104446"/>
                        </a:lnTo>
                        <a:cubicBezTo>
                          <a:pt x="20231" y="104305"/>
                          <a:pt x="20519" y="104103"/>
                          <a:pt x="20775" y="103842"/>
                        </a:cubicBezTo>
                        <a:lnTo>
                          <a:pt x="20775" y="103842"/>
                        </a:lnTo>
                        <a:lnTo>
                          <a:pt x="50499" y="65266"/>
                        </a:lnTo>
                        <a:cubicBezTo>
                          <a:pt x="51985" y="63252"/>
                          <a:pt x="52467" y="60331"/>
                          <a:pt x="51744" y="57712"/>
                        </a:cubicBezTo>
                        <a:lnTo>
                          <a:pt x="37193" y="5640"/>
                        </a:lnTo>
                        <a:cubicBezTo>
                          <a:pt x="35870" y="2991"/>
                          <a:pt x="33902" y="1007"/>
                          <a:pt x="31591" y="0"/>
                        </a:cubicBezTo>
                        <a:cubicBezTo>
                          <a:pt x="33770" y="1209"/>
                          <a:pt x="34392" y="3424"/>
                          <a:pt x="32992" y="5237"/>
                        </a:cubicBezTo>
                        <a:lnTo>
                          <a:pt x="3346" y="43813"/>
                        </a:lnTo>
                        <a:cubicBezTo>
                          <a:pt x="2428" y="44921"/>
                          <a:pt x="1253" y="45596"/>
                          <a:pt x="0" y="45726"/>
                        </a:cubicBezTo>
                        <a:close/>
                      </a:path>
                    </a:pathLst>
                  </a:custGeom>
                  <a:solidFill>
                    <a:srgbClr val="FFFFFF">
                      <a:alpha val="30000"/>
                    </a:srgbClr>
                  </a:solidFill>
                  <a:ln w="7772" cap="flat">
                    <a:noFill/>
                    <a:prstDash val="solid"/>
                    <a:miter/>
                  </a:ln>
                </p:spPr>
                <p:txBody>
                  <a:bodyPr rtlCol="0" anchor="ctr"/>
                  <a:lstStyle/>
                  <a:p>
                    <a:endParaRPr lang="en-IN"/>
                  </a:p>
                </p:txBody>
              </p:sp>
              <p:sp>
                <p:nvSpPr>
                  <p:cNvPr id="279" name="Freeform: Shape 278">
                    <a:extLst>
                      <a:ext uri="{FF2B5EF4-FFF2-40B4-BE49-F238E27FC236}">
                        <a16:creationId xmlns:a16="http://schemas.microsoft.com/office/drawing/2014/main" id="{15B94AAA-8045-7434-0372-8C1AB2F0D86B}"/>
                      </a:ext>
                    </a:extLst>
                  </p:cNvPr>
                  <p:cNvSpPr/>
                  <p:nvPr/>
                </p:nvSpPr>
                <p:spPr>
                  <a:xfrm>
                    <a:off x="1124832" y="3194489"/>
                    <a:ext cx="53968" cy="73622"/>
                  </a:xfrm>
                  <a:custGeom>
                    <a:avLst/>
                    <a:gdLst>
                      <a:gd name="connsiteX0" fmla="*/ 2552 w 53968"/>
                      <a:gd name="connsiteY0" fmla="*/ 73524 h 73622"/>
                      <a:gd name="connsiteX1" fmla="*/ 41457 w 53968"/>
                      <a:gd name="connsiteY1" fmla="*/ 60833 h 73622"/>
                      <a:gd name="connsiteX2" fmla="*/ 46048 w 53968"/>
                      <a:gd name="connsiteY2" fmla="*/ 53581 h 73622"/>
                      <a:gd name="connsiteX3" fmla="*/ 53829 w 53968"/>
                      <a:gd name="connsiteY3" fmla="*/ 5035 h 73622"/>
                      <a:gd name="connsiteX4" fmla="*/ 51262 w 53968"/>
                      <a:gd name="connsiteY4" fmla="*/ 99 h 73622"/>
                      <a:gd name="connsiteX5" fmla="*/ 12356 w 53968"/>
                      <a:gd name="connsiteY5" fmla="*/ 12790 h 73622"/>
                      <a:gd name="connsiteX6" fmla="*/ 7843 w 53968"/>
                      <a:gd name="connsiteY6" fmla="*/ 20042 h 73622"/>
                      <a:gd name="connsiteX7" fmla="*/ 62 w 53968"/>
                      <a:gd name="connsiteY7" fmla="*/ 68588 h 73622"/>
                      <a:gd name="connsiteX8" fmla="*/ 2552 w 53968"/>
                      <a:gd name="connsiteY8" fmla="*/ 73524 h 73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968" h="73622">
                        <a:moveTo>
                          <a:pt x="2552" y="73524"/>
                        </a:moveTo>
                        <a:lnTo>
                          <a:pt x="41457" y="60833"/>
                        </a:lnTo>
                        <a:cubicBezTo>
                          <a:pt x="43815" y="59544"/>
                          <a:pt x="45535" y="56824"/>
                          <a:pt x="46048" y="53581"/>
                        </a:cubicBezTo>
                        <a:lnTo>
                          <a:pt x="53829" y="5035"/>
                        </a:lnTo>
                        <a:cubicBezTo>
                          <a:pt x="54374" y="1711"/>
                          <a:pt x="53285" y="-505"/>
                          <a:pt x="51262" y="99"/>
                        </a:cubicBezTo>
                        <a:lnTo>
                          <a:pt x="12356" y="12790"/>
                        </a:lnTo>
                        <a:cubicBezTo>
                          <a:pt x="10030" y="14109"/>
                          <a:pt x="8341" y="16819"/>
                          <a:pt x="7843" y="20042"/>
                        </a:cubicBezTo>
                        <a:lnTo>
                          <a:pt x="62" y="68588"/>
                        </a:lnTo>
                        <a:cubicBezTo>
                          <a:pt x="-249" y="71912"/>
                          <a:pt x="607" y="74128"/>
                          <a:pt x="2552" y="73524"/>
                        </a:cubicBezTo>
                        <a:close/>
                      </a:path>
                    </a:pathLst>
                  </a:custGeom>
                  <a:solidFill>
                    <a:srgbClr val="FFFFFF">
                      <a:alpha val="40000"/>
                    </a:srgbClr>
                  </a:solidFill>
                  <a:ln w="7772" cap="flat">
                    <a:noFill/>
                    <a:prstDash val="solid"/>
                    <a:miter/>
                  </a:ln>
                </p:spPr>
                <p:txBody>
                  <a:bodyPr rtlCol="0" anchor="ctr"/>
                  <a:lstStyle/>
                  <a:p>
                    <a:endParaRPr lang="en-IN"/>
                  </a:p>
                </p:txBody>
              </p:sp>
              <p:sp>
                <p:nvSpPr>
                  <p:cNvPr id="280" name="Freeform: Shape 279">
                    <a:extLst>
                      <a:ext uri="{FF2B5EF4-FFF2-40B4-BE49-F238E27FC236}">
                        <a16:creationId xmlns:a16="http://schemas.microsoft.com/office/drawing/2014/main" id="{4FA3FB99-89D3-2BE8-85C1-464831038C92}"/>
                      </a:ext>
                    </a:extLst>
                  </p:cNvPr>
                  <p:cNvSpPr/>
                  <p:nvPr/>
                </p:nvSpPr>
                <p:spPr>
                  <a:xfrm>
                    <a:off x="1124511" y="3252703"/>
                    <a:ext cx="72125" cy="63643"/>
                  </a:xfrm>
                  <a:custGeom>
                    <a:avLst/>
                    <a:gdLst>
                      <a:gd name="connsiteX0" fmla="*/ 30419 w 72125"/>
                      <a:gd name="connsiteY0" fmla="*/ 63453 h 63643"/>
                      <a:gd name="connsiteX1" fmla="*/ 69324 w 72125"/>
                      <a:gd name="connsiteY1" fmla="*/ 50762 h 63643"/>
                      <a:gd name="connsiteX2" fmla="*/ 72125 w 72125"/>
                      <a:gd name="connsiteY2" fmla="*/ 48144 h 63643"/>
                      <a:gd name="connsiteX3" fmla="*/ 44580 w 72125"/>
                      <a:gd name="connsiteY3" fmla="*/ 0 h 63643"/>
                      <a:gd name="connsiteX4" fmla="*/ 41779 w 72125"/>
                      <a:gd name="connsiteY4" fmla="*/ 2619 h 63643"/>
                      <a:gd name="connsiteX5" fmla="*/ 2874 w 72125"/>
                      <a:gd name="connsiteY5" fmla="*/ 15309 h 63643"/>
                      <a:gd name="connsiteX6" fmla="*/ 229 w 72125"/>
                      <a:gd name="connsiteY6" fmla="*/ 10878 h 63643"/>
                      <a:gd name="connsiteX7" fmla="*/ 1085 w 72125"/>
                      <a:gd name="connsiteY7" fmla="*/ 19942 h 63643"/>
                      <a:gd name="connsiteX8" fmla="*/ 25050 w 72125"/>
                      <a:gd name="connsiteY8" fmla="*/ 61137 h 63643"/>
                      <a:gd name="connsiteX9" fmla="*/ 30419 w 72125"/>
                      <a:gd name="connsiteY9" fmla="*/ 63453 h 63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125" h="63643">
                        <a:moveTo>
                          <a:pt x="30419" y="63453"/>
                        </a:moveTo>
                        <a:lnTo>
                          <a:pt x="69324" y="50762"/>
                        </a:lnTo>
                        <a:cubicBezTo>
                          <a:pt x="70460" y="50319"/>
                          <a:pt x="71441" y="49403"/>
                          <a:pt x="72125" y="48144"/>
                        </a:cubicBezTo>
                        <a:lnTo>
                          <a:pt x="44580" y="0"/>
                        </a:lnTo>
                        <a:cubicBezTo>
                          <a:pt x="43896" y="1259"/>
                          <a:pt x="42915" y="2175"/>
                          <a:pt x="41779" y="2619"/>
                        </a:cubicBezTo>
                        <a:lnTo>
                          <a:pt x="2874" y="15309"/>
                        </a:lnTo>
                        <a:cubicBezTo>
                          <a:pt x="1007" y="15914"/>
                          <a:pt x="-160" y="13899"/>
                          <a:pt x="229" y="10878"/>
                        </a:cubicBezTo>
                        <a:cubicBezTo>
                          <a:pt x="-262" y="13939"/>
                          <a:pt x="42" y="17122"/>
                          <a:pt x="1085" y="19942"/>
                        </a:cubicBezTo>
                        <a:lnTo>
                          <a:pt x="25050" y="61137"/>
                        </a:lnTo>
                        <a:cubicBezTo>
                          <a:pt x="26357" y="63171"/>
                          <a:pt x="28435" y="64067"/>
                          <a:pt x="30419" y="63453"/>
                        </a:cubicBezTo>
                        <a:close/>
                      </a:path>
                    </a:pathLst>
                  </a:custGeom>
                  <a:solidFill>
                    <a:srgbClr val="FFFFFF">
                      <a:alpha val="30000"/>
                    </a:srgbClr>
                  </a:solidFill>
                  <a:ln w="7772" cap="flat">
                    <a:noFill/>
                    <a:prstDash val="solid"/>
                    <a:miter/>
                  </a:ln>
                </p:spPr>
                <p:txBody>
                  <a:bodyPr rtlCol="0" anchor="ctr"/>
                  <a:lstStyle/>
                  <a:p>
                    <a:endParaRPr lang="en-IN"/>
                  </a:p>
                </p:txBody>
              </p:sp>
              <p:sp>
                <p:nvSpPr>
                  <p:cNvPr id="281" name="Freeform: Shape 280">
                    <a:extLst>
                      <a:ext uri="{FF2B5EF4-FFF2-40B4-BE49-F238E27FC236}">
                        <a16:creationId xmlns:a16="http://schemas.microsoft.com/office/drawing/2014/main" id="{8586A38A-C848-1F74-22BB-359DBCAC60C2}"/>
                      </a:ext>
                    </a:extLst>
                  </p:cNvPr>
                  <p:cNvSpPr/>
                  <p:nvPr/>
                </p:nvSpPr>
                <p:spPr>
                  <a:xfrm>
                    <a:off x="1168391" y="3194399"/>
                    <a:ext cx="37467" cy="106448"/>
                  </a:xfrm>
                  <a:custGeom>
                    <a:avLst/>
                    <a:gdLst>
                      <a:gd name="connsiteX0" fmla="*/ 28012 w 37467"/>
                      <a:gd name="connsiteY0" fmla="*/ 106449 h 106448"/>
                      <a:gd name="connsiteX1" fmla="*/ 29023 w 37467"/>
                      <a:gd name="connsiteY1" fmla="*/ 104434 h 106448"/>
                      <a:gd name="connsiteX2" fmla="*/ 29023 w 37467"/>
                      <a:gd name="connsiteY2" fmla="*/ 103931 h 106448"/>
                      <a:gd name="connsiteX3" fmla="*/ 29412 w 37467"/>
                      <a:gd name="connsiteY3" fmla="*/ 102621 h 106448"/>
                      <a:gd name="connsiteX4" fmla="*/ 29412 w 37467"/>
                      <a:gd name="connsiteY4" fmla="*/ 101815 h 106448"/>
                      <a:gd name="connsiteX5" fmla="*/ 37193 w 37467"/>
                      <a:gd name="connsiteY5" fmla="*/ 53269 h 106448"/>
                      <a:gd name="connsiteX6" fmla="*/ 36337 w 37467"/>
                      <a:gd name="connsiteY6" fmla="*/ 43700 h 106448"/>
                      <a:gd name="connsiteX7" fmla="*/ 12450 w 37467"/>
                      <a:gd name="connsiteY7" fmla="*/ 2506 h 106448"/>
                      <a:gd name="connsiteX8" fmla="*/ 7470 w 37467"/>
                      <a:gd name="connsiteY8" fmla="*/ 89 h 106448"/>
                      <a:gd name="connsiteX9" fmla="*/ 9571 w 37467"/>
                      <a:gd name="connsiteY9" fmla="*/ 5125 h 106448"/>
                      <a:gd name="connsiteX10" fmla="*/ 1790 w 37467"/>
                      <a:gd name="connsiteY10" fmla="*/ 53672 h 106448"/>
                      <a:gd name="connsiteX11" fmla="*/ 0 w 37467"/>
                      <a:gd name="connsiteY11" fmla="*/ 58305 h 106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467" h="106448">
                        <a:moveTo>
                          <a:pt x="28012" y="106449"/>
                        </a:moveTo>
                        <a:cubicBezTo>
                          <a:pt x="28440" y="105854"/>
                          <a:pt x="28782" y="105179"/>
                          <a:pt x="29023" y="104434"/>
                        </a:cubicBezTo>
                        <a:lnTo>
                          <a:pt x="29023" y="103931"/>
                        </a:lnTo>
                        <a:cubicBezTo>
                          <a:pt x="29023" y="103931"/>
                          <a:pt x="29023" y="103125"/>
                          <a:pt x="29412" y="102621"/>
                        </a:cubicBezTo>
                        <a:cubicBezTo>
                          <a:pt x="29389" y="102349"/>
                          <a:pt x="29389" y="102087"/>
                          <a:pt x="29412" y="101815"/>
                        </a:cubicBezTo>
                        <a:lnTo>
                          <a:pt x="37193" y="53269"/>
                        </a:lnTo>
                        <a:cubicBezTo>
                          <a:pt x="37753" y="50046"/>
                          <a:pt x="37450" y="46672"/>
                          <a:pt x="36337" y="43700"/>
                        </a:cubicBezTo>
                        <a:lnTo>
                          <a:pt x="12450" y="2506"/>
                        </a:lnTo>
                        <a:cubicBezTo>
                          <a:pt x="11236" y="623"/>
                          <a:pt x="9345" y="-304"/>
                          <a:pt x="7470" y="89"/>
                        </a:cubicBezTo>
                        <a:cubicBezTo>
                          <a:pt x="9182" y="89"/>
                          <a:pt x="10115" y="2002"/>
                          <a:pt x="9571" y="5125"/>
                        </a:cubicBezTo>
                        <a:lnTo>
                          <a:pt x="1790" y="53672"/>
                        </a:lnTo>
                        <a:cubicBezTo>
                          <a:pt x="1478" y="55374"/>
                          <a:pt x="871" y="56965"/>
                          <a:pt x="0" y="58305"/>
                        </a:cubicBezTo>
                        <a:close/>
                      </a:path>
                    </a:pathLst>
                  </a:custGeom>
                  <a:solidFill>
                    <a:srgbClr val="FFFFFF">
                      <a:alpha val="50000"/>
                    </a:srgbClr>
                  </a:solidFill>
                  <a:ln w="7772" cap="flat">
                    <a:noFill/>
                    <a:prstDash val="solid"/>
                    <a:miter/>
                  </a:ln>
                </p:spPr>
                <p:txBody>
                  <a:bodyPr rtlCol="0" anchor="ctr"/>
                  <a:lstStyle/>
                  <a:p>
                    <a:endParaRPr lang="en-IN"/>
                  </a:p>
                </p:txBody>
              </p:sp>
            </p:grpSp>
          </p:grpSp>
          <p:sp>
            <p:nvSpPr>
              <p:cNvPr id="282" name="Freeform: Shape 281">
                <a:extLst>
                  <a:ext uri="{FF2B5EF4-FFF2-40B4-BE49-F238E27FC236}">
                    <a16:creationId xmlns:a16="http://schemas.microsoft.com/office/drawing/2014/main" id="{98FB100E-4FBE-7B51-53E2-83FD9E2AD96D}"/>
                  </a:ext>
                </a:extLst>
              </p:cNvPr>
              <p:cNvSpPr/>
              <p:nvPr/>
            </p:nvSpPr>
            <p:spPr>
              <a:xfrm>
                <a:off x="982736" y="3210603"/>
                <a:ext cx="87692" cy="327438"/>
              </a:xfrm>
              <a:custGeom>
                <a:avLst/>
                <a:gdLst>
                  <a:gd name="connsiteX0" fmla="*/ 87692 w 87692"/>
                  <a:gd name="connsiteY0" fmla="*/ 261971 h 327438"/>
                  <a:gd name="connsiteX1" fmla="*/ 0 w 87692"/>
                  <a:gd name="connsiteY1" fmla="*/ 327438 h 327438"/>
                  <a:gd name="connsiteX2" fmla="*/ 0 w 87692"/>
                  <a:gd name="connsiteY2" fmla="*/ 65468 h 327438"/>
                  <a:gd name="connsiteX3" fmla="*/ 87692 w 87692"/>
                  <a:gd name="connsiteY3" fmla="*/ 0 h 327438"/>
                  <a:gd name="connsiteX4" fmla="*/ 87692 w 87692"/>
                  <a:gd name="connsiteY4" fmla="*/ 261971 h 327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692" h="327438">
                    <a:moveTo>
                      <a:pt x="87692" y="261971"/>
                    </a:moveTo>
                    <a:lnTo>
                      <a:pt x="0" y="327438"/>
                    </a:lnTo>
                    <a:lnTo>
                      <a:pt x="0" y="65468"/>
                    </a:lnTo>
                    <a:lnTo>
                      <a:pt x="87692" y="0"/>
                    </a:lnTo>
                    <a:lnTo>
                      <a:pt x="87692" y="261971"/>
                    </a:lnTo>
                    <a:close/>
                  </a:path>
                </a:pathLst>
              </a:custGeom>
              <a:solidFill>
                <a:srgbClr val="FF725E"/>
              </a:solidFill>
              <a:ln w="7772" cap="flat">
                <a:noFill/>
                <a:prstDash val="solid"/>
                <a:miter/>
              </a:ln>
            </p:spPr>
            <p:txBody>
              <a:bodyPr rtlCol="0" anchor="ctr"/>
              <a:lstStyle/>
              <a:p>
                <a:endParaRPr lang="en-IN"/>
              </a:p>
            </p:txBody>
          </p:sp>
          <p:sp>
            <p:nvSpPr>
              <p:cNvPr id="283" name="Freeform: Shape 282">
                <a:extLst>
                  <a:ext uri="{FF2B5EF4-FFF2-40B4-BE49-F238E27FC236}">
                    <a16:creationId xmlns:a16="http://schemas.microsoft.com/office/drawing/2014/main" id="{7D755223-17D8-4A49-2FAE-C43F8C45E3C7}"/>
                  </a:ext>
                </a:extLst>
              </p:cNvPr>
              <p:cNvSpPr/>
              <p:nvPr/>
            </p:nvSpPr>
            <p:spPr>
              <a:xfrm>
                <a:off x="924378" y="3232459"/>
                <a:ext cx="58357" cy="305582"/>
              </a:xfrm>
              <a:custGeom>
                <a:avLst/>
                <a:gdLst>
                  <a:gd name="connsiteX0" fmla="*/ 58358 w 58357"/>
                  <a:gd name="connsiteY0" fmla="*/ 305582 h 305582"/>
                  <a:gd name="connsiteX1" fmla="*/ 0 w 58357"/>
                  <a:gd name="connsiteY1" fmla="*/ 261971 h 305582"/>
                  <a:gd name="connsiteX2" fmla="*/ 0 w 58357"/>
                  <a:gd name="connsiteY2" fmla="*/ 0 h 305582"/>
                  <a:gd name="connsiteX3" fmla="*/ 58358 w 58357"/>
                  <a:gd name="connsiteY3" fmla="*/ 43611 h 305582"/>
                  <a:gd name="connsiteX4" fmla="*/ 58358 w 58357"/>
                  <a:gd name="connsiteY4" fmla="*/ 305582 h 3055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357" h="305582">
                    <a:moveTo>
                      <a:pt x="58358" y="305582"/>
                    </a:moveTo>
                    <a:lnTo>
                      <a:pt x="0" y="261971"/>
                    </a:lnTo>
                    <a:lnTo>
                      <a:pt x="0" y="0"/>
                    </a:lnTo>
                    <a:lnTo>
                      <a:pt x="58358" y="43611"/>
                    </a:lnTo>
                    <a:lnTo>
                      <a:pt x="58358" y="305582"/>
                    </a:lnTo>
                    <a:close/>
                  </a:path>
                </a:pathLst>
              </a:custGeom>
              <a:solidFill>
                <a:srgbClr val="FF725E"/>
              </a:solidFill>
              <a:ln w="7772" cap="flat">
                <a:noFill/>
                <a:prstDash val="solid"/>
                <a:miter/>
              </a:ln>
            </p:spPr>
            <p:txBody>
              <a:bodyPr rtlCol="0" anchor="ctr"/>
              <a:lstStyle/>
              <a:p>
                <a:endParaRPr lang="en-IN"/>
              </a:p>
            </p:txBody>
          </p:sp>
          <p:sp>
            <p:nvSpPr>
              <p:cNvPr id="284" name="Freeform: Shape 283">
                <a:extLst>
                  <a:ext uri="{FF2B5EF4-FFF2-40B4-BE49-F238E27FC236}">
                    <a16:creationId xmlns:a16="http://schemas.microsoft.com/office/drawing/2014/main" id="{9BD76203-26A8-2AEB-CA5E-8B6E65889F84}"/>
                  </a:ext>
                </a:extLst>
              </p:cNvPr>
              <p:cNvSpPr/>
              <p:nvPr/>
            </p:nvSpPr>
            <p:spPr>
              <a:xfrm>
                <a:off x="924378" y="3232459"/>
                <a:ext cx="58357" cy="305582"/>
              </a:xfrm>
              <a:custGeom>
                <a:avLst/>
                <a:gdLst>
                  <a:gd name="connsiteX0" fmla="*/ 58358 w 58357"/>
                  <a:gd name="connsiteY0" fmla="*/ 305582 h 305582"/>
                  <a:gd name="connsiteX1" fmla="*/ 0 w 58357"/>
                  <a:gd name="connsiteY1" fmla="*/ 261971 h 305582"/>
                  <a:gd name="connsiteX2" fmla="*/ 0 w 58357"/>
                  <a:gd name="connsiteY2" fmla="*/ 0 h 305582"/>
                  <a:gd name="connsiteX3" fmla="*/ 58358 w 58357"/>
                  <a:gd name="connsiteY3" fmla="*/ 43611 h 305582"/>
                  <a:gd name="connsiteX4" fmla="*/ 58358 w 58357"/>
                  <a:gd name="connsiteY4" fmla="*/ 305582 h 3055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357" h="305582">
                    <a:moveTo>
                      <a:pt x="58358" y="305582"/>
                    </a:moveTo>
                    <a:lnTo>
                      <a:pt x="0" y="261971"/>
                    </a:lnTo>
                    <a:lnTo>
                      <a:pt x="0" y="0"/>
                    </a:lnTo>
                    <a:lnTo>
                      <a:pt x="58358" y="43611"/>
                    </a:lnTo>
                    <a:lnTo>
                      <a:pt x="58358" y="305582"/>
                    </a:lnTo>
                    <a:close/>
                  </a:path>
                </a:pathLst>
              </a:custGeom>
              <a:solidFill>
                <a:srgbClr val="000000">
                  <a:alpha val="20000"/>
                </a:srgbClr>
              </a:solidFill>
              <a:ln w="7772" cap="flat">
                <a:noFill/>
                <a:prstDash val="solid"/>
                <a:miter/>
              </a:ln>
            </p:spPr>
            <p:txBody>
              <a:bodyPr rtlCol="0" anchor="ctr"/>
              <a:lstStyle/>
              <a:p>
                <a:endParaRPr lang="en-IN"/>
              </a:p>
            </p:txBody>
          </p:sp>
          <p:sp>
            <p:nvSpPr>
              <p:cNvPr id="285" name="Freeform: Shape 284">
                <a:extLst>
                  <a:ext uri="{FF2B5EF4-FFF2-40B4-BE49-F238E27FC236}">
                    <a16:creationId xmlns:a16="http://schemas.microsoft.com/office/drawing/2014/main" id="{43644E9C-EFF5-A4EB-EE57-DB2BC2B54C28}"/>
                  </a:ext>
                </a:extLst>
              </p:cNvPr>
              <p:cNvSpPr/>
              <p:nvPr/>
            </p:nvSpPr>
            <p:spPr>
              <a:xfrm>
                <a:off x="924378" y="3166991"/>
                <a:ext cx="146049" cy="109079"/>
              </a:xfrm>
              <a:custGeom>
                <a:avLst/>
                <a:gdLst>
                  <a:gd name="connsiteX0" fmla="*/ 0 w 146049"/>
                  <a:gd name="connsiteY0" fmla="*/ 65468 h 109079"/>
                  <a:gd name="connsiteX1" fmla="*/ 87614 w 146049"/>
                  <a:gd name="connsiteY1" fmla="*/ 0 h 109079"/>
                  <a:gd name="connsiteX2" fmla="*/ 146050 w 146049"/>
                  <a:gd name="connsiteY2" fmla="*/ 43611 h 109079"/>
                  <a:gd name="connsiteX3" fmla="*/ 58358 w 146049"/>
                  <a:gd name="connsiteY3" fmla="*/ 109079 h 109079"/>
                  <a:gd name="connsiteX4" fmla="*/ 0 w 146049"/>
                  <a:gd name="connsiteY4" fmla="*/ 65468 h 1090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49" h="109079">
                    <a:moveTo>
                      <a:pt x="0" y="65468"/>
                    </a:moveTo>
                    <a:lnTo>
                      <a:pt x="87614" y="0"/>
                    </a:lnTo>
                    <a:lnTo>
                      <a:pt x="146050" y="43611"/>
                    </a:lnTo>
                    <a:lnTo>
                      <a:pt x="58358" y="109079"/>
                    </a:lnTo>
                    <a:lnTo>
                      <a:pt x="0" y="65468"/>
                    </a:lnTo>
                    <a:close/>
                  </a:path>
                </a:pathLst>
              </a:custGeom>
              <a:solidFill>
                <a:srgbClr val="FF725E"/>
              </a:solidFill>
              <a:ln w="7772" cap="flat">
                <a:noFill/>
                <a:prstDash val="solid"/>
                <a:miter/>
              </a:ln>
            </p:spPr>
            <p:txBody>
              <a:bodyPr rtlCol="0" anchor="ctr"/>
              <a:lstStyle/>
              <a:p>
                <a:endParaRPr lang="en-IN"/>
              </a:p>
            </p:txBody>
          </p:sp>
          <p:sp>
            <p:nvSpPr>
              <p:cNvPr id="286" name="Freeform: Shape 285">
                <a:extLst>
                  <a:ext uri="{FF2B5EF4-FFF2-40B4-BE49-F238E27FC236}">
                    <a16:creationId xmlns:a16="http://schemas.microsoft.com/office/drawing/2014/main" id="{72E49453-C2EE-4BFE-E68D-EEF6B0249186}"/>
                  </a:ext>
                </a:extLst>
              </p:cNvPr>
              <p:cNvSpPr/>
              <p:nvPr/>
            </p:nvSpPr>
            <p:spPr>
              <a:xfrm>
                <a:off x="924378" y="3166991"/>
                <a:ext cx="146049" cy="109079"/>
              </a:xfrm>
              <a:custGeom>
                <a:avLst/>
                <a:gdLst>
                  <a:gd name="connsiteX0" fmla="*/ 0 w 146049"/>
                  <a:gd name="connsiteY0" fmla="*/ 65468 h 109079"/>
                  <a:gd name="connsiteX1" fmla="*/ 87614 w 146049"/>
                  <a:gd name="connsiteY1" fmla="*/ 0 h 109079"/>
                  <a:gd name="connsiteX2" fmla="*/ 146050 w 146049"/>
                  <a:gd name="connsiteY2" fmla="*/ 43611 h 109079"/>
                  <a:gd name="connsiteX3" fmla="*/ 58358 w 146049"/>
                  <a:gd name="connsiteY3" fmla="*/ 109079 h 109079"/>
                  <a:gd name="connsiteX4" fmla="*/ 0 w 146049"/>
                  <a:gd name="connsiteY4" fmla="*/ 65468 h 1090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49" h="109079">
                    <a:moveTo>
                      <a:pt x="0" y="65468"/>
                    </a:moveTo>
                    <a:lnTo>
                      <a:pt x="87614" y="0"/>
                    </a:lnTo>
                    <a:lnTo>
                      <a:pt x="146050" y="43611"/>
                    </a:lnTo>
                    <a:lnTo>
                      <a:pt x="58358" y="109079"/>
                    </a:lnTo>
                    <a:lnTo>
                      <a:pt x="0" y="65468"/>
                    </a:lnTo>
                    <a:close/>
                  </a:path>
                </a:pathLst>
              </a:custGeom>
              <a:solidFill>
                <a:srgbClr val="FFFFFF">
                  <a:alpha val="30000"/>
                </a:srgbClr>
              </a:solidFill>
              <a:ln w="7772" cap="flat">
                <a:noFill/>
                <a:prstDash val="solid"/>
                <a:miter/>
              </a:ln>
            </p:spPr>
            <p:txBody>
              <a:bodyPr rtlCol="0" anchor="ctr"/>
              <a:lstStyle/>
              <a:p>
                <a:endParaRPr lang="en-IN"/>
              </a:p>
            </p:txBody>
          </p:sp>
          <p:sp>
            <p:nvSpPr>
              <p:cNvPr id="287" name="Freeform: Shape 286">
                <a:extLst>
                  <a:ext uri="{FF2B5EF4-FFF2-40B4-BE49-F238E27FC236}">
                    <a16:creationId xmlns:a16="http://schemas.microsoft.com/office/drawing/2014/main" id="{8B622974-0519-24C7-1753-9F7EF94F6453}"/>
                  </a:ext>
                </a:extLst>
              </p:cNvPr>
              <p:cNvSpPr/>
              <p:nvPr/>
            </p:nvSpPr>
            <p:spPr>
              <a:xfrm>
                <a:off x="924378" y="3232459"/>
                <a:ext cx="58357" cy="73625"/>
              </a:xfrm>
              <a:custGeom>
                <a:avLst/>
                <a:gdLst>
                  <a:gd name="connsiteX0" fmla="*/ 58358 w 58357"/>
                  <a:gd name="connsiteY0" fmla="*/ 43611 h 73625"/>
                  <a:gd name="connsiteX1" fmla="*/ 29179 w 58357"/>
                  <a:gd name="connsiteY1" fmla="*/ 65468 h 73625"/>
                  <a:gd name="connsiteX2" fmla="*/ 0 w 58357"/>
                  <a:gd name="connsiteY2" fmla="*/ 0 h 73625"/>
                  <a:gd name="connsiteX3" fmla="*/ 29179 w 58357"/>
                  <a:gd name="connsiteY3" fmla="*/ 73626 h 73625"/>
                  <a:gd name="connsiteX4" fmla="*/ 58358 w 58357"/>
                  <a:gd name="connsiteY4" fmla="*/ 43611 h 73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357" h="73625">
                    <a:moveTo>
                      <a:pt x="58358" y="43611"/>
                    </a:moveTo>
                    <a:lnTo>
                      <a:pt x="29179" y="65468"/>
                    </a:lnTo>
                    <a:lnTo>
                      <a:pt x="0" y="0"/>
                    </a:lnTo>
                    <a:lnTo>
                      <a:pt x="29179" y="73626"/>
                    </a:lnTo>
                    <a:lnTo>
                      <a:pt x="58358" y="43611"/>
                    </a:lnTo>
                    <a:close/>
                  </a:path>
                </a:pathLst>
              </a:custGeom>
              <a:solidFill>
                <a:srgbClr val="000000">
                  <a:alpha val="30000"/>
                </a:srgbClr>
              </a:solidFill>
              <a:ln w="7772" cap="flat">
                <a:noFill/>
                <a:prstDash val="solid"/>
                <a:miter/>
              </a:ln>
            </p:spPr>
            <p:txBody>
              <a:bodyPr rtlCol="0" anchor="ctr"/>
              <a:lstStyle/>
              <a:p>
                <a:endParaRPr lang="en-IN"/>
              </a:p>
            </p:txBody>
          </p:sp>
          <p:sp>
            <p:nvSpPr>
              <p:cNvPr id="288" name="Freeform: Shape 287">
                <a:extLst>
                  <a:ext uri="{FF2B5EF4-FFF2-40B4-BE49-F238E27FC236}">
                    <a16:creationId xmlns:a16="http://schemas.microsoft.com/office/drawing/2014/main" id="{C877BBBB-814F-9259-C9FB-DCDD0D674EFA}"/>
                  </a:ext>
                </a:extLst>
              </p:cNvPr>
              <p:cNvSpPr/>
              <p:nvPr/>
            </p:nvSpPr>
            <p:spPr>
              <a:xfrm>
                <a:off x="924378" y="3463005"/>
                <a:ext cx="58357" cy="75035"/>
              </a:xfrm>
              <a:custGeom>
                <a:avLst/>
                <a:gdLst>
                  <a:gd name="connsiteX0" fmla="*/ 58358 w 58357"/>
                  <a:gd name="connsiteY0" fmla="*/ 75036 h 75035"/>
                  <a:gd name="connsiteX1" fmla="*/ 29179 w 58357"/>
                  <a:gd name="connsiteY1" fmla="*/ 9568 h 75035"/>
                  <a:gd name="connsiteX2" fmla="*/ 0 w 58357"/>
                  <a:gd name="connsiteY2" fmla="*/ 31425 h 75035"/>
                  <a:gd name="connsiteX3" fmla="*/ 29179 w 58357"/>
                  <a:gd name="connsiteY3" fmla="*/ 0 h 75035"/>
                  <a:gd name="connsiteX4" fmla="*/ 58358 w 58357"/>
                  <a:gd name="connsiteY4" fmla="*/ 75036 h 750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357" h="75035">
                    <a:moveTo>
                      <a:pt x="58358" y="75036"/>
                    </a:moveTo>
                    <a:lnTo>
                      <a:pt x="29179" y="9568"/>
                    </a:lnTo>
                    <a:lnTo>
                      <a:pt x="0" y="31425"/>
                    </a:lnTo>
                    <a:lnTo>
                      <a:pt x="29179" y="0"/>
                    </a:lnTo>
                    <a:lnTo>
                      <a:pt x="58358" y="75036"/>
                    </a:lnTo>
                    <a:close/>
                  </a:path>
                </a:pathLst>
              </a:custGeom>
              <a:solidFill>
                <a:srgbClr val="000000">
                  <a:alpha val="30000"/>
                </a:srgbClr>
              </a:solidFill>
              <a:ln w="7772" cap="flat">
                <a:noFill/>
                <a:prstDash val="solid"/>
                <a:miter/>
              </a:ln>
            </p:spPr>
            <p:txBody>
              <a:bodyPr rtlCol="0" anchor="ctr"/>
              <a:lstStyle/>
              <a:p>
                <a:endParaRPr lang="en-IN"/>
              </a:p>
            </p:txBody>
          </p:sp>
          <p:sp>
            <p:nvSpPr>
              <p:cNvPr id="289" name="Freeform: Shape 288">
                <a:extLst>
                  <a:ext uri="{FF2B5EF4-FFF2-40B4-BE49-F238E27FC236}">
                    <a16:creationId xmlns:a16="http://schemas.microsoft.com/office/drawing/2014/main" id="{F6D97A3F-CA0D-7720-1F22-B6001F6FC479}"/>
                  </a:ext>
                </a:extLst>
              </p:cNvPr>
              <p:cNvSpPr/>
              <p:nvPr/>
            </p:nvSpPr>
            <p:spPr>
              <a:xfrm rot="-4017002">
                <a:off x="987868" y="3364666"/>
                <a:ext cx="77498" cy="56805"/>
              </a:xfrm>
              <a:custGeom>
                <a:avLst/>
                <a:gdLst>
                  <a:gd name="connsiteX0" fmla="*/ 77499 w 77498"/>
                  <a:gd name="connsiteY0" fmla="*/ 28403 h 56805"/>
                  <a:gd name="connsiteX1" fmla="*/ 38749 w 77498"/>
                  <a:gd name="connsiteY1" fmla="*/ 56806 h 56805"/>
                  <a:gd name="connsiteX2" fmla="*/ 0 w 77498"/>
                  <a:gd name="connsiteY2" fmla="*/ 28403 h 56805"/>
                  <a:gd name="connsiteX3" fmla="*/ 38749 w 77498"/>
                  <a:gd name="connsiteY3" fmla="*/ 0 h 56805"/>
                  <a:gd name="connsiteX4" fmla="*/ 77499 w 77498"/>
                  <a:gd name="connsiteY4" fmla="*/ 28403 h 568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498" h="56805">
                    <a:moveTo>
                      <a:pt x="77499" y="28403"/>
                    </a:moveTo>
                    <a:cubicBezTo>
                      <a:pt x="77499" y="44089"/>
                      <a:pt x="60150" y="56806"/>
                      <a:pt x="38749" y="56806"/>
                    </a:cubicBezTo>
                    <a:cubicBezTo>
                      <a:pt x="17349" y="56806"/>
                      <a:pt x="0" y="44089"/>
                      <a:pt x="0" y="28403"/>
                    </a:cubicBezTo>
                    <a:cubicBezTo>
                      <a:pt x="0" y="12716"/>
                      <a:pt x="17349" y="0"/>
                      <a:pt x="38749" y="0"/>
                    </a:cubicBezTo>
                    <a:cubicBezTo>
                      <a:pt x="60150" y="0"/>
                      <a:pt x="77499" y="12716"/>
                      <a:pt x="77499" y="28403"/>
                    </a:cubicBezTo>
                    <a:close/>
                  </a:path>
                </a:pathLst>
              </a:custGeom>
              <a:solidFill>
                <a:srgbClr val="FF725E"/>
              </a:solidFill>
              <a:ln w="7772" cap="flat">
                <a:noFill/>
                <a:prstDash val="solid"/>
                <a:miter/>
              </a:ln>
            </p:spPr>
            <p:txBody>
              <a:bodyPr rtlCol="0" anchor="ctr"/>
              <a:lstStyle/>
              <a:p>
                <a:endParaRPr lang="en-IN"/>
              </a:p>
            </p:txBody>
          </p:sp>
          <p:sp>
            <p:nvSpPr>
              <p:cNvPr id="290" name="Freeform: Shape 289">
                <a:extLst>
                  <a:ext uri="{FF2B5EF4-FFF2-40B4-BE49-F238E27FC236}">
                    <a16:creationId xmlns:a16="http://schemas.microsoft.com/office/drawing/2014/main" id="{E7324ABB-D1C3-CBCA-6BD5-AD1BFC37013A}"/>
                  </a:ext>
                </a:extLst>
              </p:cNvPr>
              <p:cNvSpPr/>
              <p:nvPr/>
            </p:nvSpPr>
            <p:spPr>
              <a:xfrm rot="-4017002">
                <a:off x="987868" y="3364666"/>
                <a:ext cx="77498" cy="56805"/>
              </a:xfrm>
              <a:custGeom>
                <a:avLst/>
                <a:gdLst>
                  <a:gd name="connsiteX0" fmla="*/ 77499 w 77498"/>
                  <a:gd name="connsiteY0" fmla="*/ 28403 h 56805"/>
                  <a:gd name="connsiteX1" fmla="*/ 38749 w 77498"/>
                  <a:gd name="connsiteY1" fmla="*/ 56806 h 56805"/>
                  <a:gd name="connsiteX2" fmla="*/ 0 w 77498"/>
                  <a:gd name="connsiteY2" fmla="*/ 28403 h 56805"/>
                  <a:gd name="connsiteX3" fmla="*/ 38749 w 77498"/>
                  <a:gd name="connsiteY3" fmla="*/ 0 h 56805"/>
                  <a:gd name="connsiteX4" fmla="*/ 77499 w 77498"/>
                  <a:gd name="connsiteY4" fmla="*/ 28403 h 568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498" h="56805">
                    <a:moveTo>
                      <a:pt x="77499" y="28403"/>
                    </a:moveTo>
                    <a:cubicBezTo>
                      <a:pt x="77499" y="44089"/>
                      <a:pt x="60150" y="56806"/>
                      <a:pt x="38749" y="56806"/>
                    </a:cubicBezTo>
                    <a:cubicBezTo>
                      <a:pt x="17349" y="56806"/>
                      <a:pt x="0" y="44089"/>
                      <a:pt x="0" y="28403"/>
                    </a:cubicBezTo>
                    <a:cubicBezTo>
                      <a:pt x="0" y="12716"/>
                      <a:pt x="17349" y="0"/>
                      <a:pt x="38749" y="0"/>
                    </a:cubicBezTo>
                    <a:cubicBezTo>
                      <a:pt x="60150" y="0"/>
                      <a:pt x="77499" y="12716"/>
                      <a:pt x="77499" y="28403"/>
                    </a:cubicBezTo>
                    <a:close/>
                  </a:path>
                </a:pathLst>
              </a:custGeom>
              <a:solidFill>
                <a:srgbClr val="FFFFFF">
                  <a:alpha val="40000"/>
                </a:srgbClr>
              </a:solidFill>
              <a:ln w="7772" cap="flat">
                <a:noFill/>
                <a:prstDash val="solid"/>
                <a:miter/>
              </a:ln>
            </p:spPr>
            <p:txBody>
              <a:bodyPr rtlCol="0" anchor="ctr"/>
              <a:lstStyle/>
              <a:p>
                <a:endParaRPr lang="en-IN"/>
              </a:p>
            </p:txBody>
          </p:sp>
          <p:sp>
            <p:nvSpPr>
              <p:cNvPr id="291" name="Freeform: Shape 290">
                <a:extLst>
                  <a:ext uri="{FF2B5EF4-FFF2-40B4-BE49-F238E27FC236}">
                    <a16:creationId xmlns:a16="http://schemas.microsoft.com/office/drawing/2014/main" id="{61217AC2-0639-6C70-6923-621D78DBEE81}"/>
                  </a:ext>
                </a:extLst>
              </p:cNvPr>
              <p:cNvSpPr/>
              <p:nvPr/>
            </p:nvSpPr>
            <p:spPr>
              <a:xfrm>
                <a:off x="1024253" y="3312292"/>
                <a:ext cx="33569" cy="39093"/>
              </a:xfrm>
              <a:custGeom>
                <a:avLst/>
                <a:gdLst>
                  <a:gd name="connsiteX0" fmla="*/ 578 w 33569"/>
                  <a:gd name="connsiteY0" fmla="*/ 38713 h 39093"/>
                  <a:gd name="connsiteX1" fmla="*/ 33569 w 33569"/>
                  <a:gd name="connsiteY1" fmla="*/ 1145 h 39093"/>
                  <a:gd name="connsiteX2" fmla="*/ 578 w 33569"/>
                  <a:gd name="connsiteY2" fmla="*/ 38713 h 39093"/>
                </a:gdLst>
                <a:ahLst/>
                <a:cxnLst>
                  <a:cxn ang="0">
                    <a:pos x="connsiteX0" y="connsiteY0"/>
                  </a:cxn>
                  <a:cxn ang="0">
                    <a:pos x="connsiteX1" y="connsiteY1"/>
                  </a:cxn>
                  <a:cxn ang="0">
                    <a:pos x="connsiteX2" y="connsiteY2"/>
                  </a:cxn>
                </a:cxnLst>
                <a:rect l="l" t="t" r="r" b="b"/>
                <a:pathLst>
                  <a:path w="33569" h="39093">
                    <a:moveTo>
                      <a:pt x="578" y="38713"/>
                    </a:moveTo>
                    <a:cubicBezTo>
                      <a:pt x="16140" y="41533"/>
                      <a:pt x="29056" y="28641"/>
                      <a:pt x="33569" y="1145"/>
                    </a:cubicBezTo>
                    <a:cubicBezTo>
                      <a:pt x="15128" y="-4697"/>
                      <a:pt x="-3546" y="12425"/>
                      <a:pt x="578" y="38713"/>
                    </a:cubicBezTo>
                    <a:close/>
                  </a:path>
                </a:pathLst>
              </a:custGeom>
              <a:solidFill>
                <a:srgbClr val="FF725E"/>
              </a:solidFill>
              <a:ln w="7772" cap="flat">
                <a:noFill/>
                <a:prstDash val="solid"/>
                <a:miter/>
              </a:ln>
            </p:spPr>
            <p:txBody>
              <a:bodyPr rtlCol="0" anchor="ctr"/>
              <a:lstStyle/>
              <a:p>
                <a:endParaRPr lang="en-IN"/>
              </a:p>
            </p:txBody>
          </p:sp>
          <p:sp>
            <p:nvSpPr>
              <p:cNvPr id="292" name="Freeform: Shape 291">
                <a:extLst>
                  <a:ext uri="{FF2B5EF4-FFF2-40B4-BE49-F238E27FC236}">
                    <a16:creationId xmlns:a16="http://schemas.microsoft.com/office/drawing/2014/main" id="{FE190D27-2C2C-8CCF-41ED-655964814AA9}"/>
                  </a:ext>
                </a:extLst>
              </p:cNvPr>
              <p:cNvSpPr/>
              <p:nvPr/>
            </p:nvSpPr>
            <p:spPr>
              <a:xfrm>
                <a:off x="1024253" y="3312292"/>
                <a:ext cx="33569" cy="39093"/>
              </a:xfrm>
              <a:custGeom>
                <a:avLst/>
                <a:gdLst>
                  <a:gd name="connsiteX0" fmla="*/ 578 w 33569"/>
                  <a:gd name="connsiteY0" fmla="*/ 38713 h 39093"/>
                  <a:gd name="connsiteX1" fmla="*/ 33569 w 33569"/>
                  <a:gd name="connsiteY1" fmla="*/ 1145 h 39093"/>
                  <a:gd name="connsiteX2" fmla="*/ 578 w 33569"/>
                  <a:gd name="connsiteY2" fmla="*/ 38713 h 39093"/>
                </a:gdLst>
                <a:ahLst/>
                <a:cxnLst>
                  <a:cxn ang="0">
                    <a:pos x="connsiteX0" y="connsiteY0"/>
                  </a:cxn>
                  <a:cxn ang="0">
                    <a:pos x="connsiteX1" y="connsiteY1"/>
                  </a:cxn>
                  <a:cxn ang="0">
                    <a:pos x="connsiteX2" y="connsiteY2"/>
                  </a:cxn>
                </a:cxnLst>
                <a:rect l="l" t="t" r="r" b="b"/>
                <a:pathLst>
                  <a:path w="33569" h="39093">
                    <a:moveTo>
                      <a:pt x="578" y="38713"/>
                    </a:moveTo>
                    <a:cubicBezTo>
                      <a:pt x="16140" y="41533"/>
                      <a:pt x="29056" y="28641"/>
                      <a:pt x="33569" y="1145"/>
                    </a:cubicBezTo>
                    <a:cubicBezTo>
                      <a:pt x="15128" y="-4697"/>
                      <a:pt x="-3546" y="12425"/>
                      <a:pt x="578" y="38713"/>
                    </a:cubicBezTo>
                    <a:close/>
                  </a:path>
                </a:pathLst>
              </a:custGeom>
              <a:solidFill>
                <a:srgbClr val="000000">
                  <a:alpha val="30000"/>
                </a:srgbClr>
              </a:solidFill>
              <a:ln w="7772" cap="flat">
                <a:noFill/>
                <a:prstDash val="solid"/>
                <a:miter/>
              </a:ln>
            </p:spPr>
            <p:txBody>
              <a:bodyPr rtlCol="0" anchor="ctr"/>
              <a:lstStyle/>
              <a:p>
                <a:endParaRPr lang="en-IN"/>
              </a:p>
            </p:txBody>
          </p:sp>
          <p:sp>
            <p:nvSpPr>
              <p:cNvPr id="293" name="Freeform: Shape 292">
                <a:extLst>
                  <a:ext uri="{FF2B5EF4-FFF2-40B4-BE49-F238E27FC236}">
                    <a16:creationId xmlns:a16="http://schemas.microsoft.com/office/drawing/2014/main" id="{2283B799-E349-C992-890B-FDA25D00DE35}"/>
                  </a:ext>
                </a:extLst>
              </p:cNvPr>
              <p:cNvSpPr/>
              <p:nvPr/>
            </p:nvSpPr>
            <p:spPr>
              <a:xfrm>
                <a:off x="1025371" y="3322097"/>
                <a:ext cx="19439" cy="30419"/>
              </a:xfrm>
              <a:custGeom>
                <a:avLst/>
                <a:gdLst>
                  <a:gd name="connsiteX0" fmla="*/ 19302 w 19439"/>
                  <a:gd name="connsiteY0" fmla="*/ 2 h 30419"/>
                  <a:gd name="connsiteX1" fmla="*/ 12999 w 19439"/>
                  <a:gd name="connsiteY1" fmla="*/ 2721 h 30419"/>
                  <a:gd name="connsiteX2" fmla="*/ 7008 w 19439"/>
                  <a:gd name="connsiteY2" fmla="*/ 9268 h 30419"/>
                  <a:gd name="connsiteX3" fmla="*/ 2417 w 19439"/>
                  <a:gd name="connsiteY3" fmla="*/ 18434 h 30419"/>
                  <a:gd name="connsiteX4" fmla="*/ 5 w 19439"/>
                  <a:gd name="connsiteY4" fmla="*/ 29311 h 30419"/>
                  <a:gd name="connsiteX5" fmla="*/ 697 w 19439"/>
                  <a:gd name="connsiteY5" fmla="*/ 30419 h 30419"/>
                  <a:gd name="connsiteX6" fmla="*/ 705 w 19439"/>
                  <a:gd name="connsiteY6" fmla="*/ 30419 h 30419"/>
                  <a:gd name="connsiteX7" fmla="*/ 1405 w 19439"/>
                  <a:gd name="connsiteY7" fmla="*/ 29412 h 30419"/>
                  <a:gd name="connsiteX8" fmla="*/ 3039 w 19439"/>
                  <a:gd name="connsiteY8" fmla="*/ 25585 h 30419"/>
                  <a:gd name="connsiteX9" fmla="*/ 4440 w 19439"/>
                  <a:gd name="connsiteY9" fmla="*/ 21153 h 30419"/>
                  <a:gd name="connsiteX10" fmla="*/ 8642 w 19439"/>
                  <a:gd name="connsiteY10" fmla="*/ 11987 h 30419"/>
                  <a:gd name="connsiteX11" fmla="*/ 12999 w 19439"/>
                  <a:gd name="connsiteY11" fmla="*/ 6146 h 30419"/>
                  <a:gd name="connsiteX12" fmla="*/ 15956 w 19439"/>
                  <a:gd name="connsiteY12" fmla="*/ 3527 h 30419"/>
                  <a:gd name="connsiteX13" fmla="*/ 19302 w 19439"/>
                  <a:gd name="connsiteY13" fmla="*/ 908 h 30419"/>
                  <a:gd name="connsiteX14" fmla="*/ 19302 w 19439"/>
                  <a:gd name="connsiteY14" fmla="*/ 2 h 30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439" h="30419">
                    <a:moveTo>
                      <a:pt x="19302" y="2"/>
                    </a:moveTo>
                    <a:cubicBezTo>
                      <a:pt x="17022" y="-49"/>
                      <a:pt x="14796" y="908"/>
                      <a:pt x="12999" y="2721"/>
                    </a:cubicBezTo>
                    <a:cubicBezTo>
                      <a:pt x="10781" y="4534"/>
                      <a:pt x="8766" y="6740"/>
                      <a:pt x="7008" y="9268"/>
                    </a:cubicBezTo>
                    <a:cubicBezTo>
                      <a:pt x="5109" y="11987"/>
                      <a:pt x="3561" y="15080"/>
                      <a:pt x="2417" y="18434"/>
                    </a:cubicBezTo>
                    <a:cubicBezTo>
                      <a:pt x="829" y="21687"/>
                      <a:pt x="-11" y="25464"/>
                      <a:pt x="5" y="29311"/>
                    </a:cubicBezTo>
                    <a:cubicBezTo>
                      <a:pt x="-42" y="29865"/>
                      <a:pt x="269" y="30359"/>
                      <a:pt x="697" y="30419"/>
                    </a:cubicBezTo>
                    <a:cubicBezTo>
                      <a:pt x="697" y="30419"/>
                      <a:pt x="705" y="30419"/>
                      <a:pt x="705" y="30419"/>
                    </a:cubicBezTo>
                    <a:cubicBezTo>
                      <a:pt x="1172" y="30419"/>
                      <a:pt x="1172" y="29513"/>
                      <a:pt x="1405" y="29412"/>
                    </a:cubicBezTo>
                    <a:cubicBezTo>
                      <a:pt x="1639" y="29311"/>
                      <a:pt x="2728" y="26491"/>
                      <a:pt x="3039" y="25585"/>
                    </a:cubicBezTo>
                    <a:cubicBezTo>
                      <a:pt x="3436" y="24074"/>
                      <a:pt x="3903" y="22593"/>
                      <a:pt x="4440" y="21153"/>
                    </a:cubicBezTo>
                    <a:cubicBezTo>
                      <a:pt x="5615" y="17930"/>
                      <a:pt x="7023" y="14868"/>
                      <a:pt x="8642" y="11987"/>
                    </a:cubicBezTo>
                    <a:cubicBezTo>
                      <a:pt x="9910" y="9822"/>
                      <a:pt x="11373" y="7868"/>
                      <a:pt x="12999" y="6146"/>
                    </a:cubicBezTo>
                    <a:cubicBezTo>
                      <a:pt x="13933" y="5179"/>
                      <a:pt x="14921" y="4303"/>
                      <a:pt x="15956" y="3527"/>
                    </a:cubicBezTo>
                    <a:cubicBezTo>
                      <a:pt x="17138" y="2812"/>
                      <a:pt x="18259" y="1936"/>
                      <a:pt x="19302" y="908"/>
                    </a:cubicBezTo>
                    <a:cubicBezTo>
                      <a:pt x="19302" y="908"/>
                      <a:pt x="19613" y="103"/>
                      <a:pt x="19302" y="2"/>
                    </a:cubicBezTo>
                    <a:close/>
                  </a:path>
                </a:pathLst>
              </a:custGeom>
              <a:solidFill>
                <a:srgbClr val="000000">
                  <a:alpha val="30000"/>
                </a:srgbClr>
              </a:solidFill>
              <a:ln w="7772" cap="flat">
                <a:noFill/>
                <a:prstDash val="solid"/>
                <a:miter/>
              </a:ln>
            </p:spPr>
            <p:txBody>
              <a:bodyPr rtlCol="0" anchor="ctr"/>
              <a:lstStyle/>
              <a:p>
                <a:endParaRPr lang="en-IN"/>
              </a:p>
            </p:txBody>
          </p:sp>
          <p:sp>
            <p:nvSpPr>
              <p:cNvPr id="294" name="Freeform: Shape 293">
                <a:extLst>
                  <a:ext uri="{FF2B5EF4-FFF2-40B4-BE49-F238E27FC236}">
                    <a16:creationId xmlns:a16="http://schemas.microsoft.com/office/drawing/2014/main" id="{B5814199-5C5A-8A2B-9BC1-6DCF94F985E1}"/>
                  </a:ext>
                </a:extLst>
              </p:cNvPr>
              <p:cNvSpPr/>
              <p:nvPr/>
            </p:nvSpPr>
            <p:spPr>
              <a:xfrm>
                <a:off x="1007797" y="3338038"/>
                <a:ext cx="21084" cy="22575"/>
              </a:xfrm>
              <a:custGeom>
                <a:avLst/>
                <a:gdLst>
                  <a:gd name="connsiteX0" fmla="*/ 18901 w 21084"/>
                  <a:gd name="connsiteY0" fmla="*/ 12061 h 22575"/>
                  <a:gd name="connsiteX1" fmla="*/ 14155 w 21084"/>
                  <a:gd name="connsiteY1" fmla="*/ 5816 h 22575"/>
                  <a:gd name="connsiteX2" fmla="*/ 7619 w 21084"/>
                  <a:gd name="connsiteY2" fmla="*/ 1486 h 22575"/>
                  <a:gd name="connsiteX3" fmla="*/ 4195 w 21084"/>
                  <a:gd name="connsiteY3" fmla="*/ 75 h 22575"/>
                  <a:gd name="connsiteX4" fmla="*/ 616 w 21084"/>
                  <a:gd name="connsiteY4" fmla="*/ 75 h 22575"/>
                  <a:gd name="connsiteX5" fmla="*/ 616 w 21084"/>
                  <a:gd name="connsiteY5" fmla="*/ 2090 h 22575"/>
                  <a:gd name="connsiteX6" fmla="*/ 3495 w 21084"/>
                  <a:gd name="connsiteY6" fmla="*/ 3701 h 22575"/>
                  <a:gd name="connsiteX7" fmla="*/ 6529 w 21084"/>
                  <a:gd name="connsiteY7" fmla="*/ 5313 h 22575"/>
                  <a:gd name="connsiteX8" fmla="*/ 12443 w 21084"/>
                  <a:gd name="connsiteY8" fmla="*/ 9946 h 22575"/>
                  <a:gd name="connsiteX9" fmla="*/ 16022 w 21084"/>
                  <a:gd name="connsiteY9" fmla="*/ 14378 h 22575"/>
                  <a:gd name="connsiteX10" fmla="*/ 17267 w 21084"/>
                  <a:gd name="connsiteY10" fmla="*/ 16896 h 22575"/>
                  <a:gd name="connsiteX11" fmla="*/ 19446 w 21084"/>
                  <a:gd name="connsiteY11" fmla="*/ 22133 h 22575"/>
                  <a:gd name="connsiteX12" fmla="*/ 20154 w 21084"/>
                  <a:gd name="connsiteY12" fmla="*/ 22526 h 22575"/>
                  <a:gd name="connsiteX13" fmla="*/ 20457 w 21084"/>
                  <a:gd name="connsiteY13" fmla="*/ 22133 h 22575"/>
                  <a:gd name="connsiteX14" fmla="*/ 18901 w 21084"/>
                  <a:gd name="connsiteY14" fmla="*/ 12061 h 22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1084" h="22575">
                    <a:moveTo>
                      <a:pt x="18901" y="12061"/>
                    </a:moveTo>
                    <a:cubicBezTo>
                      <a:pt x="17586" y="9664"/>
                      <a:pt x="15983" y="7559"/>
                      <a:pt x="14155" y="5816"/>
                    </a:cubicBezTo>
                    <a:cubicBezTo>
                      <a:pt x="12147" y="3983"/>
                      <a:pt x="9945" y="2523"/>
                      <a:pt x="7619" y="1486"/>
                    </a:cubicBezTo>
                    <a:cubicBezTo>
                      <a:pt x="6522" y="861"/>
                      <a:pt x="5370" y="388"/>
                      <a:pt x="4195" y="75"/>
                    </a:cubicBezTo>
                    <a:cubicBezTo>
                      <a:pt x="3005" y="-25"/>
                      <a:pt x="1806" y="-25"/>
                      <a:pt x="616" y="75"/>
                    </a:cubicBezTo>
                    <a:cubicBezTo>
                      <a:pt x="-84" y="75"/>
                      <a:pt x="-318" y="1788"/>
                      <a:pt x="616" y="2090"/>
                    </a:cubicBezTo>
                    <a:lnTo>
                      <a:pt x="3495" y="3701"/>
                    </a:lnTo>
                    <a:lnTo>
                      <a:pt x="6529" y="5313"/>
                    </a:lnTo>
                    <a:cubicBezTo>
                      <a:pt x="8615" y="6602"/>
                      <a:pt x="10591" y="8153"/>
                      <a:pt x="12443" y="9946"/>
                    </a:cubicBezTo>
                    <a:cubicBezTo>
                      <a:pt x="13781" y="11215"/>
                      <a:pt x="14987" y="12706"/>
                      <a:pt x="16022" y="14378"/>
                    </a:cubicBezTo>
                    <a:cubicBezTo>
                      <a:pt x="16520" y="15143"/>
                      <a:pt x="16933" y="15989"/>
                      <a:pt x="17267" y="16896"/>
                    </a:cubicBezTo>
                    <a:cubicBezTo>
                      <a:pt x="17968" y="18708"/>
                      <a:pt x="18668" y="20421"/>
                      <a:pt x="19446" y="22133"/>
                    </a:cubicBezTo>
                    <a:cubicBezTo>
                      <a:pt x="19555" y="22496"/>
                      <a:pt x="19874" y="22667"/>
                      <a:pt x="20154" y="22526"/>
                    </a:cubicBezTo>
                    <a:cubicBezTo>
                      <a:pt x="20294" y="22455"/>
                      <a:pt x="20403" y="22314"/>
                      <a:pt x="20457" y="22133"/>
                    </a:cubicBezTo>
                    <a:cubicBezTo>
                      <a:pt x="21695" y="18698"/>
                      <a:pt x="21064" y="14619"/>
                      <a:pt x="18901" y="12061"/>
                    </a:cubicBezTo>
                    <a:close/>
                  </a:path>
                </a:pathLst>
              </a:custGeom>
              <a:solidFill>
                <a:srgbClr val="37474F"/>
              </a:solidFill>
              <a:ln w="7772" cap="flat">
                <a:noFill/>
                <a:prstDash val="solid"/>
                <a:miter/>
              </a:ln>
            </p:spPr>
            <p:txBody>
              <a:bodyPr rtlCol="0" anchor="ctr"/>
              <a:lstStyle/>
              <a:p>
                <a:endParaRPr lang="en-IN"/>
              </a:p>
            </p:txBody>
          </p:sp>
          <p:sp>
            <p:nvSpPr>
              <p:cNvPr id="295" name="Freeform: Shape 294">
                <a:extLst>
                  <a:ext uri="{FF2B5EF4-FFF2-40B4-BE49-F238E27FC236}">
                    <a16:creationId xmlns:a16="http://schemas.microsoft.com/office/drawing/2014/main" id="{9B7D0C8B-C739-5496-CD90-831EBBAD8988}"/>
                  </a:ext>
                </a:extLst>
              </p:cNvPr>
              <p:cNvSpPr/>
              <p:nvPr/>
            </p:nvSpPr>
            <p:spPr>
              <a:xfrm>
                <a:off x="960949" y="3235606"/>
                <a:ext cx="17526" cy="11026"/>
              </a:xfrm>
              <a:custGeom>
                <a:avLst/>
                <a:gdLst>
                  <a:gd name="connsiteX0" fmla="*/ 2568 w 17526"/>
                  <a:gd name="connsiteY0" fmla="*/ 1586 h 11026"/>
                  <a:gd name="connsiteX1" fmla="*/ 15017 w 17526"/>
                  <a:gd name="connsiteY1" fmla="*/ 1586 h 11026"/>
                  <a:gd name="connsiteX2" fmla="*/ 15017 w 17526"/>
                  <a:gd name="connsiteY2" fmla="*/ 9342 h 11026"/>
                  <a:gd name="connsiteX3" fmla="*/ 2568 w 17526"/>
                  <a:gd name="connsiteY3" fmla="*/ 9342 h 11026"/>
                  <a:gd name="connsiteX4" fmla="*/ 2568 w 17526"/>
                  <a:gd name="connsiteY4" fmla="*/ 1586 h 110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26" h="11026">
                    <a:moveTo>
                      <a:pt x="2568" y="1586"/>
                    </a:moveTo>
                    <a:cubicBezTo>
                      <a:pt x="6559" y="-529"/>
                      <a:pt x="11026" y="-529"/>
                      <a:pt x="15017" y="1586"/>
                    </a:cubicBezTo>
                    <a:cubicBezTo>
                      <a:pt x="18363" y="3701"/>
                      <a:pt x="18363" y="7227"/>
                      <a:pt x="15017" y="9342"/>
                    </a:cubicBezTo>
                    <a:cubicBezTo>
                      <a:pt x="11049" y="11588"/>
                      <a:pt x="6536" y="11588"/>
                      <a:pt x="2568" y="9342"/>
                    </a:cubicBezTo>
                    <a:cubicBezTo>
                      <a:pt x="-856" y="7227"/>
                      <a:pt x="-856" y="3701"/>
                      <a:pt x="2568" y="1586"/>
                    </a:cubicBezTo>
                    <a:close/>
                  </a:path>
                </a:pathLst>
              </a:custGeom>
              <a:solidFill>
                <a:srgbClr val="37474F"/>
              </a:solidFill>
              <a:ln w="7772" cap="flat">
                <a:noFill/>
                <a:prstDash val="solid"/>
                <a:miter/>
              </a:ln>
            </p:spPr>
            <p:txBody>
              <a:bodyPr rtlCol="0" anchor="ctr"/>
              <a:lstStyle/>
              <a:p>
                <a:endParaRPr lang="en-IN"/>
              </a:p>
            </p:txBody>
          </p:sp>
          <p:sp>
            <p:nvSpPr>
              <p:cNvPr id="296" name="Freeform: Shape 295">
                <a:extLst>
                  <a:ext uri="{FF2B5EF4-FFF2-40B4-BE49-F238E27FC236}">
                    <a16:creationId xmlns:a16="http://schemas.microsoft.com/office/drawing/2014/main" id="{DF73ECDF-D20C-3BFD-A4B0-A543F4116627}"/>
                  </a:ext>
                </a:extLst>
              </p:cNvPr>
              <p:cNvSpPr/>
              <p:nvPr/>
            </p:nvSpPr>
            <p:spPr>
              <a:xfrm>
                <a:off x="939395" y="3159049"/>
                <a:ext cx="34080" cy="87812"/>
              </a:xfrm>
              <a:custGeom>
                <a:avLst/>
                <a:gdLst>
                  <a:gd name="connsiteX0" fmla="*/ 34081 w 34080"/>
                  <a:gd name="connsiteY0" fmla="*/ 16705 h 87812"/>
                  <a:gd name="connsiteX1" fmla="*/ 34081 w 34080"/>
                  <a:gd name="connsiteY1" fmla="*/ 87209 h 87812"/>
                  <a:gd name="connsiteX2" fmla="*/ 26300 w 34080"/>
                  <a:gd name="connsiteY2" fmla="*/ 87209 h 87812"/>
                  <a:gd name="connsiteX3" fmla="*/ 26300 w 34080"/>
                  <a:gd name="connsiteY3" fmla="*/ 77640 h 87812"/>
                  <a:gd name="connsiteX4" fmla="*/ 25833 w 34080"/>
                  <a:gd name="connsiteY4" fmla="*/ 18417 h 87812"/>
                  <a:gd name="connsiteX5" fmla="*/ 21398 w 34080"/>
                  <a:gd name="connsiteY5" fmla="*/ 14691 h 87812"/>
                  <a:gd name="connsiteX6" fmla="*/ 4824 w 34080"/>
                  <a:gd name="connsiteY6" fmla="*/ 30705 h 87812"/>
                  <a:gd name="connsiteX7" fmla="*/ 0 w 34080"/>
                  <a:gd name="connsiteY7" fmla="*/ 19726 h 87812"/>
                  <a:gd name="connsiteX8" fmla="*/ 17430 w 34080"/>
                  <a:gd name="connsiteY8" fmla="*/ 2806 h 87812"/>
                  <a:gd name="connsiteX9" fmla="*/ 34081 w 34080"/>
                  <a:gd name="connsiteY9" fmla="*/ 16705 h 87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080" h="87812">
                    <a:moveTo>
                      <a:pt x="34081" y="16705"/>
                    </a:moveTo>
                    <a:lnTo>
                      <a:pt x="34081" y="87209"/>
                    </a:lnTo>
                    <a:cubicBezTo>
                      <a:pt x="31521" y="88014"/>
                      <a:pt x="28860" y="88014"/>
                      <a:pt x="26300" y="87209"/>
                    </a:cubicBezTo>
                    <a:lnTo>
                      <a:pt x="26300" y="77640"/>
                    </a:lnTo>
                    <a:lnTo>
                      <a:pt x="25833" y="18417"/>
                    </a:lnTo>
                    <a:cubicBezTo>
                      <a:pt x="25833" y="14892"/>
                      <a:pt x="23343" y="12878"/>
                      <a:pt x="21398" y="14691"/>
                    </a:cubicBezTo>
                    <a:lnTo>
                      <a:pt x="4824" y="30705"/>
                    </a:lnTo>
                    <a:lnTo>
                      <a:pt x="0" y="19726"/>
                    </a:lnTo>
                    <a:lnTo>
                      <a:pt x="17430" y="2806"/>
                    </a:lnTo>
                    <a:cubicBezTo>
                      <a:pt x="24588" y="-4547"/>
                      <a:pt x="34081" y="3410"/>
                      <a:pt x="34081" y="16705"/>
                    </a:cubicBezTo>
                    <a:close/>
                  </a:path>
                </a:pathLst>
              </a:custGeom>
              <a:solidFill>
                <a:srgbClr val="FAFAFA"/>
              </a:solidFill>
              <a:ln w="7772" cap="flat">
                <a:noFill/>
                <a:prstDash val="solid"/>
                <a:miter/>
              </a:ln>
            </p:spPr>
            <p:txBody>
              <a:bodyPr rtlCol="0" anchor="ctr"/>
              <a:lstStyle/>
              <a:p>
                <a:endParaRPr lang="en-IN"/>
              </a:p>
            </p:txBody>
          </p:sp>
          <p:sp>
            <p:nvSpPr>
              <p:cNvPr id="297" name="Freeform: Shape 296">
                <a:extLst>
                  <a:ext uri="{FF2B5EF4-FFF2-40B4-BE49-F238E27FC236}">
                    <a16:creationId xmlns:a16="http://schemas.microsoft.com/office/drawing/2014/main" id="{12324084-2017-DEDF-60A4-B7113964A9DF}"/>
                  </a:ext>
                </a:extLst>
              </p:cNvPr>
              <p:cNvSpPr/>
              <p:nvPr/>
            </p:nvSpPr>
            <p:spPr>
              <a:xfrm>
                <a:off x="938752" y="3178022"/>
                <a:ext cx="6125" cy="11840"/>
              </a:xfrm>
              <a:custGeom>
                <a:avLst/>
                <a:gdLst>
                  <a:gd name="connsiteX0" fmla="*/ 5001 w 6125"/>
                  <a:gd name="connsiteY0" fmla="*/ 3876 h 11840"/>
                  <a:gd name="connsiteX1" fmla="*/ 5468 w 6125"/>
                  <a:gd name="connsiteY1" fmla="*/ 11430 h 11840"/>
                  <a:gd name="connsiteX2" fmla="*/ 1111 w 6125"/>
                  <a:gd name="connsiteY2" fmla="*/ 7804 h 11840"/>
                  <a:gd name="connsiteX3" fmla="*/ 722 w 6125"/>
                  <a:gd name="connsiteY3" fmla="*/ 350 h 11840"/>
                  <a:gd name="connsiteX4" fmla="*/ 5001 w 6125"/>
                  <a:gd name="connsiteY4" fmla="*/ 3876 h 118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25" h="11840">
                    <a:moveTo>
                      <a:pt x="5001" y="3876"/>
                    </a:moveTo>
                    <a:cubicBezTo>
                      <a:pt x="6324" y="6897"/>
                      <a:pt x="6479" y="10322"/>
                      <a:pt x="5468" y="11430"/>
                    </a:cubicBezTo>
                    <a:cubicBezTo>
                      <a:pt x="4456" y="12537"/>
                      <a:pt x="2433" y="11430"/>
                      <a:pt x="1111" y="7804"/>
                    </a:cubicBezTo>
                    <a:cubicBezTo>
                      <a:pt x="-212" y="4178"/>
                      <a:pt x="-368" y="1458"/>
                      <a:pt x="722" y="350"/>
                    </a:cubicBezTo>
                    <a:cubicBezTo>
                      <a:pt x="1811" y="-757"/>
                      <a:pt x="3678" y="854"/>
                      <a:pt x="5001" y="3876"/>
                    </a:cubicBezTo>
                    <a:close/>
                  </a:path>
                </a:pathLst>
              </a:custGeom>
              <a:solidFill>
                <a:srgbClr val="E0E0E0"/>
              </a:solidFill>
              <a:ln w="7772" cap="flat">
                <a:noFill/>
                <a:prstDash val="solid"/>
                <a:miter/>
              </a:ln>
            </p:spPr>
            <p:txBody>
              <a:bodyPr rtlCol="0" anchor="ctr"/>
              <a:lstStyle/>
              <a:p>
                <a:endParaRPr lang="en-IN"/>
              </a:p>
            </p:txBody>
          </p:sp>
          <p:grpSp>
            <p:nvGrpSpPr>
              <p:cNvPr id="298" name="Graphic 2">
                <a:extLst>
                  <a:ext uri="{FF2B5EF4-FFF2-40B4-BE49-F238E27FC236}">
                    <a16:creationId xmlns:a16="http://schemas.microsoft.com/office/drawing/2014/main" id="{B835764A-5FBE-535B-B2B8-39BB6D0B7F71}"/>
                  </a:ext>
                </a:extLst>
              </p:cNvPr>
              <p:cNvGrpSpPr/>
              <p:nvPr/>
            </p:nvGrpSpPr>
            <p:grpSpPr>
              <a:xfrm>
                <a:off x="646837" y="2135718"/>
                <a:ext cx="379531" cy="808985"/>
                <a:chOff x="646837" y="2135718"/>
                <a:chExt cx="379531" cy="808985"/>
              </a:xfrm>
            </p:grpSpPr>
            <p:sp>
              <p:nvSpPr>
                <p:cNvPr id="299" name="Freeform: Shape 298">
                  <a:extLst>
                    <a:ext uri="{FF2B5EF4-FFF2-40B4-BE49-F238E27FC236}">
                      <a16:creationId xmlns:a16="http://schemas.microsoft.com/office/drawing/2014/main" id="{2CB0A8D2-2C5A-BBD3-8E51-85708A8DBF6F}"/>
                    </a:ext>
                  </a:extLst>
                </p:cNvPr>
                <p:cNvSpPr/>
                <p:nvPr/>
              </p:nvSpPr>
              <p:spPr>
                <a:xfrm>
                  <a:off x="646837" y="2135718"/>
                  <a:ext cx="379531" cy="808985"/>
                </a:xfrm>
                <a:custGeom>
                  <a:avLst/>
                  <a:gdLst>
                    <a:gd name="connsiteX0" fmla="*/ 70799 w 379531"/>
                    <a:gd name="connsiteY0" fmla="*/ 340540 h 808985"/>
                    <a:gd name="connsiteX1" fmla="*/ 21078 w 379531"/>
                    <a:gd name="connsiteY1" fmla="*/ 311936 h 808985"/>
                    <a:gd name="connsiteX2" fmla="*/ 8551 w 379531"/>
                    <a:gd name="connsiteY2" fmla="*/ 208094 h 808985"/>
                    <a:gd name="connsiteX3" fmla="*/ 63018 w 379531"/>
                    <a:gd name="connsiteY3" fmla="*/ 191274 h 808985"/>
                    <a:gd name="connsiteX4" fmla="*/ 87840 w 379531"/>
                    <a:gd name="connsiteY4" fmla="*/ 238411 h 808985"/>
                    <a:gd name="connsiteX5" fmla="*/ 131491 w 379531"/>
                    <a:gd name="connsiteY5" fmla="*/ 187044 h 808985"/>
                    <a:gd name="connsiteX6" fmla="*/ 176387 w 379531"/>
                    <a:gd name="connsiteY6" fmla="*/ 35159 h 808985"/>
                    <a:gd name="connsiteX7" fmla="*/ 269760 w 379531"/>
                    <a:gd name="connsiteY7" fmla="*/ 30627 h 808985"/>
                    <a:gd name="connsiteX8" fmla="*/ 333953 w 379531"/>
                    <a:gd name="connsiteY8" fmla="*/ 9778 h 808985"/>
                    <a:gd name="connsiteX9" fmla="*/ 379161 w 379531"/>
                    <a:gd name="connsiteY9" fmla="*/ 203360 h 808985"/>
                    <a:gd name="connsiteX10" fmla="*/ 335587 w 379531"/>
                    <a:gd name="connsiteY10" fmla="*/ 438036 h 808985"/>
                    <a:gd name="connsiteX11" fmla="*/ 259567 w 379531"/>
                    <a:gd name="connsiteY11" fmla="*/ 454554 h 808985"/>
                    <a:gd name="connsiteX12" fmla="*/ 254509 w 379531"/>
                    <a:gd name="connsiteY12" fmla="*/ 535130 h 808985"/>
                    <a:gd name="connsiteX13" fmla="*/ 322126 w 379531"/>
                    <a:gd name="connsiteY13" fmla="*/ 808986 h 808985"/>
                    <a:gd name="connsiteX14" fmla="*/ 82237 w 379531"/>
                    <a:gd name="connsiteY14" fmla="*/ 528785 h 808985"/>
                    <a:gd name="connsiteX15" fmla="*/ 92586 w 379531"/>
                    <a:gd name="connsiteY15" fmla="*/ 322109 h 808985"/>
                    <a:gd name="connsiteX16" fmla="*/ 70799 w 379531"/>
                    <a:gd name="connsiteY16" fmla="*/ 340540 h 808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79531" h="808985">
                      <a:moveTo>
                        <a:pt x="70799" y="340540"/>
                      </a:moveTo>
                      <a:cubicBezTo>
                        <a:pt x="51533" y="342665"/>
                        <a:pt x="32769" y="331870"/>
                        <a:pt x="21078" y="311936"/>
                      </a:cubicBezTo>
                      <a:cubicBezTo>
                        <a:pt x="-4054" y="272454"/>
                        <a:pt x="-4677" y="232972"/>
                        <a:pt x="8551" y="208094"/>
                      </a:cubicBezTo>
                      <a:cubicBezTo>
                        <a:pt x="19678" y="187950"/>
                        <a:pt x="45511" y="175763"/>
                        <a:pt x="63018" y="191274"/>
                      </a:cubicBezTo>
                      <a:cubicBezTo>
                        <a:pt x="80525" y="206785"/>
                        <a:pt x="81381" y="220583"/>
                        <a:pt x="87840" y="238411"/>
                      </a:cubicBezTo>
                      <a:cubicBezTo>
                        <a:pt x="94298" y="256238"/>
                        <a:pt x="121998" y="256641"/>
                        <a:pt x="131491" y="187044"/>
                      </a:cubicBezTo>
                      <a:cubicBezTo>
                        <a:pt x="140361" y="122181"/>
                        <a:pt x="150477" y="62958"/>
                        <a:pt x="176387" y="35159"/>
                      </a:cubicBezTo>
                      <a:cubicBezTo>
                        <a:pt x="215293" y="-6337"/>
                        <a:pt x="255754" y="3634"/>
                        <a:pt x="269760" y="30627"/>
                      </a:cubicBezTo>
                      <a:cubicBezTo>
                        <a:pt x="286100" y="1217"/>
                        <a:pt x="309521" y="-9661"/>
                        <a:pt x="333953" y="9778"/>
                      </a:cubicBezTo>
                      <a:cubicBezTo>
                        <a:pt x="358386" y="29217"/>
                        <a:pt x="375582" y="78972"/>
                        <a:pt x="379161" y="203360"/>
                      </a:cubicBezTo>
                      <a:cubicBezTo>
                        <a:pt x="382818" y="330267"/>
                        <a:pt x="358775" y="418396"/>
                        <a:pt x="335587" y="438036"/>
                      </a:cubicBezTo>
                      <a:cubicBezTo>
                        <a:pt x="317924" y="453044"/>
                        <a:pt x="296682" y="454957"/>
                        <a:pt x="259567" y="454554"/>
                      </a:cubicBezTo>
                      <a:lnTo>
                        <a:pt x="254509" y="535130"/>
                      </a:lnTo>
                      <a:cubicBezTo>
                        <a:pt x="254509" y="535130"/>
                        <a:pt x="337688" y="682180"/>
                        <a:pt x="322126" y="808986"/>
                      </a:cubicBezTo>
                      <a:cubicBezTo>
                        <a:pt x="263146" y="731432"/>
                        <a:pt x="82237" y="528785"/>
                        <a:pt x="82237" y="528785"/>
                      </a:cubicBezTo>
                      <a:lnTo>
                        <a:pt x="92586" y="322109"/>
                      </a:lnTo>
                      <a:cubicBezTo>
                        <a:pt x="92586" y="322109"/>
                        <a:pt x="89863" y="337216"/>
                        <a:pt x="70799" y="340540"/>
                      </a:cubicBezTo>
                      <a:close/>
                    </a:path>
                  </a:pathLst>
                </a:custGeom>
                <a:solidFill>
                  <a:srgbClr val="FFBDA7"/>
                </a:solidFill>
                <a:ln w="7772" cap="flat">
                  <a:noFill/>
                  <a:prstDash val="solid"/>
                  <a:miter/>
                </a:ln>
              </p:spPr>
              <p:txBody>
                <a:bodyPr rtlCol="0" anchor="ctr"/>
                <a:lstStyle/>
                <a:p>
                  <a:endParaRPr lang="en-IN"/>
                </a:p>
              </p:txBody>
            </p:sp>
            <p:sp>
              <p:nvSpPr>
                <p:cNvPr id="300" name="Freeform: Shape 299">
                  <a:extLst>
                    <a:ext uri="{FF2B5EF4-FFF2-40B4-BE49-F238E27FC236}">
                      <a16:creationId xmlns:a16="http://schemas.microsoft.com/office/drawing/2014/main" id="{5AA7DC78-D067-0601-DFE0-720A8E519B4F}"/>
                    </a:ext>
                  </a:extLst>
                </p:cNvPr>
                <p:cNvSpPr/>
                <p:nvPr/>
              </p:nvSpPr>
              <p:spPr>
                <a:xfrm>
                  <a:off x="830150" y="2724733"/>
                  <a:ext cx="140614" cy="219970"/>
                </a:xfrm>
                <a:custGeom>
                  <a:avLst/>
                  <a:gdLst>
                    <a:gd name="connsiteX0" fmla="*/ 88315 w 140614"/>
                    <a:gd name="connsiteY0" fmla="*/ 78561 h 219970"/>
                    <a:gd name="connsiteX1" fmla="*/ 0 w 140614"/>
                    <a:gd name="connsiteY1" fmla="*/ 54691 h 219970"/>
                    <a:gd name="connsiteX2" fmla="*/ 138735 w 140614"/>
                    <a:gd name="connsiteY2" fmla="*/ 219971 h 219970"/>
                    <a:gd name="connsiteX3" fmla="*/ 96173 w 140614"/>
                    <a:gd name="connsiteY3" fmla="*/ 0 h 219970"/>
                    <a:gd name="connsiteX4" fmla="*/ 88315 w 140614"/>
                    <a:gd name="connsiteY4" fmla="*/ 78561 h 2199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614" h="219970">
                      <a:moveTo>
                        <a:pt x="88315" y="78561"/>
                      </a:moveTo>
                      <a:cubicBezTo>
                        <a:pt x="58015" y="77423"/>
                        <a:pt x="28116" y="69345"/>
                        <a:pt x="0" y="54691"/>
                      </a:cubicBezTo>
                      <a:cubicBezTo>
                        <a:pt x="51822" y="114115"/>
                        <a:pt x="109868" y="182000"/>
                        <a:pt x="138735" y="219971"/>
                      </a:cubicBezTo>
                      <a:cubicBezTo>
                        <a:pt x="148306" y="140906"/>
                        <a:pt x="119361" y="54086"/>
                        <a:pt x="96173" y="0"/>
                      </a:cubicBezTo>
                      <a:cubicBezTo>
                        <a:pt x="96881" y="26570"/>
                        <a:pt x="94228" y="53109"/>
                        <a:pt x="88315" y="78561"/>
                      </a:cubicBezTo>
                      <a:close/>
                    </a:path>
                  </a:pathLst>
                </a:custGeom>
                <a:solidFill>
                  <a:srgbClr val="FAFAFA"/>
                </a:solidFill>
                <a:ln w="7772" cap="flat">
                  <a:noFill/>
                  <a:prstDash val="solid"/>
                  <a:miter/>
                </a:ln>
              </p:spPr>
              <p:txBody>
                <a:bodyPr rtlCol="0" anchor="ctr"/>
                <a:lstStyle/>
                <a:p>
                  <a:endParaRPr lang="en-IN"/>
                </a:p>
              </p:txBody>
            </p:sp>
            <p:sp>
              <p:nvSpPr>
                <p:cNvPr id="301" name="Freeform: Shape 300">
                  <a:extLst>
                    <a:ext uri="{FF2B5EF4-FFF2-40B4-BE49-F238E27FC236}">
                      <a16:creationId xmlns:a16="http://schemas.microsoft.com/office/drawing/2014/main" id="{FAC14244-4B54-60D1-605A-26CD8BDB8E3D}"/>
                    </a:ext>
                  </a:extLst>
                </p:cNvPr>
                <p:cNvSpPr/>
                <p:nvPr/>
              </p:nvSpPr>
              <p:spPr>
                <a:xfrm>
                  <a:off x="902591" y="2629754"/>
                  <a:ext cx="466" cy="1007"/>
                </a:xfrm>
                <a:custGeom>
                  <a:avLst/>
                  <a:gdLst>
                    <a:gd name="connsiteX0" fmla="*/ 0 w 466"/>
                    <a:gd name="connsiteY0" fmla="*/ 0 h 1007"/>
                    <a:gd name="connsiteX1" fmla="*/ 467 w 466"/>
                    <a:gd name="connsiteY1" fmla="*/ 1007 h 1007"/>
                    <a:gd name="connsiteX2" fmla="*/ 467 w 466"/>
                    <a:gd name="connsiteY2" fmla="*/ 0 h 1007"/>
                  </a:gdLst>
                  <a:ahLst/>
                  <a:cxnLst>
                    <a:cxn ang="0">
                      <a:pos x="connsiteX0" y="connsiteY0"/>
                    </a:cxn>
                    <a:cxn ang="0">
                      <a:pos x="connsiteX1" y="connsiteY1"/>
                    </a:cxn>
                    <a:cxn ang="0">
                      <a:pos x="connsiteX2" y="connsiteY2"/>
                    </a:cxn>
                  </a:cxnLst>
                  <a:rect l="l" t="t" r="r" b="b"/>
                  <a:pathLst>
                    <a:path w="466" h="1007">
                      <a:moveTo>
                        <a:pt x="0" y="0"/>
                      </a:moveTo>
                      <a:lnTo>
                        <a:pt x="467" y="1007"/>
                      </a:lnTo>
                      <a:lnTo>
                        <a:pt x="467" y="0"/>
                      </a:lnTo>
                      <a:close/>
                    </a:path>
                  </a:pathLst>
                </a:custGeom>
                <a:solidFill>
                  <a:srgbClr val="FAFAFA"/>
                </a:solidFill>
                <a:ln w="7772" cap="flat">
                  <a:noFill/>
                  <a:prstDash val="solid"/>
                  <a:miter/>
                </a:ln>
              </p:spPr>
              <p:txBody>
                <a:bodyPr rtlCol="0" anchor="ctr"/>
                <a:lstStyle/>
                <a:p>
                  <a:endParaRPr lang="en-IN"/>
                </a:p>
              </p:txBody>
            </p:sp>
            <p:sp>
              <p:nvSpPr>
                <p:cNvPr id="302" name="Freeform: Shape 301">
                  <a:extLst>
                    <a:ext uri="{FF2B5EF4-FFF2-40B4-BE49-F238E27FC236}">
                      <a16:creationId xmlns:a16="http://schemas.microsoft.com/office/drawing/2014/main" id="{0E4ADCBE-A471-6961-2D3B-6870371FBA87}"/>
                    </a:ext>
                  </a:extLst>
                </p:cNvPr>
                <p:cNvSpPr/>
                <p:nvPr/>
              </p:nvSpPr>
              <p:spPr>
                <a:xfrm>
                  <a:off x="870254" y="2441510"/>
                  <a:ext cx="52022" cy="48386"/>
                </a:xfrm>
                <a:custGeom>
                  <a:avLst/>
                  <a:gdLst>
                    <a:gd name="connsiteX0" fmla="*/ 1680 w 52022"/>
                    <a:gd name="connsiteY0" fmla="*/ 0 h 48386"/>
                    <a:gd name="connsiteX1" fmla="*/ 52023 w 52022"/>
                    <a:gd name="connsiteY1" fmla="*/ 24978 h 48386"/>
                    <a:gd name="connsiteX2" fmla="*/ 18549 w 52022"/>
                    <a:gd name="connsiteY2" fmla="*/ 46615 h 48386"/>
                    <a:gd name="connsiteX3" fmla="*/ 17708 w 52022"/>
                    <a:gd name="connsiteY3" fmla="*/ 46230 h 48386"/>
                    <a:gd name="connsiteX4" fmla="*/ 1680 w 52022"/>
                    <a:gd name="connsiteY4" fmla="*/ 0 h 483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022" h="48386">
                      <a:moveTo>
                        <a:pt x="1680" y="0"/>
                      </a:moveTo>
                      <a:lnTo>
                        <a:pt x="52023" y="24978"/>
                      </a:lnTo>
                      <a:cubicBezTo>
                        <a:pt x="47393" y="42918"/>
                        <a:pt x="32407" y="52605"/>
                        <a:pt x="18549" y="46615"/>
                      </a:cubicBezTo>
                      <a:cubicBezTo>
                        <a:pt x="18269" y="46493"/>
                        <a:pt x="17989" y="46364"/>
                        <a:pt x="17708" y="46230"/>
                      </a:cubicBezTo>
                      <a:cubicBezTo>
                        <a:pt x="3617" y="38929"/>
                        <a:pt x="-3475" y="18483"/>
                        <a:pt x="1680" y="0"/>
                      </a:cubicBezTo>
                      <a:close/>
                    </a:path>
                  </a:pathLst>
                </a:custGeom>
                <a:solidFill>
                  <a:srgbClr val="B16668"/>
                </a:solidFill>
                <a:ln w="7772" cap="flat">
                  <a:noFill/>
                  <a:prstDash val="solid"/>
                  <a:miter/>
                </a:ln>
              </p:spPr>
              <p:txBody>
                <a:bodyPr rtlCol="0" anchor="ctr"/>
                <a:lstStyle/>
                <a:p>
                  <a:endParaRPr lang="en-IN"/>
                </a:p>
              </p:txBody>
            </p:sp>
            <p:sp>
              <p:nvSpPr>
                <p:cNvPr id="303" name="Freeform: Shape 302">
                  <a:extLst>
                    <a:ext uri="{FF2B5EF4-FFF2-40B4-BE49-F238E27FC236}">
                      <a16:creationId xmlns:a16="http://schemas.microsoft.com/office/drawing/2014/main" id="{ABD3BE76-D0F2-717B-DA3F-C95591E7F416}"/>
                    </a:ext>
                  </a:extLst>
                </p:cNvPr>
                <p:cNvSpPr/>
                <p:nvPr/>
              </p:nvSpPr>
              <p:spPr>
                <a:xfrm>
                  <a:off x="870345" y="2452589"/>
                  <a:ext cx="26157" cy="37165"/>
                </a:xfrm>
                <a:custGeom>
                  <a:avLst/>
                  <a:gdLst>
                    <a:gd name="connsiteX0" fmla="*/ 6491 w 26157"/>
                    <a:gd name="connsiteY0" fmla="*/ 1108 h 37165"/>
                    <a:gd name="connsiteX1" fmla="*/ 32 w 26157"/>
                    <a:gd name="connsiteY1" fmla="*/ 0 h 37165"/>
                    <a:gd name="connsiteX2" fmla="*/ 17384 w 26157"/>
                    <a:gd name="connsiteY2" fmla="*/ 35151 h 37165"/>
                    <a:gd name="connsiteX3" fmla="*/ 25865 w 26157"/>
                    <a:gd name="connsiteY3" fmla="*/ 37165 h 37165"/>
                    <a:gd name="connsiteX4" fmla="*/ 6491 w 26157"/>
                    <a:gd name="connsiteY4" fmla="*/ 1108 h 371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157" h="37165">
                      <a:moveTo>
                        <a:pt x="6491" y="1108"/>
                      </a:moveTo>
                      <a:cubicBezTo>
                        <a:pt x="4374" y="443"/>
                        <a:pt x="2211" y="71"/>
                        <a:pt x="32" y="0"/>
                      </a:cubicBezTo>
                      <a:cubicBezTo>
                        <a:pt x="-536" y="15298"/>
                        <a:pt x="6421" y="29393"/>
                        <a:pt x="17384" y="35151"/>
                      </a:cubicBezTo>
                      <a:cubicBezTo>
                        <a:pt x="20107" y="36403"/>
                        <a:pt x="22971" y="37083"/>
                        <a:pt x="25865" y="37165"/>
                      </a:cubicBezTo>
                      <a:cubicBezTo>
                        <a:pt x="27873" y="20380"/>
                        <a:pt x="19345" y="4509"/>
                        <a:pt x="6491" y="1108"/>
                      </a:cubicBezTo>
                      <a:close/>
                    </a:path>
                  </a:pathLst>
                </a:custGeom>
                <a:solidFill>
                  <a:srgbClr val="F28F8F"/>
                </a:solidFill>
                <a:ln w="7772" cap="flat">
                  <a:noFill/>
                  <a:prstDash val="solid"/>
                  <a:miter/>
                </a:ln>
              </p:spPr>
              <p:txBody>
                <a:bodyPr rtlCol="0" anchor="ctr"/>
                <a:lstStyle/>
                <a:p>
                  <a:endParaRPr lang="en-IN"/>
                </a:p>
              </p:txBody>
            </p:sp>
            <p:sp>
              <p:nvSpPr>
                <p:cNvPr id="304" name="Freeform: Shape 303">
                  <a:extLst>
                    <a:ext uri="{FF2B5EF4-FFF2-40B4-BE49-F238E27FC236}">
                      <a16:creationId xmlns:a16="http://schemas.microsoft.com/office/drawing/2014/main" id="{00CF712E-84A9-1EB8-8EB9-B5CD6F2662C5}"/>
                    </a:ext>
                  </a:extLst>
                </p:cNvPr>
                <p:cNvSpPr/>
                <p:nvPr/>
              </p:nvSpPr>
              <p:spPr>
                <a:xfrm>
                  <a:off x="844612" y="2311015"/>
                  <a:ext cx="32077" cy="41707"/>
                </a:xfrm>
                <a:custGeom>
                  <a:avLst/>
                  <a:gdLst>
                    <a:gd name="connsiteX0" fmla="*/ 30980 w 32077"/>
                    <a:gd name="connsiteY0" fmla="*/ 28870 h 41707"/>
                    <a:gd name="connsiteX1" fmla="*/ 9918 w 32077"/>
                    <a:gd name="connsiteY1" fmla="*/ 40100 h 41707"/>
                    <a:gd name="connsiteX2" fmla="*/ 1242 w 32077"/>
                    <a:gd name="connsiteY2" fmla="*/ 12837 h 41707"/>
                    <a:gd name="connsiteX3" fmla="*/ 21642 w 32077"/>
                    <a:gd name="connsiteY3" fmla="*/ 1273 h 41707"/>
                    <a:gd name="connsiteX4" fmla="*/ 30980 w 32077"/>
                    <a:gd name="connsiteY4" fmla="*/ 28870 h 417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077" h="41707">
                      <a:moveTo>
                        <a:pt x="30980" y="28870"/>
                      </a:moveTo>
                      <a:cubicBezTo>
                        <a:pt x="27556" y="39500"/>
                        <a:pt x="18130" y="44527"/>
                        <a:pt x="9918" y="40100"/>
                      </a:cubicBezTo>
                      <a:cubicBezTo>
                        <a:pt x="1707" y="35672"/>
                        <a:pt x="-2178" y="23467"/>
                        <a:pt x="1242" y="12837"/>
                      </a:cubicBezTo>
                      <a:cubicBezTo>
                        <a:pt x="4557" y="2538"/>
                        <a:pt x="13547" y="-2559"/>
                        <a:pt x="21642" y="1273"/>
                      </a:cubicBezTo>
                      <a:cubicBezTo>
                        <a:pt x="30061" y="5620"/>
                        <a:pt x="34216" y="17914"/>
                        <a:pt x="30980" y="28870"/>
                      </a:cubicBezTo>
                      <a:close/>
                    </a:path>
                  </a:pathLst>
                </a:custGeom>
                <a:solidFill>
                  <a:srgbClr val="263238"/>
                </a:solidFill>
                <a:ln w="7772" cap="flat">
                  <a:noFill/>
                  <a:prstDash val="solid"/>
                  <a:miter/>
                </a:ln>
              </p:spPr>
              <p:txBody>
                <a:bodyPr rtlCol="0" anchor="ctr"/>
                <a:lstStyle/>
                <a:p>
                  <a:endParaRPr lang="en-IN"/>
                </a:p>
              </p:txBody>
            </p:sp>
            <p:sp>
              <p:nvSpPr>
                <p:cNvPr id="305" name="Freeform: Shape 304">
                  <a:extLst>
                    <a:ext uri="{FF2B5EF4-FFF2-40B4-BE49-F238E27FC236}">
                      <a16:creationId xmlns:a16="http://schemas.microsoft.com/office/drawing/2014/main" id="{7F29115C-91AE-D0FA-603E-FA0CF6CCD04D}"/>
                    </a:ext>
                  </a:extLst>
                </p:cNvPr>
                <p:cNvSpPr/>
                <p:nvPr/>
              </p:nvSpPr>
              <p:spPr>
                <a:xfrm>
                  <a:off x="966007" y="2251438"/>
                  <a:ext cx="36553" cy="35871"/>
                </a:xfrm>
                <a:custGeom>
                  <a:avLst/>
                  <a:gdLst>
                    <a:gd name="connsiteX0" fmla="*/ 35015 w 36553"/>
                    <a:gd name="connsiteY0" fmla="*/ 35871 h 35871"/>
                    <a:gd name="connsiteX1" fmla="*/ 0 w 36553"/>
                    <a:gd name="connsiteY1" fmla="*/ 15022 h 35871"/>
                    <a:gd name="connsiteX2" fmla="*/ 23965 w 36553"/>
                    <a:gd name="connsiteY2" fmla="*/ 1709 h 35871"/>
                    <a:gd name="connsiteX3" fmla="*/ 24899 w 36553"/>
                    <a:gd name="connsiteY3" fmla="*/ 2231 h 35871"/>
                    <a:gd name="connsiteX4" fmla="*/ 35015 w 36553"/>
                    <a:gd name="connsiteY4" fmla="*/ 35871 h 358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553" h="35871">
                      <a:moveTo>
                        <a:pt x="35015" y="35871"/>
                      </a:moveTo>
                      <a:lnTo>
                        <a:pt x="0" y="15022"/>
                      </a:lnTo>
                      <a:cubicBezTo>
                        <a:pt x="3782" y="2780"/>
                        <a:pt x="14512" y="-3181"/>
                        <a:pt x="23965" y="1709"/>
                      </a:cubicBezTo>
                      <a:cubicBezTo>
                        <a:pt x="24277" y="1872"/>
                        <a:pt x="24588" y="2046"/>
                        <a:pt x="24899" y="2231"/>
                      </a:cubicBezTo>
                      <a:cubicBezTo>
                        <a:pt x="34688" y="8127"/>
                        <a:pt x="39146" y="22961"/>
                        <a:pt x="35015" y="35871"/>
                      </a:cubicBezTo>
                      <a:close/>
                    </a:path>
                  </a:pathLst>
                </a:custGeom>
                <a:solidFill>
                  <a:srgbClr val="263238"/>
                </a:solidFill>
                <a:ln w="7772" cap="flat">
                  <a:noFill/>
                  <a:prstDash val="solid"/>
                  <a:miter/>
                </a:ln>
              </p:spPr>
              <p:txBody>
                <a:bodyPr rtlCol="0" anchor="ctr"/>
                <a:lstStyle/>
                <a:p>
                  <a:endParaRPr lang="en-IN"/>
                </a:p>
              </p:txBody>
            </p:sp>
            <p:sp>
              <p:nvSpPr>
                <p:cNvPr id="306" name="Freeform: Shape 305">
                  <a:extLst>
                    <a:ext uri="{FF2B5EF4-FFF2-40B4-BE49-F238E27FC236}">
                      <a16:creationId xmlns:a16="http://schemas.microsoft.com/office/drawing/2014/main" id="{93C75629-0BB4-7B14-180C-D8DAD3C91F98}"/>
                    </a:ext>
                  </a:extLst>
                </p:cNvPr>
                <p:cNvSpPr/>
                <p:nvPr/>
              </p:nvSpPr>
              <p:spPr>
                <a:xfrm>
                  <a:off x="960369" y="2311372"/>
                  <a:ext cx="32137" cy="41708"/>
                </a:xfrm>
                <a:custGeom>
                  <a:avLst/>
                  <a:gdLst>
                    <a:gd name="connsiteX0" fmla="*/ 813 w 32137"/>
                    <a:gd name="connsiteY0" fmla="*/ 27706 h 41708"/>
                    <a:gd name="connsiteX1" fmla="*/ 21316 w 32137"/>
                    <a:gd name="connsiteY1" fmla="*/ 40544 h 41708"/>
                    <a:gd name="connsiteX2" fmla="*/ 31237 w 32137"/>
                    <a:gd name="connsiteY2" fmla="*/ 14000 h 41708"/>
                    <a:gd name="connsiteX3" fmla="*/ 11318 w 32137"/>
                    <a:gd name="connsiteY3" fmla="*/ 915 h 41708"/>
                    <a:gd name="connsiteX4" fmla="*/ 813 w 32137"/>
                    <a:gd name="connsiteY4" fmla="*/ 27706 h 417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137" h="41708">
                      <a:moveTo>
                        <a:pt x="813" y="27706"/>
                      </a:moveTo>
                      <a:cubicBezTo>
                        <a:pt x="3739" y="38581"/>
                        <a:pt x="12921" y="44329"/>
                        <a:pt x="21316" y="40544"/>
                      </a:cubicBezTo>
                      <a:cubicBezTo>
                        <a:pt x="29720" y="36759"/>
                        <a:pt x="34163" y="24875"/>
                        <a:pt x="31237" y="14000"/>
                      </a:cubicBezTo>
                      <a:cubicBezTo>
                        <a:pt x="28389" y="3420"/>
                        <a:pt x="19597" y="-2359"/>
                        <a:pt x="11318" y="915"/>
                      </a:cubicBezTo>
                      <a:cubicBezTo>
                        <a:pt x="2704" y="4562"/>
                        <a:pt x="-1996" y="16554"/>
                        <a:pt x="813" y="27706"/>
                      </a:cubicBezTo>
                      <a:close/>
                    </a:path>
                  </a:pathLst>
                </a:custGeom>
                <a:solidFill>
                  <a:srgbClr val="263238"/>
                </a:solidFill>
                <a:ln w="7772" cap="flat">
                  <a:noFill/>
                  <a:prstDash val="solid"/>
                  <a:miter/>
                </a:ln>
              </p:spPr>
              <p:txBody>
                <a:bodyPr rtlCol="0" anchor="ctr"/>
                <a:lstStyle/>
                <a:p>
                  <a:endParaRPr lang="en-IN"/>
                </a:p>
              </p:txBody>
            </p:sp>
            <p:sp>
              <p:nvSpPr>
                <p:cNvPr id="307" name="Freeform: Shape 306">
                  <a:extLst>
                    <a:ext uri="{FF2B5EF4-FFF2-40B4-BE49-F238E27FC236}">
                      <a16:creationId xmlns:a16="http://schemas.microsoft.com/office/drawing/2014/main" id="{E162E031-7686-0A2F-7C2C-31C24BD4D726}"/>
                    </a:ext>
                  </a:extLst>
                </p:cNvPr>
                <p:cNvSpPr/>
                <p:nvPr/>
              </p:nvSpPr>
              <p:spPr>
                <a:xfrm>
                  <a:off x="825743" y="2244231"/>
                  <a:ext cx="39499" cy="37941"/>
                </a:xfrm>
                <a:custGeom>
                  <a:avLst/>
                  <a:gdLst>
                    <a:gd name="connsiteX0" fmla="*/ 39499 w 39499"/>
                    <a:gd name="connsiteY0" fmla="*/ 14675 h 37941"/>
                    <a:gd name="connsiteX1" fmla="*/ 2384 w 39499"/>
                    <a:gd name="connsiteY1" fmla="*/ 37941 h 37941"/>
                    <a:gd name="connsiteX2" fmla="*/ 10422 w 39499"/>
                    <a:gd name="connsiteY2" fmla="*/ 3142 h 37941"/>
                    <a:gd name="connsiteX3" fmla="*/ 10943 w 39499"/>
                    <a:gd name="connsiteY3" fmla="*/ 2790 h 37941"/>
                    <a:gd name="connsiteX4" fmla="*/ 39499 w 39499"/>
                    <a:gd name="connsiteY4" fmla="*/ 14675 h 379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99" h="37941">
                      <a:moveTo>
                        <a:pt x="39499" y="14675"/>
                      </a:moveTo>
                      <a:lnTo>
                        <a:pt x="2384" y="37941"/>
                      </a:lnTo>
                      <a:cubicBezTo>
                        <a:pt x="-2820" y="25458"/>
                        <a:pt x="779" y="9878"/>
                        <a:pt x="10422" y="3142"/>
                      </a:cubicBezTo>
                      <a:cubicBezTo>
                        <a:pt x="10595" y="3021"/>
                        <a:pt x="10768" y="2904"/>
                        <a:pt x="10943" y="2790"/>
                      </a:cubicBezTo>
                      <a:cubicBezTo>
                        <a:pt x="21389" y="-3711"/>
                        <a:pt x="33938" y="1512"/>
                        <a:pt x="39499" y="14675"/>
                      </a:cubicBezTo>
                      <a:close/>
                    </a:path>
                  </a:pathLst>
                </a:custGeom>
                <a:solidFill>
                  <a:srgbClr val="263238"/>
                </a:solidFill>
                <a:ln w="7772" cap="flat">
                  <a:noFill/>
                  <a:prstDash val="solid"/>
                  <a:miter/>
                </a:ln>
              </p:spPr>
              <p:txBody>
                <a:bodyPr rtlCol="0" anchor="ctr"/>
                <a:lstStyle/>
                <a:p>
                  <a:endParaRPr lang="en-IN"/>
                </a:p>
              </p:txBody>
            </p:sp>
            <p:sp>
              <p:nvSpPr>
                <p:cNvPr id="308" name="Freeform: Shape 307">
                  <a:extLst>
                    <a:ext uri="{FF2B5EF4-FFF2-40B4-BE49-F238E27FC236}">
                      <a16:creationId xmlns:a16="http://schemas.microsoft.com/office/drawing/2014/main" id="{62643BFA-A112-2156-B509-F00DD3AF2F20}"/>
                    </a:ext>
                  </a:extLst>
                </p:cNvPr>
                <p:cNvSpPr/>
                <p:nvPr/>
              </p:nvSpPr>
              <p:spPr>
                <a:xfrm>
                  <a:off x="909905" y="2297179"/>
                  <a:ext cx="58902" cy="124791"/>
                </a:xfrm>
                <a:custGeom>
                  <a:avLst/>
                  <a:gdLst>
                    <a:gd name="connsiteX0" fmla="*/ 0 w 58902"/>
                    <a:gd name="connsiteY0" fmla="*/ 0 h 124791"/>
                    <a:gd name="connsiteX1" fmla="*/ 5836 w 58902"/>
                    <a:gd name="connsiteY1" fmla="*/ 124791 h 124791"/>
                    <a:gd name="connsiteX2" fmla="*/ 58902 w 58902"/>
                    <a:gd name="connsiteY2" fmla="*/ 102532 h 124791"/>
                    <a:gd name="connsiteX3" fmla="*/ 0 w 58902"/>
                    <a:gd name="connsiteY3" fmla="*/ 0 h 124791"/>
                  </a:gdLst>
                  <a:ahLst/>
                  <a:cxnLst>
                    <a:cxn ang="0">
                      <a:pos x="connsiteX0" y="connsiteY0"/>
                    </a:cxn>
                    <a:cxn ang="0">
                      <a:pos x="connsiteX1" y="connsiteY1"/>
                    </a:cxn>
                    <a:cxn ang="0">
                      <a:pos x="connsiteX2" y="connsiteY2"/>
                    </a:cxn>
                    <a:cxn ang="0">
                      <a:pos x="connsiteX3" y="connsiteY3"/>
                    </a:cxn>
                  </a:cxnLst>
                  <a:rect l="l" t="t" r="r" b="b"/>
                  <a:pathLst>
                    <a:path w="58902" h="124791">
                      <a:moveTo>
                        <a:pt x="0" y="0"/>
                      </a:moveTo>
                      <a:lnTo>
                        <a:pt x="5836" y="124791"/>
                      </a:lnTo>
                      <a:lnTo>
                        <a:pt x="58902" y="102532"/>
                      </a:lnTo>
                      <a:lnTo>
                        <a:pt x="0" y="0"/>
                      </a:lnTo>
                      <a:close/>
                    </a:path>
                  </a:pathLst>
                </a:custGeom>
                <a:solidFill>
                  <a:srgbClr val="F0997A"/>
                </a:solidFill>
                <a:ln w="7772" cap="flat">
                  <a:noFill/>
                  <a:prstDash val="solid"/>
                  <a:miter/>
                </a:ln>
              </p:spPr>
              <p:txBody>
                <a:bodyPr rtlCol="0" anchor="ctr"/>
                <a:lstStyle/>
                <a:p>
                  <a:endParaRPr lang="en-IN"/>
                </a:p>
              </p:txBody>
            </p:sp>
            <p:sp>
              <p:nvSpPr>
                <p:cNvPr id="309" name="Freeform: Shape 308">
                  <a:extLst>
                    <a:ext uri="{FF2B5EF4-FFF2-40B4-BE49-F238E27FC236}">
                      <a16:creationId xmlns:a16="http://schemas.microsoft.com/office/drawing/2014/main" id="{EBC1765E-BD52-4785-2131-2CF563296DD6}"/>
                    </a:ext>
                  </a:extLst>
                </p:cNvPr>
                <p:cNvSpPr/>
                <p:nvPr/>
              </p:nvSpPr>
              <p:spPr>
                <a:xfrm>
                  <a:off x="762222" y="2490258"/>
                  <a:ext cx="143404" cy="128316"/>
                </a:xfrm>
                <a:custGeom>
                  <a:avLst/>
                  <a:gdLst>
                    <a:gd name="connsiteX0" fmla="*/ 143404 w 143404"/>
                    <a:gd name="connsiteY0" fmla="*/ 100014 h 128316"/>
                    <a:gd name="connsiteX1" fmla="*/ 40306 w 143404"/>
                    <a:gd name="connsiteY1" fmla="*/ 67885 h 128316"/>
                    <a:gd name="connsiteX2" fmla="*/ 0 w 143404"/>
                    <a:gd name="connsiteY2" fmla="*/ 0 h 128316"/>
                    <a:gd name="connsiteX3" fmla="*/ 33770 w 143404"/>
                    <a:gd name="connsiteY3" fmla="*/ 84806 h 128316"/>
                    <a:gd name="connsiteX4" fmla="*/ 141614 w 143404"/>
                    <a:gd name="connsiteY4" fmla="*/ 128316 h 1283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404" h="128316">
                      <a:moveTo>
                        <a:pt x="143404" y="100014"/>
                      </a:moveTo>
                      <a:cubicBezTo>
                        <a:pt x="107954" y="96356"/>
                        <a:pt x="73161" y="85515"/>
                        <a:pt x="40306" y="67885"/>
                      </a:cubicBezTo>
                      <a:cubicBezTo>
                        <a:pt x="28323" y="60834"/>
                        <a:pt x="12683" y="32029"/>
                        <a:pt x="0" y="0"/>
                      </a:cubicBezTo>
                      <a:cubicBezTo>
                        <a:pt x="0" y="0"/>
                        <a:pt x="7781" y="62547"/>
                        <a:pt x="33770" y="84806"/>
                      </a:cubicBezTo>
                      <a:cubicBezTo>
                        <a:pt x="72675" y="118547"/>
                        <a:pt x="141614" y="128316"/>
                        <a:pt x="141614" y="128316"/>
                      </a:cubicBezTo>
                      <a:close/>
                    </a:path>
                  </a:pathLst>
                </a:custGeom>
                <a:solidFill>
                  <a:srgbClr val="F0997A"/>
                </a:solidFill>
                <a:ln w="7772" cap="flat">
                  <a:noFill/>
                  <a:prstDash val="solid"/>
                  <a:miter/>
                </a:ln>
              </p:spPr>
              <p:txBody>
                <a:bodyPr rtlCol="0" anchor="ctr"/>
                <a:lstStyle/>
                <a:p>
                  <a:endParaRPr lang="en-IN"/>
                </a:p>
              </p:txBody>
            </p:sp>
          </p:grpSp>
          <p:sp>
            <p:nvSpPr>
              <p:cNvPr id="310" name="Freeform: Shape 309">
                <a:extLst>
                  <a:ext uri="{FF2B5EF4-FFF2-40B4-BE49-F238E27FC236}">
                    <a16:creationId xmlns:a16="http://schemas.microsoft.com/office/drawing/2014/main" id="{D62D000F-F465-73FA-65FE-E9FC411E0AC6}"/>
                  </a:ext>
                </a:extLst>
              </p:cNvPr>
              <p:cNvSpPr/>
              <p:nvPr/>
            </p:nvSpPr>
            <p:spPr>
              <a:xfrm>
                <a:off x="729386" y="2593999"/>
                <a:ext cx="176629" cy="109459"/>
              </a:xfrm>
              <a:custGeom>
                <a:avLst/>
                <a:gdLst>
                  <a:gd name="connsiteX0" fmla="*/ 171182 w 176629"/>
                  <a:gd name="connsiteY0" fmla="*/ 77352 h 109459"/>
                  <a:gd name="connsiteX1" fmla="*/ 0 w 176629"/>
                  <a:gd name="connsiteY1" fmla="*/ 70504 h 109459"/>
                  <a:gd name="connsiteX2" fmla="*/ 3579 w 176629"/>
                  <a:gd name="connsiteY2" fmla="*/ 0 h 109459"/>
                  <a:gd name="connsiteX3" fmla="*/ 107145 w 176629"/>
                  <a:gd name="connsiteY3" fmla="*/ 35755 h 109459"/>
                  <a:gd name="connsiteX4" fmla="*/ 176629 w 176629"/>
                  <a:gd name="connsiteY4" fmla="*/ 7554 h 1094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629" h="109459">
                    <a:moveTo>
                      <a:pt x="171182" y="77352"/>
                    </a:moveTo>
                    <a:cubicBezTo>
                      <a:pt x="151496" y="113712"/>
                      <a:pt x="56179" y="128719"/>
                      <a:pt x="0" y="70504"/>
                    </a:cubicBezTo>
                    <a:lnTo>
                      <a:pt x="3579" y="0"/>
                    </a:lnTo>
                    <a:cubicBezTo>
                      <a:pt x="11905" y="19540"/>
                      <a:pt x="57580" y="40288"/>
                      <a:pt x="107145" y="35755"/>
                    </a:cubicBezTo>
                    <a:cubicBezTo>
                      <a:pt x="167136" y="30317"/>
                      <a:pt x="176629" y="7554"/>
                      <a:pt x="176629" y="7554"/>
                    </a:cubicBezTo>
                    <a:close/>
                  </a:path>
                </a:pathLst>
              </a:custGeom>
              <a:solidFill>
                <a:srgbClr val="FF725E"/>
              </a:solidFill>
              <a:ln w="7772" cap="flat">
                <a:noFill/>
                <a:prstDash val="solid"/>
                <a:miter/>
              </a:ln>
            </p:spPr>
            <p:txBody>
              <a:bodyPr rtlCol="0" anchor="ctr"/>
              <a:lstStyle/>
              <a:p>
                <a:endParaRPr lang="en-IN"/>
              </a:p>
            </p:txBody>
          </p:sp>
          <p:sp>
            <p:nvSpPr>
              <p:cNvPr id="311" name="Freeform: Shape 310">
                <a:extLst>
                  <a:ext uri="{FF2B5EF4-FFF2-40B4-BE49-F238E27FC236}">
                    <a16:creationId xmlns:a16="http://schemas.microsoft.com/office/drawing/2014/main" id="{F69ADBE7-F30A-9E82-0121-D012BE17074D}"/>
                  </a:ext>
                </a:extLst>
              </p:cNvPr>
              <p:cNvSpPr/>
              <p:nvPr/>
            </p:nvSpPr>
            <p:spPr>
              <a:xfrm>
                <a:off x="729386" y="2593999"/>
                <a:ext cx="176629" cy="109459"/>
              </a:xfrm>
              <a:custGeom>
                <a:avLst/>
                <a:gdLst>
                  <a:gd name="connsiteX0" fmla="*/ 171182 w 176629"/>
                  <a:gd name="connsiteY0" fmla="*/ 77352 h 109459"/>
                  <a:gd name="connsiteX1" fmla="*/ 0 w 176629"/>
                  <a:gd name="connsiteY1" fmla="*/ 70504 h 109459"/>
                  <a:gd name="connsiteX2" fmla="*/ 3579 w 176629"/>
                  <a:gd name="connsiteY2" fmla="*/ 0 h 109459"/>
                  <a:gd name="connsiteX3" fmla="*/ 107145 w 176629"/>
                  <a:gd name="connsiteY3" fmla="*/ 35755 h 109459"/>
                  <a:gd name="connsiteX4" fmla="*/ 176629 w 176629"/>
                  <a:gd name="connsiteY4" fmla="*/ 7554 h 1094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629" h="109459">
                    <a:moveTo>
                      <a:pt x="171182" y="77352"/>
                    </a:moveTo>
                    <a:cubicBezTo>
                      <a:pt x="151496" y="113712"/>
                      <a:pt x="56179" y="128719"/>
                      <a:pt x="0" y="70504"/>
                    </a:cubicBezTo>
                    <a:lnTo>
                      <a:pt x="3579" y="0"/>
                    </a:lnTo>
                    <a:cubicBezTo>
                      <a:pt x="11905" y="19540"/>
                      <a:pt x="57580" y="40288"/>
                      <a:pt x="107145" y="35755"/>
                    </a:cubicBezTo>
                    <a:cubicBezTo>
                      <a:pt x="167136" y="30317"/>
                      <a:pt x="176629" y="7554"/>
                      <a:pt x="176629" y="7554"/>
                    </a:cubicBezTo>
                    <a:close/>
                  </a:path>
                </a:pathLst>
              </a:custGeom>
              <a:solidFill>
                <a:srgbClr val="000000">
                  <a:alpha val="30000"/>
                </a:srgbClr>
              </a:solidFill>
              <a:ln w="7772" cap="flat">
                <a:noFill/>
                <a:prstDash val="solid"/>
                <a:miter/>
              </a:ln>
            </p:spPr>
            <p:txBody>
              <a:bodyPr rtlCol="0" anchor="ctr"/>
              <a:lstStyle/>
              <a:p>
                <a:endParaRPr lang="en-IN"/>
              </a:p>
            </p:txBody>
          </p:sp>
          <p:sp>
            <p:nvSpPr>
              <p:cNvPr id="312" name="Freeform: Shape 311">
                <a:extLst>
                  <a:ext uri="{FF2B5EF4-FFF2-40B4-BE49-F238E27FC236}">
                    <a16:creationId xmlns:a16="http://schemas.microsoft.com/office/drawing/2014/main" id="{0185978A-D077-AC54-5113-60DBA3248E35}"/>
                  </a:ext>
                </a:extLst>
              </p:cNvPr>
              <p:cNvSpPr/>
              <p:nvPr/>
            </p:nvSpPr>
            <p:spPr>
              <a:xfrm>
                <a:off x="545987" y="2610711"/>
                <a:ext cx="188144" cy="128525"/>
              </a:xfrm>
              <a:custGeom>
                <a:avLst/>
                <a:gdLst>
                  <a:gd name="connsiteX0" fmla="*/ 184410 w 188144"/>
                  <a:gd name="connsiteY0" fmla="*/ 30022 h 128525"/>
                  <a:gd name="connsiteX1" fmla="*/ 51277 w 188144"/>
                  <a:gd name="connsiteY1" fmla="*/ 24482 h 128525"/>
                  <a:gd name="connsiteX2" fmla="*/ 0 w 188144"/>
                  <a:gd name="connsiteY2" fmla="*/ 128525 h 128525"/>
                  <a:gd name="connsiteX3" fmla="*/ 46686 w 188144"/>
                  <a:gd name="connsiteY3" fmla="*/ 112713 h 128525"/>
                  <a:gd name="connsiteX4" fmla="*/ 188145 w 188144"/>
                  <a:gd name="connsiteY4" fmla="*/ 69806 h 128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144" h="128525">
                    <a:moveTo>
                      <a:pt x="184410" y="30022"/>
                    </a:moveTo>
                    <a:cubicBezTo>
                      <a:pt x="168848" y="-3518"/>
                      <a:pt x="94073" y="-13791"/>
                      <a:pt x="51277" y="24482"/>
                    </a:cubicBezTo>
                    <a:cubicBezTo>
                      <a:pt x="24908" y="49854"/>
                      <a:pt x="6660" y="86878"/>
                      <a:pt x="0" y="128525"/>
                    </a:cubicBezTo>
                    <a:cubicBezTo>
                      <a:pt x="14085" y="117618"/>
                      <a:pt x="30280" y="112138"/>
                      <a:pt x="46686" y="112713"/>
                    </a:cubicBezTo>
                    <a:cubicBezTo>
                      <a:pt x="71041" y="115432"/>
                      <a:pt x="138269" y="145144"/>
                      <a:pt x="188145" y="69806"/>
                    </a:cubicBezTo>
                    <a:close/>
                  </a:path>
                </a:pathLst>
              </a:custGeom>
              <a:solidFill>
                <a:srgbClr val="FF725E"/>
              </a:solidFill>
              <a:ln w="7772" cap="flat">
                <a:noFill/>
                <a:prstDash val="solid"/>
                <a:miter/>
              </a:ln>
            </p:spPr>
            <p:txBody>
              <a:bodyPr rtlCol="0" anchor="ctr"/>
              <a:lstStyle/>
              <a:p>
                <a:endParaRPr lang="en-IN"/>
              </a:p>
            </p:txBody>
          </p:sp>
          <p:sp>
            <p:nvSpPr>
              <p:cNvPr id="313" name="Freeform: Shape 312">
                <a:extLst>
                  <a:ext uri="{FF2B5EF4-FFF2-40B4-BE49-F238E27FC236}">
                    <a16:creationId xmlns:a16="http://schemas.microsoft.com/office/drawing/2014/main" id="{3CE406E9-1B1A-D41D-2035-F17F54628FFB}"/>
                  </a:ext>
                </a:extLst>
              </p:cNvPr>
              <p:cNvSpPr/>
              <p:nvPr/>
            </p:nvSpPr>
            <p:spPr>
              <a:xfrm>
                <a:off x="545987" y="2610711"/>
                <a:ext cx="188144" cy="128525"/>
              </a:xfrm>
              <a:custGeom>
                <a:avLst/>
                <a:gdLst>
                  <a:gd name="connsiteX0" fmla="*/ 184410 w 188144"/>
                  <a:gd name="connsiteY0" fmla="*/ 30022 h 128525"/>
                  <a:gd name="connsiteX1" fmla="*/ 51277 w 188144"/>
                  <a:gd name="connsiteY1" fmla="*/ 24482 h 128525"/>
                  <a:gd name="connsiteX2" fmla="*/ 0 w 188144"/>
                  <a:gd name="connsiteY2" fmla="*/ 128525 h 128525"/>
                  <a:gd name="connsiteX3" fmla="*/ 46686 w 188144"/>
                  <a:gd name="connsiteY3" fmla="*/ 112713 h 128525"/>
                  <a:gd name="connsiteX4" fmla="*/ 188145 w 188144"/>
                  <a:gd name="connsiteY4" fmla="*/ 69806 h 128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144" h="128525">
                    <a:moveTo>
                      <a:pt x="184410" y="30022"/>
                    </a:moveTo>
                    <a:cubicBezTo>
                      <a:pt x="168848" y="-3518"/>
                      <a:pt x="94073" y="-13791"/>
                      <a:pt x="51277" y="24482"/>
                    </a:cubicBezTo>
                    <a:cubicBezTo>
                      <a:pt x="24908" y="49854"/>
                      <a:pt x="6660" y="86878"/>
                      <a:pt x="0" y="128525"/>
                    </a:cubicBezTo>
                    <a:cubicBezTo>
                      <a:pt x="14085" y="117618"/>
                      <a:pt x="30280" y="112138"/>
                      <a:pt x="46686" y="112713"/>
                    </a:cubicBezTo>
                    <a:cubicBezTo>
                      <a:pt x="71041" y="115432"/>
                      <a:pt x="138269" y="145144"/>
                      <a:pt x="188145" y="69806"/>
                    </a:cubicBezTo>
                    <a:close/>
                  </a:path>
                </a:pathLst>
              </a:custGeom>
              <a:solidFill>
                <a:srgbClr val="000000">
                  <a:alpha val="30000"/>
                </a:srgbClr>
              </a:solidFill>
              <a:ln w="7772" cap="flat">
                <a:noFill/>
                <a:prstDash val="solid"/>
                <a:miter/>
              </a:ln>
            </p:spPr>
            <p:txBody>
              <a:bodyPr rtlCol="0" anchor="ctr"/>
              <a:lstStyle/>
              <a:p>
                <a:endParaRPr lang="en-IN"/>
              </a:p>
            </p:txBody>
          </p:sp>
          <p:sp>
            <p:nvSpPr>
              <p:cNvPr id="314" name="Freeform: Shape 313">
                <a:extLst>
                  <a:ext uri="{FF2B5EF4-FFF2-40B4-BE49-F238E27FC236}">
                    <a16:creationId xmlns:a16="http://schemas.microsoft.com/office/drawing/2014/main" id="{909D1E53-4A84-577B-3303-F6E82F466C52}"/>
                  </a:ext>
                </a:extLst>
              </p:cNvPr>
              <p:cNvSpPr/>
              <p:nvPr/>
            </p:nvSpPr>
            <p:spPr>
              <a:xfrm>
                <a:off x="598431" y="2647334"/>
                <a:ext cx="124967" cy="32789"/>
              </a:xfrm>
              <a:custGeom>
                <a:avLst/>
                <a:gdLst>
                  <a:gd name="connsiteX0" fmla="*/ 124885 w 124967"/>
                  <a:gd name="connsiteY0" fmla="*/ 14449 h 32789"/>
                  <a:gd name="connsiteX1" fmla="*/ 113681 w 124967"/>
                  <a:gd name="connsiteY1" fmla="*/ 6089 h 32789"/>
                  <a:gd name="connsiteX2" fmla="*/ 97418 w 124967"/>
                  <a:gd name="connsiteY2" fmla="*/ 1960 h 32789"/>
                  <a:gd name="connsiteX3" fmla="*/ 62948 w 124967"/>
                  <a:gd name="connsiteY3" fmla="*/ 751 h 32789"/>
                  <a:gd name="connsiteX4" fmla="*/ 0 w 124967"/>
                  <a:gd name="connsiteY4" fmla="*/ 32175 h 32789"/>
                  <a:gd name="connsiteX5" fmla="*/ 0 w 124967"/>
                  <a:gd name="connsiteY5" fmla="*/ 32780 h 32789"/>
                  <a:gd name="connsiteX6" fmla="*/ 31669 w 124967"/>
                  <a:gd name="connsiteY6" fmla="*/ 18075 h 32789"/>
                  <a:gd name="connsiteX7" fmla="*/ 63260 w 124967"/>
                  <a:gd name="connsiteY7" fmla="*/ 10420 h 32789"/>
                  <a:gd name="connsiteX8" fmla="*/ 93995 w 124967"/>
                  <a:gd name="connsiteY8" fmla="*/ 10420 h 32789"/>
                  <a:gd name="connsiteX9" fmla="*/ 108934 w 124967"/>
                  <a:gd name="connsiteY9" fmla="*/ 13844 h 32789"/>
                  <a:gd name="connsiteX10" fmla="*/ 123796 w 124967"/>
                  <a:gd name="connsiteY10" fmla="*/ 17370 h 32789"/>
                  <a:gd name="connsiteX11" fmla="*/ 124885 w 124967"/>
                  <a:gd name="connsiteY11" fmla="*/ 14449 h 32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4967" h="32789">
                    <a:moveTo>
                      <a:pt x="124885" y="14449"/>
                    </a:moveTo>
                    <a:cubicBezTo>
                      <a:pt x="123407" y="8506"/>
                      <a:pt x="117805" y="7499"/>
                      <a:pt x="113681" y="6089"/>
                    </a:cubicBezTo>
                    <a:cubicBezTo>
                      <a:pt x="108312" y="4377"/>
                      <a:pt x="102865" y="2967"/>
                      <a:pt x="97418" y="1960"/>
                    </a:cubicBezTo>
                    <a:cubicBezTo>
                      <a:pt x="86002" y="-156"/>
                      <a:pt x="74436" y="-558"/>
                      <a:pt x="62948" y="751"/>
                    </a:cubicBezTo>
                    <a:cubicBezTo>
                      <a:pt x="39900" y="2181"/>
                      <a:pt x="17824" y="13210"/>
                      <a:pt x="0" y="32175"/>
                    </a:cubicBezTo>
                    <a:cubicBezTo>
                      <a:pt x="0" y="32175"/>
                      <a:pt x="0" y="32880"/>
                      <a:pt x="0" y="32780"/>
                    </a:cubicBezTo>
                    <a:cubicBezTo>
                      <a:pt x="10738" y="28348"/>
                      <a:pt x="20853" y="22003"/>
                      <a:pt x="31669" y="18075"/>
                    </a:cubicBezTo>
                    <a:cubicBezTo>
                      <a:pt x="41997" y="14288"/>
                      <a:pt x="52572" y="11719"/>
                      <a:pt x="63260" y="10420"/>
                    </a:cubicBezTo>
                    <a:cubicBezTo>
                      <a:pt x="73478" y="9060"/>
                      <a:pt x="83777" y="9060"/>
                      <a:pt x="93995" y="10420"/>
                    </a:cubicBezTo>
                    <a:cubicBezTo>
                      <a:pt x="99019" y="11216"/>
                      <a:pt x="104006" y="12354"/>
                      <a:pt x="108934" y="13844"/>
                    </a:cubicBezTo>
                    <a:cubicBezTo>
                      <a:pt x="113667" y="16242"/>
                      <a:pt x="118713" y="17440"/>
                      <a:pt x="123796" y="17370"/>
                    </a:cubicBezTo>
                    <a:cubicBezTo>
                      <a:pt x="124885" y="17571"/>
                      <a:pt x="125119" y="15557"/>
                      <a:pt x="124885" y="14449"/>
                    </a:cubicBezTo>
                    <a:close/>
                  </a:path>
                </a:pathLst>
              </a:custGeom>
              <a:solidFill>
                <a:srgbClr val="000000">
                  <a:alpha val="30000"/>
                </a:srgbClr>
              </a:solidFill>
              <a:ln w="7772" cap="flat">
                <a:noFill/>
                <a:prstDash val="solid"/>
                <a:miter/>
              </a:ln>
            </p:spPr>
            <p:txBody>
              <a:bodyPr rtlCol="0" anchor="ctr"/>
              <a:lstStyle/>
              <a:p>
                <a:endParaRPr lang="en-IN"/>
              </a:p>
            </p:txBody>
          </p:sp>
          <p:sp>
            <p:nvSpPr>
              <p:cNvPr id="315" name="Freeform: Shape 314">
                <a:extLst>
                  <a:ext uri="{FF2B5EF4-FFF2-40B4-BE49-F238E27FC236}">
                    <a16:creationId xmlns:a16="http://schemas.microsoft.com/office/drawing/2014/main" id="{4C7F9C4C-3F3E-0495-C7B2-A31E1D1042F3}"/>
                  </a:ext>
                </a:extLst>
              </p:cNvPr>
              <p:cNvSpPr/>
              <p:nvPr/>
            </p:nvSpPr>
            <p:spPr>
              <a:xfrm>
                <a:off x="701376" y="2666316"/>
                <a:ext cx="98665" cy="300949"/>
              </a:xfrm>
              <a:custGeom>
                <a:avLst/>
                <a:gdLst>
                  <a:gd name="connsiteX0" fmla="*/ 97961 w 98665"/>
                  <a:gd name="connsiteY0" fmla="*/ 116834 h 300949"/>
                  <a:gd name="connsiteX1" fmla="*/ 40848 w 98665"/>
                  <a:gd name="connsiteY1" fmla="*/ 0 h 300949"/>
                  <a:gd name="connsiteX2" fmla="*/ 22874 w 98665"/>
                  <a:gd name="connsiteY2" fmla="*/ 4835 h 300949"/>
                  <a:gd name="connsiteX3" fmla="*/ 542 w 98665"/>
                  <a:gd name="connsiteY3" fmla="*/ 105554 h 300949"/>
                  <a:gd name="connsiteX4" fmla="*/ 38825 w 98665"/>
                  <a:gd name="connsiteY4" fmla="*/ 300949 h 300949"/>
                  <a:gd name="connsiteX5" fmla="*/ 97961 w 98665"/>
                  <a:gd name="connsiteY5" fmla="*/ 116834 h 300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665" h="300949">
                    <a:moveTo>
                      <a:pt x="97961" y="116834"/>
                    </a:moveTo>
                    <a:cubicBezTo>
                      <a:pt x="92358" y="44518"/>
                      <a:pt x="73295" y="26187"/>
                      <a:pt x="40848" y="0"/>
                    </a:cubicBezTo>
                    <a:lnTo>
                      <a:pt x="22874" y="4835"/>
                    </a:lnTo>
                    <a:cubicBezTo>
                      <a:pt x="22874" y="4835"/>
                      <a:pt x="-4126" y="35050"/>
                      <a:pt x="542" y="105554"/>
                    </a:cubicBezTo>
                    <a:cubicBezTo>
                      <a:pt x="5211" y="176057"/>
                      <a:pt x="60845" y="224906"/>
                      <a:pt x="38825" y="300949"/>
                    </a:cubicBezTo>
                    <a:cubicBezTo>
                      <a:pt x="79053" y="270834"/>
                      <a:pt x="103174" y="185626"/>
                      <a:pt x="97961" y="116834"/>
                    </a:cubicBezTo>
                    <a:close/>
                  </a:path>
                </a:pathLst>
              </a:custGeom>
              <a:solidFill>
                <a:srgbClr val="FF725E"/>
              </a:solidFill>
              <a:ln w="7772" cap="flat">
                <a:noFill/>
                <a:prstDash val="solid"/>
                <a:miter/>
              </a:ln>
            </p:spPr>
            <p:txBody>
              <a:bodyPr rtlCol="0" anchor="ctr"/>
              <a:lstStyle/>
              <a:p>
                <a:endParaRPr lang="en-IN"/>
              </a:p>
            </p:txBody>
          </p:sp>
          <p:sp>
            <p:nvSpPr>
              <p:cNvPr id="316" name="Freeform: Shape 315">
                <a:extLst>
                  <a:ext uri="{FF2B5EF4-FFF2-40B4-BE49-F238E27FC236}">
                    <a16:creationId xmlns:a16="http://schemas.microsoft.com/office/drawing/2014/main" id="{722FF04A-4DF2-7EC6-F033-FB11BDEDDF2B}"/>
                  </a:ext>
                </a:extLst>
              </p:cNvPr>
              <p:cNvSpPr/>
              <p:nvPr/>
            </p:nvSpPr>
            <p:spPr>
              <a:xfrm>
                <a:off x="701376" y="2666316"/>
                <a:ext cx="98665" cy="300949"/>
              </a:xfrm>
              <a:custGeom>
                <a:avLst/>
                <a:gdLst>
                  <a:gd name="connsiteX0" fmla="*/ 97961 w 98665"/>
                  <a:gd name="connsiteY0" fmla="*/ 116834 h 300949"/>
                  <a:gd name="connsiteX1" fmla="*/ 40848 w 98665"/>
                  <a:gd name="connsiteY1" fmla="*/ 0 h 300949"/>
                  <a:gd name="connsiteX2" fmla="*/ 22874 w 98665"/>
                  <a:gd name="connsiteY2" fmla="*/ 4835 h 300949"/>
                  <a:gd name="connsiteX3" fmla="*/ 542 w 98665"/>
                  <a:gd name="connsiteY3" fmla="*/ 105554 h 300949"/>
                  <a:gd name="connsiteX4" fmla="*/ 38825 w 98665"/>
                  <a:gd name="connsiteY4" fmla="*/ 300949 h 300949"/>
                  <a:gd name="connsiteX5" fmla="*/ 97961 w 98665"/>
                  <a:gd name="connsiteY5" fmla="*/ 116834 h 300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665" h="300949">
                    <a:moveTo>
                      <a:pt x="97961" y="116834"/>
                    </a:moveTo>
                    <a:cubicBezTo>
                      <a:pt x="92358" y="44518"/>
                      <a:pt x="73295" y="26187"/>
                      <a:pt x="40848" y="0"/>
                    </a:cubicBezTo>
                    <a:lnTo>
                      <a:pt x="22874" y="4835"/>
                    </a:lnTo>
                    <a:cubicBezTo>
                      <a:pt x="22874" y="4835"/>
                      <a:pt x="-4126" y="35050"/>
                      <a:pt x="542" y="105554"/>
                    </a:cubicBezTo>
                    <a:cubicBezTo>
                      <a:pt x="5211" y="176057"/>
                      <a:pt x="60845" y="224906"/>
                      <a:pt x="38825" y="300949"/>
                    </a:cubicBezTo>
                    <a:cubicBezTo>
                      <a:pt x="79053" y="270834"/>
                      <a:pt x="103174" y="185626"/>
                      <a:pt x="97961" y="116834"/>
                    </a:cubicBezTo>
                    <a:close/>
                  </a:path>
                </a:pathLst>
              </a:custGeom>
              <a:solidFill>
                <a:srgbClr val="000000">
                  <a:alpha val="30000"/>
                </a:srgbClr>
              </a:solidFill>
              <a:ln w="7772" cap="flat">
                <a:noFill/>
                <a:prstDash val="solid"/>
                <a:miter/>
              </a:ln>
            </p:spPr>
            <p:txBody>
              <a:bodyPr rtlCol="0" anchor="ctr"/>
              <a:lstStyle/>
              <a:p>
                <a:endParaRPr lang="en-IN"/>
              </a:p>
            </p:txBody>
          </p:sp>
          <p:sp>
            <p:nvSpPr>
              <p:cNvPr id="317" name="Freeform: Shape 316">
                <a:extLst>
                  <a:ext uri="{FF2B5EF4-FFF2-40B4-BE49-F238E27FC236}">
                    <a16:creationId xmlns:a16="http://schemas.microsoft.com/office/drawing/2014/main" id="{508EC864-2A64-0FF8-67F4-5817610AF957}"/>
                  </a:ext>
                </a:extLst>
              </p:cNvPr>
              <p:cNvSpPr/>
              <p:nvPr/>
            </p:nvSpPr>
            <p:spPr>
              <a:xfrm>
                <a:off x="729344" y="2678547"/>
                <a:ext cx="36937" cy="177932"/>
              </a:xfrm>
              <a:custGeom>
                <a:avLst/>
                <a:gdLst>
                  <a:gd name="connsiteX0" fmla="*/ 31321 w 36937"/>
                  <a:gd name="connsiteY0" fmla="*/ 86977 h 177932"/>
                  <a:gd name="connsiteX1" fmla="*/ 21751 w 36937"/>
                  <a:gd name="connsiteY1" fmla="*/ 43769 h 177932"/>
                  <a:gd name="connsiteX2" fmla="*/ 5410 w 36937"/>
                  <a:gd name="connsiteY2" fmla="*/ 1970 h 177932"/>
                  <a:gd name="connsiteX3" fmla="*/ 353 w 36937"/>
                  <a:gd name="connsiteY3" fmla="*/ 4085 h 177932"/>
                  <a:gd name="connsiteX4" fmla="*/ 8134 w 36937"/>
                  <a:gd name="connsiteY4" fmla="*/ 23524 h 177932"/>
                  <a:gd name="connsiteX5" fmla="*/ 14748 w 36937"/>
                  <a:gd name="connsiteY5" fmla="*/ 42358 h 177932"/>
                  <a:gd name="connsiteX6" fmla="*/ 25096 w 36937"/>
                  <a:gd name="connsiteY6" fmla="*/ 85265 h 177932"/>
                  <a:gd name="connsiteX7" fmla="*/ 35212 w 36937"/>
                  <a:gd name="connsiteY7" fmla="*/ 177020 h 177932"/>
                  <a:gd name="connsiteX8" fmla="*/ 36457 w 36937"/>
                  <a:gd name="connsiteY8" fmla="*/ 177020 h 177932"/>
                  <a:gd name="connsiteX9" fmla="*/ 31321 w 36937"/>
                  <a:gd name="connsiteY9" fmla="*/ 86977 h 177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937" h="177932">
                    <a:moveTo>
                      <a:pt x="31321" y="86977"/>
                    </a:moveTo>
                    <a:cubicBezTo>
                      <a:pt x="28948" y="72292"/>
                      <a:pt x="25749" y="57849"/>
                      <a:pt x="21751" y="43769"/>
                    </a:cubicBezTo>
                    <a:cubicBezTo>
                      <a:pt x="18046" y="28802"/>
                      <a:pt x="12531" y="14701"/>
                      <a:pt x="5410" y="1970"/>
                    </a:cubicBezTo>
                    <a:cubicBezTo>
                      <a:pt x="3621" y="-850"/>
                      <a:pt x="-1359" y="-1052"/>
                      <a:pt x="353" y="4085"/>
                    </a:cubicBezTo>
                    <a:cubicBezTo>
                      <a:pt x="2065" y="9222"/>
                      <a:pt x="5877" y="16977"/>
                      <a:pt x="8134" y="23524"/>
                    </a:cubicBezTo>
                    <a:cubicBezTo>
                      <a:pt x="10390" y="30071"/>
                      <a:pt x="12725" y="36013"/>
                      <a:pt x="14748" y="42358"/>
                    </a:cubicBezTo>
                    <a:cubicBezTo>
                      <a:pt x="19049" y="56288"/>
                      <a:pt x="22509" y="70640"/>
                      <a:pt x="25096" y="85265"/>
                    </a:cubicBezTo>
                    <a:cubicBezTo>
                      <a:pt x="30142" y="115501"/>
                      <a:pt x="33522" y="146160"/>
                      <a:pt x="35212" y="177020"/>
                    </a:cubicBezTo>
                    <a:cubicBezTo>
                      <a:pt x="35212" y="178430"/>
                      <a:pt x="36379" y="178027"/>
                      <a:pt x="36457" y="177020"/>
                    </a:cubicBezTo>
                    <a:cubicBezTo>
                      <a:pt x="37877" y="146845"/>
                      <a:pt x="36149" y="116558"/>
                      <a:pt x="31321" y="86977"/>
                    </a:cubicBezTo>
                    <a:close/>
                  </a:path>
                </a:pathLst>
              </a:custGeom>
              <a:solidFill>
                <a:srgbClr val="000000">
                  <a:alpha val="30000"/>
                </a:srgbClr>
              </a:solidFill>
              <a:ln w="7772" cap="flat">
                <a:noFill/>
                <a:prstDash val="solid"/>
                <a:miter/>
              </a:ln>
            </p:spPr>
            <p:txBody>
              <a:bodyPr rtlCol="0" anchor="ctr"/>
              <a:lstStyle/>
              <a:p>
                <a:endParaRPr lang="en-IN"/>
              </a:p>
            </p:txBody>
          </p:sp>
          <p:sp>
            <p:nvSpPr>
              <p:cNvPr id="318" name="Freeform: Shape 317">
                <a:extLst>
                  <a:ext uri="{FF2B5EF4-FFF2-40B4-BE49-F238E27FC236}">
                    <a16:creationId xmlns:a16="http://schemas.microsoft.com/office/drawing/2014/main" id="{7270B4B4-926E-69D3-ED84-147B435C00E2}"/>
                  </a:ext>
                </a:extLst>
              </p:cNvPr>
              <p:cNvSpPr/>
              <p:nvPr/>
            </p:nvSpPr>
            <p:spPr>
              <a:xfrm>
                <a:off x="728919" y="2629754"/>
                <a:ext cx="33769" cy="56503"/>
              </a:xfrm>
              <a:custGeom>
                <a:avLst/>
                <a:gdLst>
                  <a:gd name="connsiteX0" fmla="*/ 33770 w 33769"/>
                  <a:gd name="connsiteY0" fmla="*/ 34648 h 56503"/>
                  <a:gd name="connsiteX1" fmla="*/ 6614 w 33769"/>
                  <a:gd name="connsiteY1" fmla="*/ 0 h 56503"/>
                  <a:gd name="connsiteX2" fmla="*/ 1712 w 33769"/>
                  <a:gd name="connsiteY2" fmla="*/ 705 h 56503"/>
                  <a:gd name="connsiteX3" fmla="*/ 0 w 33769"/>
                  <a:gd name="connsiteY3" fmla="*/ 35151 h 56503"/>
                  <a:gd name="connsiteX4" fmla="*/ 27856 w 33769"/>
                  <a:gd name="connsiteY4" fmla="*/ 56504 h 56503"/>
                  <a:gd name="connsiteX5" fmla="*/ 33770 w 33769"/>
                  <a:gd name="connsiteY5" fmla="*/ 34648 h 56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769" h="56503">
                    <a:moveTo>
                      <a:pt x="33770" y="34648"/>
                    </a:moveTo>
                    <a:cubicBezTo>
                      <a:pt x="33598" y="15410"/>
                      <a:pt x="21478" y="-60"/>
                      <a:pt x="6614" y="0"/>
                    </a:cubicBezTo>
                    <a:cubicBezTo>
                      <a:pt x="4967" y="40"/>
                      <a:pt x="3325" y="272"/>
                      <a:pt x="1712" y="705"/>
                    </a:cubicBezTo>
                    <a:lnTo>
                      <a:pt x="0" y="35151"/>
                    </a:lnTo>
                    <a:cubicBezTo>
                      <a:pt x="8536" y="43793"/>
                      <a:pt x="17899" y="50974"/>
                      <a:pt x="27856" y="56504"/>
                    </a:cubicBezTo>
                    <a:cubicBezTo>
                      <a:pt x="31700" y="50309"/>
                      <a:pt x="33787" y="42594"/>
                      <a:pt x="33770" y="34648"/>
                    </a:cubicBezTo>
                    <a:close/>
                  </a:path>
                </a:pathLst>
              </a:custGeom>
              <a:solidFill>
                <a:srgbClr val="000000">
                  <a:alpha val="20000"/>
                </a:srgbClr>
              </a:solidFill>
              <a:ln w="7772" cap="flat">
                <a:noFill/>
                <a:prstDash val="solid"/>
                <a:miter/>
              </a:ln>
            </p:spPr>
            <p:txBody>
              <a:bodyPr rtlCol="0" anchor="ctr"/>
              <a:lstStyle/>
              <a:p>
                <a:endParaRPr lang="en-IN"/>
              </a:p>
            </p:txBody>
          </p:sp>
          <p:sp>
            <p:nvSpPr>
              <p:cNvPr id="319" name="Freeform: Shape 318">
                <a:extLst>
                  <a:ext uri="{FF2B5EF4-FFF2-40B4-BE49-F238E27FC236}">
                    <a16:creationId xmlns:a16="http://schemas.microsoft.com/office/drawing/2014/main" id="{592FE75C-9593-1390-F672-C011C8DA7FFB}"/>
                  </a:ext>
                </a:extLst>
              </p:cNvPr>
              <p:cNvSpPr/>
              <p:nvPr/>
            </p:nvSpPr>
            <p:spPr>
              <a:xfrm>
                <a:off x="701919" y="2626028"/>
                <a:ext cx="54155" cy="70100"/>
              </a:xfrm>
              <a:custGeom>
                <a:avLst/>
                <a:gdLst>
                  <a:gd name="connsiteX0" fmla="*/ 54156 w 54155"/>
                  <a:gd name="connsiteY0" fmla="*/ 35050 h 70100"/>
                  <a:gd name="connsiteX1" fmla="*/ 27078 w 54155"/>
                  <a:gd name="connsiteY1" fmla="*/ 70101 h 70100"/>
                  <a:gd name="connsiteX2" fmla="*/ 0 w 54155"/>
                  <a:gd name="connsiteY2" fmla="*/ 35050 h 70100"/>
                  <a:gd name="connsiteX3" fmla="*/ 27078 w 54155"/>
                  <a:gd name="connsiteY3" fmla="*/ 0 h 70100"/>
                  <a:gd name="connsiteX4" fmla="*/ 54156 w 54155"/>
                  <a:gd name="connsiteY4" fmla="*/ 35050 h 70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155" h="70100">
                    <a:moveTo>
                      <a:pt x="54156" y="35050"/>
                    </a:moveTo>
                    <a:cubicBezTo>
                      <a:pt x="54156" y="54408"/>
                      <a:pt x="42033" y="70101"/>
                      <a:pt x="27078" y="70101"/>
                    </a:cubicBezTo>
                    <a:cubicBezTo>
                      <a:pt x="12123" y="70101"/>
                      <a:pt x="0" y="54408"/>
                      <a:pt x="0" y="35050"/>
                    </a:cubicBezTo>
                    <a:cubicBezTo>
                      <a:pt x="0" y="15693"/>
                      <a:pt x="12123" y="0"/>
                      <a:pt x="27078" y="0"/>
                    </a:cubicBezTo>
                    <a:cubicBezTo>
                      <a:pt x="42033" y="0"/>
                      <a:pt x="54156" y="15693"/>
                      <a:pt x="54156" y="35050"/>
                    </a:cubicBezTo>
                    <a:close/>
                  </a:path>
                </a:pathLst>
              </a:custGeom>
              <a:solidFill>
                <a:srgbClr val="FF725E"/>
              </a:solidFill>
              <a:ln w="7772" cap="flat">
                <a:noFill/>
                <a:prstDash val="solid"/>
                <a:miter/>
              </a:ln>
            </p:spPr>
            <p:txBody>
              <a:bodyPr rtlCol="0" anchor="ctr"/>
              <a:lstStyle/>
              <a:p>
                <a:endParaRPr lang="en-IN"/>
              </a:p>
            </p:txBody>
          </p:sp>
          <p:sp>
            <p:nvSpPr>
              <p:cNvPr id="320" name="Freeform: Shape 319">
                <a:extLst>
                  <a:ext uri="{FF2B5EF4-FFF2-40B4-BE49-F238E27FC236}">
                    <a16:creationId xmlns:a16="http://schemas.microsoft.com/office/drawing/2014/main" id="{B0F96D13-6994-70FC-C463-C4CB88C33DC0}"/>
                  </a:ext>
                </a:extLst>
              </p:cNvPr>
              <p:cNvSpPr/>
              <p:nvPr/>
            </p:nvSpPr>
            <p:spPr>
              <a:xfrm>
                <a:off x="701919" y="2626028"/>
                <a:ext cx="54155" cy="70100"/>
              </a:xfrm>
              <a:custGeom>
                <a:avLst/>
                <a:gdLst>
                  <a:gd name="connsiteX0" fmla="*/ 54156 w 54155"/>
                  <a:gd name="connsiteY0" fmla="*/ 35050 h 70100"/>
                  <a:gd name="connsiteX1" fmla="*/ 27078 w 54155"/>
                  <a:gd name="connsiteY1" fmla="*/ 70101 h 70100"/>
                  <a:gd name="connsiteX2" fmla="*/ 0 w 54155"/>
                  <a:gd name="connsiteY2" fmla="*/ 35050 h 70100"/>
                  <a:gd name="connsiteX3" fmla="*/ 27078 w 54155"/>
                  <a:gd name="connsiteY3" fmla="*/ 0 h 70100"/>
                  <a:gd name="connsiteX4" fmla="*/ 54156 w 54155"/>
                  <a:gd name="connsiteY4" fmla="*/ 35050 h 70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155" h="70100">
                    <a:moveTo>
                      <a:pt x="54156" y="35050"/>
                    </a:moveTo>
                    <a:cubicBezTo>
                      <a:pt x="54156" y="54408"/>
                      <a:pt x="42033" y="70101"/>
                      <a:pt x="27078" y="70101"/>
                    </a:cubicBezTo>
                    <a:cubicBezTo>
                      <a:pt x="12123" y="70101"/>
                      <a:pt x="0" y="54408"/>
                      <a:pt x="0" y="35050"/>
                    </a:cubicBezTo>
                    <a:cubicBezTo>
                      <a:pt x="0" y="15693"/>
                      <a:pt x="12123" y="0"/>
                      <a:pt x="27078" y="0"/>
                    </a:cubicBezTo>
                    <a:cubicBezTo>
                      <a:pt x="42033" y="0"/>
                      <a:pt x="54156" y="15693"/>
                      <a:pt x="54156" y="35050"/>
                    </a:cubicBezTo>
                    <a:close/>
                  </a:path>
                </a:pathLst>
              </a:custGeom>
              <a:solidFill>
                <a:srgbClr val="000000">
                  <a:alpha val="20000"/>
                </a:srgbClr>
              </a:solidFill>
              <a:ln w="7772" cap="flat">
                <a:noFill/>
                <a:prstDash val="solid"/>
                <a:miter/>
              </a:ln>
            </p:spPr>
            <p:txBody>
              <a:bodyPr rtlCol="0" anchor="ctr"/>
              <a:lstStyle/>
              <a:p>
                <a:endParaRPr lang="en-IN"/>
              </a:p>
            </p:txBody>
          </p:sp>
        </p:grpSp>
      </p:grpSp>
      <p:grpSp>
        <p:nvGrpSpPr>
          <p:cNvPr id="321" name="Graphic 2">
            <a:extLst>
              <a:ext uri="{FF2B5EF4-FFF2-40B4-BE49-F238E27FC236}">
                <a16:creationId xmlns:a16="http://schemas.microsoft.com/office/drawing/2014/main" id="{BD76C3D6-BC4E-14A3-FAEB-7211114FC6F0}"/>
              </a:ext>
            </a:extLst>
          </p:cNvPr>
          <p:cNvGrpSpPr/>
          <p:nvPr/>
        </p:nvGrpSpPr>
        <p:grpSpPr>
          <a:xfrm>
            <a:off x="1439141" y="2232496"/>
            <a:ext cx="534011" cy="573873"/>
            <a:chOff x="1315608" y="2298791"/>
            <a:chExt cx="534011" cy="573873"/>
          </a:xfrm>
        </p:grpSpPr>
        <p:sp>
          <p:nvSpPr>
            <p:cNvPr id="322" name="Freeform: Shape 321">
              <a:extLst>
                <a:ext uri="{FF2B5EF4-FFF2-40B4-BE49-F238E27FC236}">
                  <a16:creationId xmlns:a16="http://schemas.microsoft.com/office/drawing/2014/main" id="{23764755-45A4-C88B-3F74-8D8F979841A8}"/>
                </a:ext>
              </a:extLst>
            </p:cNvPr>
            <p:cNvSpPr/>
            <p:nvPr/>
          </p:nvSpPr>
          <p:spPr>
            <a:xfrm>
              <a:off x="1318175" y="2302417"/>
              <a:ext cx="528720" cy="566568"/>
            </a:xfrm>
            <a:custGeom>
              <a:avLst/>
              <a:gdLst>
                <a:gd name="connsiteX0" fmla="*/ 528720 w 528720"/>
                <a:gd name="connsiteY0" fmla="*/ 244949 h 566568"/>
                <a:gd name="connsiteX1" fmla="*/ 264165 w 528720"/>
                <a:gd name="connsiteY1" fmla="*/ 0 h 566568"/>
                <a:gd name="connsiteX2" fmla="*/ 0 w 528720"/>
                <a:gd name="connsiteY2" fmla="*/ 244949 h 566568"/>
                <a:gd name="connsiteX3" fmla="*/ 264165 w 528720"/>
                <a:gd name="connsiteY3" fmla="*/ 489899 h 566568"/>
                <a:gd name="connsiteX4" fmla="*/ 290154 w 528720"/>
                <a:gd name="connsiteY4" fmla="*/ 488690 h 566568"/>
                <a:gd name="connsiteX5" fmla="*/ 406247 w 528720"/>
                <a:gd name="connsiteY5" fmla="*/ 565337 h 566568"/>
                <a:gd name="connsiteX6" fmla="*/ 365474 w 528720"/>
                <a:gd name="connsiteY6" fmla="*/ 471266 h 566568"/>
                <a:gd name="connsiteX7" fmla="*/ 528720 w 528720"/>
                <a:gd name="connsiteY7" fmla="*/ 244949 h 566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8720" h="566568">
                  <a:moveTo>
                    <a:pt x="528720" y="244949"/>
                  </a:moveTo>
                  <a:cubicBezTo>
                    <a:pt x="528720" y="109683"/>
                    <a:pt x="410449" y="0"/>
                    <a:pt x="264165" y="0"/>
                  </a:cubicBezTo>
                  <a:cubicBezTo>
                    <a:pt x="117882" y="0"/>
                    <a:pt x="0" y="109683"/>
                    <a:pt x="0" y="244949"/>
                  </a:cubicBezTo>
                  <a:cubicBezTo>
                    <a:pt x="0" y="380215"/>
                    <a:pt x="118271" y="489899"/>
                    <a:pt x="264165" y="489899"/>
                  </a:cubicBezTo>
                  <a:cubicBezTo>
                    <a:pt x="272958" y="489899"/>
                    <a:pt x="281595" y="489899"/>
                    <a:pt x="290154" y="488690"/>
                  </a:cubicBezTo>
                  <a:cubicBezTo>
                    <a:pt x="319022" y="559194"/>
                    <a:pt x="367964" y="570978"/>
                    <a:pt x="406247" y="565337"/>
                  </a:cubicBezTo>
                  <a:cubicBezTo>
                    <a:pt x="378469" y="548558"/>
                    <a:pt x="362066" y="510697"/>
                    <a:pt x="365474" y="471266"/>
                  </a:cubicBezTo>
                  <a:cubicBezTo>
                    <a:pt x="461492" y="434402"/>
                    <a:pt x="528720" y="347482"/>
                    <a:pt x="528720" y="244949"/>
                  </a:cubicBezTo>
                  <a:close/>
                </a:path>
              </a:pathLst>
            </a:custGeom>
            <a:solidFill>
              <a:srgbClr val="FFFFFF"/>
            </a:solidFill>
            <a:ln w="7772" cap="flat">
              <a:noFill/>
              <a:prstDash val="solid"/>
              <a:miter/>
            </a:ln>
          </p:spPr>
          <p:txBody>
            <a:bodyPr rtlCol="0" anchor="ctr"/>
            <a:lstStyle/>
            <a:p>
              <a:endParaRPr lang="en-IN"/>
            </a:p>
          </p:txBody>
        </p:sp>
        <p:sp>
          <p:nvSpPr>
            <p:cNvPr id="323" name="Freeform: Shape 322">
              <a:extLst>
                <a:ext uri="{FF2B5EF4-FFF2-40B4-BE49-F238E27FC236}">
                  <a16:creationId xmlns:a16="http://schemas.microsoft.com/office/drawing/2014/main" id="{F37CEC51-5B7E-BD2B-7864-0D310C01998B}"/>
                </a:ext>
              </a:extLst>
            </p:cNvPr>
            <p:cNvSpPr/>
            <p:nvPr/>
          </p:nvSpPr>
          <p:spPr>
            <a:xfrm>
              <a:off x="1315608" y="2298791"/>
              <a:ext cx="534011" cy="573873"/>
            </a:xfrm>
            <a:custGeom>
              <a:avLst/>
              <a:gdLst>
                <a:gd name="connsiteX0" fmla="*/ 393175 w 534011"/>
                <a:gd name="connsiteY0" fmla="*/ 573798 h 573873"/>
                <a:gd name="connsiteX1" fmla="*/ 291399 w 534011"/>
                <a:gd name="connsiteY1" fmla="*/ 496043 h 573873"/>
                <a:gd name="connsiteX2" fmla="*/ 266967 w 534011"/>
                <a:gd name="connsiteY2" fmla="*/ 497150 h 573873"/>
                <a:gd name="connsiteX3" fmla="*/ 0 w 534011"/>
                <a:gd name="connsiteY3" fmla="*/ 248575 h 573873"/>
                <a:gd name="connsiteX4" fmla="*/ 267122 w 534011"/>
                <a:gd name="connsiteY4" fmla="*/ 0 h 573873"/>
                <a:gd name="connsiteX5" fmla="*/ 534011 w 534011"/>
                <a:gd name="connsiteY5" fmla="*/ 248575 h 573873"/>
                <a:gd name="connsiteX6" fmla="*/ 370610 w 534011"/>
                <a:gd name="connsiteY6" fmla="*/ 477611 h 573873"/>
                <a:gd name="connsiteX7" fmla="*/ 409904 w 534011"/>
                <a:gd name="connsiteY7" fmla="*/ 565740 h 573873"/>
                <a:gd name="connsiteX8" fmla="*/ 411211 w 534011"/>
                <a:gd name="connsiteY8" fmla="*/ 570575 h 573873"/>
                <a:gd name="connsiteX9" fmla="*/ 409126 w 534011"/>
                <a:gd name="connsiteY9" fmla="*/ 572589 h 573873"/>
                <a:gd name="connsiteX10" fmla="*/ 393175 w 534011"/>
                <a:gd name="connsiteY10" fmla="*/ 573798 h 573873"/>
                <a:gd name="connsiteX11" fmla="*/ 293111 w 534011"/>
                <a:gd name="connsiteY11" fmla="*/ 488791 h 573873"/>
                <a:gd name="connsiteX12" fmla="*/ 295523 w 534011"/>
                <a:gd name="connsiteY12" fmla="*/ 490704 h 573873"/>
                <a:gd name="connsiteX13" fmla="*/ 399633 w 534011"/>
                <a:gd name="connsiteY13" fmla="*/ 566445 h 573873"/>
                <a:gd name="connsiteX14" fmla="*/ 365708 w 534011"/>
                <a:gd name="connsiteY14" fmla="*/ 474489 h 573873"/>
                <a:gd name="connsiteX15" fmla="*/ 367653 w 534011"/>
                <a:gd name="connsiteY15" fmla="*/ 471467 h 573873"/>
                <a:gd name="connsiteX16" fmla="*/ 528487 w 534011"/>
                <a:gd name="connsiteY16" fmla="*/ 248575 h 573873"/>
                <a:gd name="connsiteX17" fmla="*/ 267122 w 534011"/>
                <a:gd name="connsiteY17" fmla="*/ 6849 h 573873"/>
                <a:gd name="connsiteX18" fmla="*/ 5680 w 534011"/>
                <a:gd name="connsiteY18" fmla="*/ 248575 h 573873"/>
                <a:gd name="connsiteX19" fmla="*/ 267122 w 534011"/>
                <a:gd name="connsiteY19" fmla="*/ 490302 h 573873"/>
                <a:gd name="connsiteX20" fmla="*/ 292955 w 534011"/>
                <a:gd name="connsiteY20" fmla="*/ 489093 h 573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34011" h="573873">
                  <a:moveTo>
                    <a:pt x="393175" y="573798"/>
                  </a:moveTo>
                  <a:cubicBezTo>
                    <a:pt x="350480" y="575591"/>
                    <a:pt x="310820" y="545294"/>
                    <a:pt x="291399" y="496043"/>
                  </a:cubicBezTo>
                  <a:cubicBezTo>
                    <a:pt x="283151" y="496748"/>
                    <a:pt x="274981" y="497150"/>
                    <a:pt x="266967" y="497150"/>
                  </a:cubicBezTo>
                  <a:cubicBezTo>
                    <a:pt x="119750" y="497150"/>
                    <a:pt x="0" y="385654"/>
                    <a:pt x="0" y="248575"/>
                  </a:cubicBezTo>
                  <a:cubicBezTo>
                    <a:pt x="0" y="111496"/>
                    <a:pt x="120217" y="0"/>
                    <a:pt x="267122" y="0"/>
                  </a:cubicBezTo>
                  <a:cubicBezTo>
                    <a:pt x="414028" y="0"/>
                    <a:pt x="534011" y="111496"/>
                    <a:pt x="534011" y="248575"/>
                  </a:cubicBezTo>
                  <a:cubicBezTo>
                    <a:pt x="534011" y="349295"/>
                    <a:pt x="470129" y="438532"/>
                    <a:pt x="370610" y="477611"/>
                  </a:cubicBezTo>
                  <a:cubicBezTo>
                    <a:pt x="368221" y="514726"/>
                    <a:pt x="383884" y="549857"/>
                    <a:pt x="409904" y="565740"/>
                  </a:cubicBezTo>
                  <a:cubicBezTo>
                    <a:pt x="411297" y="566607"/>
                    <a:pt x="411888" y="568772"/>
                    <a:pt x="411211" y="570575"/>
                  </a:cubicBezTo>
                  <a:cubicBezTo>
                    <a:pt x="410814" y="571653"/>
                    <a:pt x="410036" y="572408"/>
                    <a:pt x="409126" y="572589"/>
                  </a:cubicBezTo>
                  <a:cubicBezTo>
                    <a:pt x="403827" y="573365"/>
                    <a:pt x="398505" y="573768"/>
                    <a:pt x="393175" y="573798"/>
                  </a:cubicBezTo>
                  <a:close/>
                  <a:moveTo>
                    <a:pt x="293111" y="488791"/>
                  </a:moveTo>
                  <a:cubicBezTo>
                    <a:pt x="294130" y="488771"/>
                    <a:pt x="295072" y="489516"/>
                    <a:pt x="295523" y="490704"/>
                  </a:cubicBezTo>
                  <a:cubicBezTo>
                    <a:pt x="314968" y="541165"/>
                    <a:pt x="356223" y="571179"/>
                    <a:pt x="399633" y="566445"/>
                  </a:cubicBezTo>
                  <a:cubicBezTo>
                    <a:pt x="375854" y="546503"/>
                    <a:pt x="362735" y="510969"/>
                    <a:pt x="365708" y="474489"/>
                  </a:cubicBezTo>
                  <a:cubicBezTo>
                    <a:pt x="365801" y="473048"/>
                    <a:pt x="366579" y="471840"/>
                    <a:pt x="367653" y="471467"/>
                  </a:cubicBezTo>
                  <a:cubicBezTo>
                    <a:pt x="465383" y="433798"/>
                    <a:pt x="528487" y="346273"/>
                    <a:pt x="528487" y="248575"/>
                  </a:cubicBezTo>
                  <a:cubicBezTo>
                    <a:pt x="528487" y="115424"/>
                    <a:pt x="411227" y="6849"/>
                    <a:pt x="267122" y="6849"/>
                  </a:cubicBezTo>
                  <a:cubicBezTo>
                    <a:pt x="123018" y="6849"/>
                    <a:pt x="5680" y="115122"/>
                    <a:pt x="5680" y="248575"/>
                  </a:cubicBezTo>
                  <a:cubicBezTo>
                    <a:pt x="5680" y="382028"/>
                    <a:pt x="122940" y="490302"/>
                    <a:pt x="267122" y="490302"/>
                  </a:cubicBezTo>
                  <a:cubicBezTo>
                    <a:pt x="275526" y="490302"/>
                    <a:pt x="284241" y="490302"/>
                    <a:pt x="292955" y="489093"/>
                  </a:cubicBezTo>
                  <a:close/>
                </a:path>
              </a:pathLst>
            </a:custGeom>
            <a:solidFill>
              <a:srgbClr val="FF725E"/>
            </a:solidFill>
            <a:ln w="7772" cap="flat">
              <a:noFill/>
              <a:prstDash val="solid"/>
              <a:miter/>
            </a:ln>
          </p:spPr>
          <p:txBody>
            <a:bodyPr rtlCol="0" anchor="ctr"/>
            <a:lstStyle/>
            <a:p>
              <a:endParaRPr lang="en-IN"/>
            </a:p>
          </p:txBody>
        </p:sp>
        <p:sp>
          <p:nvSpPr>
            <p:cNvPr id="324" name="Freeform: Shape 323">
              <a:extLst>
                <a:ext uri="{FF2B5EF4-FFF2-40B4-BE49-F238E27FC236}">
                  <a16:creationId xmlns:a16="http://schemas.microsoft.com/office/drawing/2014/main" id="{4FB58E8E-BBC2-7759-C8EE-519EA289BC35}"/>
                </a:ext>
              </a:extLst>
            </p:cNvPr>
            <p:cNvSpPr/>
            <p:nvPr/>
          </p:nvSpPr>
          <p:spPr>
            <a:xfrm>
              <a:off x="1440648" y="2519568"/>
              <a:ext cx="53689" cy="69496"/>
            </a:xfrm>
            <a:custGeom>
              <a:avLst/>
              <a:gdLst>
                <a:gd name="connsiteX0" fmla="*/ 53689 w 53689"/>
                <a:gd name="connsiteY0" fmla="*/ 34748 h 69496"/>
                <a:gd name="connsiteX1" fmla="*/ 26845 w 53689"/>
                <a:gd name="connsiteY1" fmla="*/ 69496 h 69496"/>
                <a:gd name="connsiteX2" fmla="*/ 0 w 53689"/>
                <a:gd name="connsiteY2" fmla="*/ 34748 h 69496"/>
                <a:gd name="connsiteX3" fmla="*/ 26845 w 53689"/>
                <a:gd name="connsiteY3" fmla="*/ 0 h 69496"/>
                <a:gd name="connsiteX4" fmla="*/ 53689 w 53689"/>
                <a:gd name="connsiteY4" fmla="*/ 34748 h 69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689" h="69496">
                  <a:moveTo>
                    <a:pt x="53689" y="34748"/>
                  </a:moveTo>
                  <a:cubicBezTo>
                    <a:pt x="53689" y="53939"/>
                    <a:pt x="41670" y="69496"/>
                    <a:pt x="26845" y="69496"/>
                  </a:cubicBezTo>
                  <a:cubicBezTo>
                    <a:pt x="12019" y="69496"/>
                    <a:pt x="0" y="53939"/>
                    <a:pt x="0" y="34748"/>
                  </a:cubicBezTo>
                  <a:cubicBezTo>
                    <a:pt x="0" y="15557"/>
                    <a:pt x="12019" y="0"/>
                    <a:pt x="26845" y="0"/>
                  </a:cubicBezTo>
                  <a:cubicBezTo>
                    <a:pt x="41670" y="0"/>
                    <a:pt x="53689" y="15557"/>
                    <a:pt x="53689" y="34748"/>
                  </a:cubicBezTo>
                  <a:close/>
                </a:path>
              </a:pathLst>
            </a:custGeom>
            <a:solidFill>
              <a:srgbClr val="FF725E"/>
            </a:solidFill>
            <a:ln w="7772" cap="flat">
              <a:noFill/>
              <a:prstDash val="solid"/>
              <a:miter/>
            </a:ln>
          </p:spPr>
          <p:txBody>
            <a:bodyPr rtlCol="0" anchor="ctr"/>
            <a:lstStyle/>
            <a:p>
              <a:endParaRPr lang="en-IN"/>
            </a:p>
          </p:txBody>
        </p:sp>
        <p:sp>
          <p:nvSpPr>
            <p:cNvPr id="325" name="Freeform: Shape 324">
              <a:extLst>
                <a:ext uri="{FF2B5EF4-FFF2-40B4-BE49-F238E27FC236}">
                  <a16:creationId xmlns:a16="http://schemas.microsoft.com/office/drawing/2014/main" id="{E849624D-E743-5426-50CC-62C136C2B69A}"/>
                </a:ext>
              </a:extLst>
            </p:cNvPr>
            <p:cNvSpPr/>
            <p:nvPr/>
          </p:nvSpPr>
          <p:spPr>
            <a:xfrm>
              <a:off x="1555885" y="2519567"/>
              <a:ext cx="53689" cy="69496"/>
            </a:xfrm>
            <a:custGeom>
              <a:avLst/>
              <a:gdLst>
                <a:gd name="connsiteX0" fmla="*/ 53689 w 53689"/>
                <a:gd name="connsiteY0" fmla="*/ 34748 h 69496"/>
                <a:gd name="connsiteX1" fmla="*/ 26845 w 53689"/>
                <a:gd name="connsiteY1" fmla="*/ 69496 h 69496"/>
                <a:gd name="connsiteX2" fmla="*/ 0 w 53689"/>
                <a:gd name="connsiteY2" fmla="*/ 34748 h 69496"/>
                <a:gd name="connsiteX3" fmla="*/ 26845 w 53689"/>
                <a:gd name="connsiteY3" fmla="*/ 0 h 69496"/>
                <a:gd name="connsiteX4" fmla="*/ 53689 w 53689"/>
                <a:gd name="connsiteY4" fmla="*/ 34547 h 69496"/>
                <a:gd name="connsiteX5" fmla="*/ 53689 w 53689"/>
                <a:gd name="connsiteY5" fmla="*/ 34748 h 69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689" h="69496">
                  <a:moveTo>
                    <a:pt x="53689" y="34748"/>
                  </a:moveTo>
                  <a:cubicBezTo>
                    <a:pt x="53689" y="53939"/>
                    <a:pt x="41667" y="69496"/>
                    <a:pt x="26845" y="69496"/>
                  </a:cubicBezTo>
                  <a:cubicBezTo>
                    <a:pt x="12022" y="69496"/>
                    <a:pt x="0" y="53939"/>
                    <a:pt x="0" y="34748"/>
                  </a:cubicBezTo>
                  <a:cubicBezTo>
                    <a:pt x="0" y="15557"/>
                    <a:pt x="12022" y="0"/>
                    <a:pt x="26845" y="0"/>
                  </a:cubicBezTo>
                  <a:cubicBezTo>
                    <a:pt x="41628" y="-55"/>
                    <a:pt x="53642" y="15411"/>
                    <a:pt x="53689" y="34547"/>
                  </a:cubicBezTo>
                  <a:cubicBezTo>
                    <a:pt x="53689" y="34614"/>
                    <a:pt x="53689" y="34681"/>
                    <a:pt x="53689" y="34748"/>
                  </a:cubicBezTo>
                  <a:close/>
                </a:path>
              </a:pathLst>
            </a:custGeom>
            <a:solidFill>
              <a:srgbClr val="FF725E"/>
            </a:solidFill>
            <a:ln w="7772" cap="flat">
              <a:noFill/>
              <a:prstDash val="solid"/>
              <a:miter/>
            </a:ln>
          </p:spPr>
          <p:txBody>
            <a:bodyPr rtlCol="0" anchor="ctr"/>
            <a:lstStyle/>
            <a:p>
              <a:endParaRPr lang="en-IN"/>
            </a:p>
          </p:txBody>
        </p:sp>
        <p:sp>
          <p:nvSpPr>
            <p:cNvPr id="326" name="Freeform: Shape 325">
              <a:extLst>
                <a:ext uri="{FF2B5EF4-FFF2-40B4-BE49-F238E27FC236}">
                  <a16:creationId xmlns:a16="http://schemas.microsoft.com/office/drawing/2014/main" id="{388C6891-E903-9931-AAA8-337FEA7BCA62}"/>
                </a:ext>
              </a:extLst>
            </p:cNvPr>
            <p:cNvSpPr/>
            <p:nvPr/>
          </p:nvSpPr>
          <p:spPr>
            <a:xfrm>
              <a:off x="1670966" y="2519567"/>
              <a:ext cx="53844" cy="69697"/>
            </a:xfrm>
            <a:custGeom>
              <a:avLst/>
              <a:gdLst>
                <a:gd name="connsiteX0" fmla="*/ 53845 w 53844"/>
                <a:gd name="connsiteY0" fmla="*/ 34748 h 69697"/>
                <a:gd name="connsiteX1" fmla="*/ 27000 w 53844"/>
                <a:gd name="connsiteY1" fmla="*/ 69698 h 69697"/>
                <a:gd name="connsiteX2" fmla="*/ 0 w 53844"/>
                <a:gd name="connsiteY2" fmla="*/ 34950 h 69697"/>
                <a:gd name="connsiteX3" fmla="*/ 26845 w 53844"/>
                <a:gd name="connsiteY3" fmla="*/ 0 h 69697"/>
                <a:gd name="connsiteX4" fmla="*/ 27000 w 53844"/>
                <a:gd name="connsiteY4" fmla="*/ 0 h 69697"/>
                <a:gd name="connsiteX5" fmla="*/ 53845 w 53844"/>
                <a:gd name="connsiteY5" fmla="*/ 34748 h 69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844" h="69697">
                  <a:moveTo>
                    <a:pt x="53845" y="34748"/>
                  </a:moveTo>
                  <a:cubicBezTo>
                    <a:pt x="53891" y="53995"/>
                    <a:pt x="41870" y="69642"/>
                    <a:pt x="27000" y="69698"/>
                  </a:cubicBezTo>
                  <a:cubicBezTo>
                    <a:pt x="12131" y="69753"/>
                    <a:pt x="47" y="54196"/>
                    <a:pt x="0" y="34950"/>
                  </a:cubicBezTo>
                  <a:cubicBezTo>
                    <a:pt x="-39" y="15703"/>
                    <a:pt x="11975" y="55"/>
                    <a:pt x="26845" y="0"/>
                  </a:cubicBezTo>
                  <a:cubicBezTo>
                    <a:pt x="26899" y="0"/>
                    <a:pt x="26946" y="0"/>
                    <a:pt x="27000" y="0"/>
                  </a:cubicBezTo>
                  <a:cubicBezTo>
                    <a:pt x="41823" y="0"/>
                    <a:pt x="53845" y="15557"/>
                    <a:pt x="53845" y="34748"/>
                  </a:cubicBezTo>
                  <a:close/>
                </a:path>
              </a:pathLst>
            </a:custGeom>
            <a:solidFill>
              <a:srgbClr val="FF725E"/>
            </a:solidFill>
            <a:ln w="7772" cap="flat">
              <a:noFill/>
              <a:prstDash val="solid"/>
              <a:miter/>
            </a:ln>
          </p:spPr>
          <p:txBody>
            <a:bodyPr rtlCol="0" anchor="ctr"/>
            <a:lstStyle/>
            <a:p>
              <a:endParaRPr lang="en-IN"/>
            </a:p>
          </p:txBody>
        </p:sp>
        <p:grpSp>
          <p:nvGrpSpPr>
            <p:cNvPr id="327" name="Graphic 2">
              <a:extLst>
                <a:ext uri="{FF2B5EF4-FFF2-40B4-BE49-F238E27FC236}">
                  <a16:creationId xmlns:a16="http://schemas.microsoft.com/office/drawing/2014/main" id="{40A87DE9-9884-F873-0E1E-B0E66A11D6B6}"/>
                </a:ext>
              </a:extLst>
            </p:cNvPr>
            <p:cNvGrpSpPr/>
            <p:nvPr/>
          </p:nvGrpSpPr>
          <p:grpSpPr>
            <a:xfrm>
              <a:off x="1440648" y="2519567"/>
              <a:ext cx="284162" cy="69698"/>
              <a:chOff x="1440648" y="2519567"/>
              <a:chExt cx="284162" cy="69698"/>
            </a:xfrm>
            <a:solidFill>
              <a:srgbClr val="FFFFFF"/>
            </a:solidFill>
          </p:grpSpPr>
          <p:sp>
            <p:nvSpPr>
              <p:cNvPr id="328" name="Freeform: Shape 327">
                <a:extLst>
                  <a:ext uri="{FF2B5EF4-FFF2-40B4-BE49-F238E27FC236}">
                    <a16:creationId xmlns:a16="http://schemas.microsoft.com/office/drawing/2014/main" id="{D6E35FB6-A7AA-5A42-D1DF-C80C6AF863C2}"/>
                  </a:ext>
                </a:extLst>
              </p:cNvPr>
              <p:cNvSpPr/>
              <p:nvPr/>
            </p:nvSpPr>
            <p:spPr>
              <a:xfrm>
                <a:off x="1440648" y="2519568"/>
                <a:ext cx="53689" cy="69496"/>
              </a:xfrm>
              <a:custGeom>
                <a:avLst/>
                <a:gdLst>
                  <a:gd name="connsiteX0" fmla="*/ 53689 w 53689"/>
                  <a:gd name="connsiteY0" fmla="*/ 34748 h 69496"/>
                  <a:gd name="connsiteX1" fmla="*/ 26845 w 53689"/>
                  <a:gd name="connsiteY1" fmla="*/ 69496 h 69496"/>
                  <a:gd name="connsiteX2" fmla="*/ 0 w 53689"/>
                  <a:gd name="connsiteY2" fmla="*/ 34748 h 69496"/>
                  <a:gd name="connsiteX3" fmla="*/ 26845 w 53689"/>
                  <a:gd name="connsiteY3" fmla="*/ 0 h 69496"/>
                  <a:gd name="connsiteX4" fmla="*/ 53689 w 53689"/>
                  <a:gd name="connsiteY4" fmla="*/ 34748 h 69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689" h="69496">
                    <a:moveTo>
                      <a:pt x="53689" y="34748"/>
                    </a:moveTo>
                    <a:cubicBezTo>
                      <a:pt x="53689" y="53939"/>
                      <a:pt x="41670" y="69496"/>
                      <a:pt x="26845" y="69496"/>
                    </a:cubicBezTo>
                    <a:cubicBezTo>
                      <a:pt x="12019" y="69496"/>
                      <a:pt x="0" y="53939"/>
                      <a:pt x="0" y="34748"/>
                    </a:cubicBezTo>
                    <a:cubicBezTo>
                      <a:pt x="0" y="15557"/>
                      <a:pt x="12019" y="0"/>
                      <a:pt x="26845" y="0"/>
                    </a:cubicBezTo>
                    <a:cubicBezTo>
                      <a:pt x="41670" y="0"/>
                      <a:pt x="53689" y="15557"/>
                      <a:pt x="53689" y="34748"/>
                    </a:cubicBezTo>
                    <a:close/>
                  </a:path>
                </a:pathLst>
              </a:custGeom>
              <a:solidFill>
                <a:srgbClr val="FFFFFF"/>
              </a:solidFill>
              <a:ln w="7772" cap="flat">
                <a:noFill/>
                <a:prstDash val="solid"/>
                <a:miter/>
              </a:ln>
            </p:spPr>
            <p:txBody>
              <a:bodyPr rtlCol="0" anchor="ctr"/>
              <a:lstStyle/>
              <a:p>
                <a:endParaRPr lang="en-IN"/>
              </a:p>
            </p:txBody>
          </p:sp>
          <p:sp>
            <p:nvSpPr>
              <p:cNvPr id="329" name="Freeform: Shape 328">
                <a:extLst>
                  <a:ext uri="{FF2B5EF4-FFF2-40B4-BE49-F238E27FC236}">
                    <a16:creationId xmlns:a16="http://schemas.microsoft.com/office/drawing/2014/main" id="{B98AF8BE-A848-5C24-85D1-8F7091178F62}"/>
                  </a:ext>
                </a:extLst>
              </p:cNvPr>
              <p:cNvSpPr/>
              <p:nvPr/>
            </p:nvSpPr>
            <p:spPr>
              <a:xfrm>
                <a:off x="1555885" y="2519567"/>
                <a:ext cx="53689" cy="69496"/>
              </a:xfrm>
              <a:custGeom>
                <a:avLst/>
                <a:gdLst>
                  <a:gd name="connsiteX0" fmla="*/ 53689 w 53689"/>
                  <a:gd name="connsiteY0" fmla="*/ 34748 h 69496"/>
                  <a:gd name="connsiteX1" fmla="*/ 26845 w 53689"/>
                  <a:gd name="connsiteY1" fmla="*/ 69496 h 69496"/>
                  <a:gd name="connsiteX2" fmla="*/ 0 w 53689"/>
                  <a:gd name="connsiteY2" fmla="*/ 34748 h 69496"/>
                  <a:gd name="connsiteX3" fmla="*/ 26845 w 53689"/>
                  <a:gd name="connsiteY3" fmla="*/ 0 h 69496"/>
                  <a:gd name="connsiteX4" fmla="*/ 53689 w 53689"/>
                  <a:gd name="connsiteY4" fmla="*/ 34547 h 69496"/>
                  <a:gd name="connsiteX5" fmla="*/ 53689 w 53689"/>
                  <a:gd name="connsiteY5" fmla="*/ 34748 h 69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689" h="69496">
                    <a:moveTo>
                      <a:pt x="53689" y="34748"/>
                    </a:moveTo>
                    <a:cubicBezTo>
                      <a:pt x="53689" y="53939"/>
                      <a:pt x="41667" y="69496"/>
                      <a:pt x="26845" y="69496"/>
                    </a:cubicBezTo>
                    <a:cubicBezTo>
                      <a:pt x="12022" y="69496"/>
                      <a:pt x="0" y="53939"/>
                      <a:pt x="0" y="34748"/>
                    </a:cubicBezTo>
                    <a:cubicBezTo>
                      <a:pt x="0" y="15557"/>
                      <a:pt x="12022" y="0"/>
                      <a:pt x="26845" y="0"/>
                    </a:cubicBezTo>
                    <a:cubicBezTo>
                      <a:pt x="41628" y="-55"/>
                      <a:pt x="53642" y="15411"/>
                      <a:pt x="53689" y="34547"/>
                    </a:cubicBezTo>
                    <a:cubicBezTo>
                      <a:pt x="53689" y="34614"/>
                      <a:pt x="53689" y="34681"/>
                      <a:pt x="53689" y="34748"/>
                    </a:cubicBezTo>
                    <a:close/>
                  </a:path>
                </a:pathLst>
              </a:custGeom>
              <a:solidFill>
                <a:srgbClr val="FFFFFF"/>
              </a:solidFill>
              <a:ln w="7772" cap="flat">
                <a:noFill/>
                <a:prstDash val="solid"/>
                <a:miter/>
              </a:ln>
            </p:spPr>
            <p:txBody>
              <a:bodyPr rtlCol="0" anchor="ctr"/>
              <a:lstStyle/>
              <a:p>
                <a:endParaRPr lang="en-IN"/>
              </a:p>
            </p:txBody>
          </p:sp>
          <p:sp>
            <p:nvSpPr>
              <p:cNvPr id="330" name="Freeform: Shape 329">
                <a:extLst>
                  <a:ext uri="{FF2B5EF4-FFF2-40B4-BE49-F238E27FC236}">
                    <a16:creationId xmlns:a16="http://schemas.microsoft.com/office/drawing/2014/main" id="{5B696C7D-AAB2-68DA-2D20-51FE357BA763}"/>
                  </a:ext>
                </a:extLst>
              </p:cNvPr>
              <p:cNvSpPr/>
              <p:nvPr/>
            </p:nvSpPr>
            <p:spPr>
              <a:xfrm>
                <a:off x="1670966" y="2519567"/>
                <a:ext cx="53844" cy="69697"/>
              </a:xfrm>
              <a:custGeom>
                <a:avLst/>
                <a:gdLst>
                  <a:gd name="connsiteX0" fmla="*/ 53845 w 53844"/>
                  <a:gd name="connsiteY0" fmla="*/ 34748 h 69697"/>
                  <a:gd name="connsiteX1" fmla="*/ 27000 w 53844"/>
                  <a:gd name="connsiteY1" fmla="*/ 69698 h 69697"/>
                  <a:gd name="connsiteX2" fmla="*/ 0 w 53844"/>
                  <a:gd name="connsiteY2" fmla="*/ 34950 h 69697"/>
                  <a:gd name="connsiteX3" fmla="*/ 26845 w 53844"/>
                  <a:gd name="connsiteY3" fmla="*/ 0 h 69697"/>
                  <a:gd name="connsiteX4" fmla="*/ 27000 w 53844"/>
                  <a:gd name="connsiteY4" fmla="*/ 0 h 69697"/>
                  <a:gd name="connsiteX5" fmla="*/ 53845 w 53844"/>
                  <a:gd name="connsiteY5" fmla="*/ 34748 h 69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844" h="69697">
                    <a:moveTo>
                      <a:pt x="53845" y="34748"/>
                    </a:moveTo>
                    <a:cubicBezTo>
                      <a:pt x="53891" y="53995"/>
                      <a:pt x="41870" y="69642"/>
                      <a:pt x="27000" y="69698"/>
                    </a:cubicBezTo>
                    <a:cubicBezTo>
                      <a:pt x="12131" y="69753"/>
                      <a:pt x="47" y="54196"/>
                      <a:pt x="0" y="34950"/>
                    </a:cubicBezTo>
                    <a:cubicBezTo>
                      <a:pt x="-39" y="15703"/>
                      <a:pt x="11975" y="55"/>
                      <a:pt x="26845" y="0"/>
                    </a:cubicBezTo>
                    <a:cubicBezTo>
                      <a:pt x="26899" y="0"/>
                      <a:pt x="26946" y="0"/>
                      <a:pt x="27000" y="0"/>
                    </a:cubicBezTo>
                    <a:cubicBezTo>
                      <a:pt x="41823" y="0"/>
                      <a:pt x="53845" y="15557"/>
                      <a:pt x="53845" y="34748"/>
                    </a:cubicBezTo>
                    <a:close/>
                  </a:path>
                </a:pathLst>
              </a:custGeom>
              <a:solidFill>
                <a:srgbClr val="FFFFFF"/>
              </a:solidFill>
              <a:ln w="7772" cap="flat">
                <a:noFill/>
                <a:prstDash val="solid"/>
                <a:miter/>
              </a:ln>
            </p:spPr>
            <p:txBody>
              <a:bodyPr rtlCol="0" anchor="ctr"/>
              <a:lstStyle/>
              <a:p>
                <a:endParaRPr lang="en-IN"/>
              </a:p>
            </p:txBody>
          </p:sp>
        </p:grpSp>
      </p:grpSp>
      <p:sp>
        <p:nvSpPr>
          <p:cNvPr id="8" name="TextBox 7">
            <a:extLst>
              <a:ext uri="{FF2B5EF4-FFF2-40B4-BE49-F238E27FC236}">
                <a16:creationId xmlns:a16="http://schemas.microsoft.com/office/drawing/2014/main" id="{1ADB8C15-A871-7941-517D-3C2F64F2E996}"/>
              </a:ext>
            </a:extLst>
          </p:cNvPr>
          <p:cNvSpPr txBox="1"/>
          <p:nvPr/>
        </p:nvSpPr>
        <p:spPr>
          <a:xfrm>
            <a:off x="254870" y="-10993"/>
            <a:ext cx="7023299" cy="1107996"/>
          </a:xfrm>
          <a:prstGeom prst="rect">
            <a:avLst/>
          </a:prstGeom>
          <a:noFill/>
        </p:spPr>
        <p:txBody>
          <a:bodyPr wrap="square" rtlCol="0">
            <a:spAutoFit/>
          </a:bodyPr>
          <a:lstStyle/>
          <a:p>
            <a:r>
              <a:rPr lang="en-IN" sz="6600" dirty="0">
                <a:latin typeface="ADVENTURE AWAIT" pitchFamily="50" charset="0"/>
              </a:rPr>
              <a:t>Add meals to your flight..</a:t>
            </a:r>
          </a:p>
        </p:txBody>
      </p:sp>
      <p:pic>
        <p:nvPicPr>
          <p:cNvPr id="11" name="Picture 10">
            <a:extLst>
              <a:ext uri="{FF2B5EF4-FFF2-40B4-BE49-F238E27FC236}">
                <a16:creationId xmlns:a16="http://schemas.microsoft.com/office/drawing/2014/main" id="{7840C693-8E8C-0535-FBFE-11AB3A01D133}"/>
              </a:ext>
            </a:extLst>
          </p:cNvPr>
          <p:cNvPicPr>
            <a:picLocks noChangeAspect="1"/>
          </p:cNvPicPr>
          <p:nvPr/>
        </p:nvPicPr>
        <p:blipFill rotWithShape="1">
          <a:blip r:embed="rId2"/>
          <a:srcRect t="21940" r="17272" b="-261"/>
          <a:stretch/>
        </p:blipFill>
        <p:spPr>
          <a:xfrm>
            <a:off x="4563436" y="1906077"/>
            <a:ext cx="6775645" cy="4328042"/>
          </a:xfrm>
          <a:prstGeom prst="roundRect">
            <a:avLst>
              <a:gd name="adj" fmla="val 10262"/>
            </a:avLst>
          </a:prstGeom>
        </p:spPr>
      </p:pic>
    </p:spTree>
    <p:extLst>
      <p:ext uri="{BB962C8B-B14F-4D97-AF65-F5344CB8AC3E}">
        <p14:creationId xmlns:p14="http://schemas.microsoft.com/office/powerpoint/2010/main" val="3810579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indefinite" autoRev="1" fill="hold" nodeType="withEffect">
                                  <p:stCondLst>
                                    <p:cond delay="0"/>
                                  </p:stCondLst>
                                  <p:childTnLst>
                                    <p:animScale>
                                      <p:cBhvr>
                                        <p:cTn id="6" dur="2000" fill="hold"/>
                                        <p:tgtEl>
                                          <p:spTgt spid="206"/>
                                        </p:tgtEl>
                                      </p:cBhvr>
                                      <p:by x="110000" y="110000"/>
                                    </p:animScale>
                                  </p:childTnLst>
                                </p:cTn>
                              </p:par>
                              <p:par>
                                <p:cTn id="7" presetID="52"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animScale>
                                      <p:cBhvr>
                                        <p:cTn id="9" dur="1000" decel="50000" fill="hold">
                                          <p:stCondLst>
                                            <p:cond delay="0"/>
                                          </p:stCondLst>
                                        </p:cTn>
                                        <p:tgtEl>
                                          <p:spTgt spid="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0" dur="1000" decel="50000" fill="hold">
                                          <p:stCondLst>
                                            <p:cond delay="0"/>
                                          </p:stCondLst>
                                        </p:cTn>
                                        <p:tgtEl>
                                          <p:spTgt spid="8"/>
                                        </p:tgtEl>
                                        <p:attrNameLst>
                                          <p:attrName>ppt_x</p:attrName>
                                          <p:attrName>ppt_y</p:attrName>
                                        </p:attrNameLst>
                                      </p:cBhvr>
                                    </p:animMotion>
                                    <p:animEffect transition="in" filter="fade">
                                      <p:cBhvr>
                                        <p:cTn id="11" dur="1000"/>
                                        <p:tgtEl>
                                          <p:spTgt spid="8"/>
                                        </p:tgtEl>
                                      </p:cBhvr>
                                    </p:animEffect>
                                  </p:childTnLst>
                                </p:cTn>
                              </p:par>
                              <p:par>
                                <p:cTn id="12" presetID="16" presetClass="entr" presetSubtype="21" fill="hold" nodeType="with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barn(inVertical)">
                                      <p:cBhvr>
                                        <p:cTn id="1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CE54D39-746E-4B48-DD00-016E52B3AF39}"/>
              </a:ext>
            </a:extLst>
          </p:cNvPr>
          <p:cNvSpPr txBox="1"/>
          <p:nvPr/>
        </p:nvSpPr>
        <p:spPr>
          <a:xfrm>
            <a:off x="7895302" y="-71523"/>
            <a:ext cx="4483510" cy="2123658"/>
          </a:xfrm>
          <a:prstGeom prst="rect">
            <a:avLst/>
          </a:prstGeom>
          <a:noFill/>
        </p:spPr>
        <p:txBody>
          <a:bodyPr wrap="square" rtlCol="0">
            <a:spAutoFit/>
          </a:bodyPr>
          <a:lstStyle/>
          <a:p>
            <a:r>
              <a:rPr lang="en-IN" sz="6600" dirty="0">
                <a:latin typeface="ADVENTURE AWAIT" pitchFamily="50" charset="0"/>
              </a:rPr>
              <a:t>Upgrade your class…</a:t>
            </a:r>
          </a:p>
        </p:txBody>
      </p:sp>
      <p:pic>
        <p:nvPicPr>
          <p:cNvPr id="3" name="Picture 2">
            <a:extLst>
              <a:ext uri="{FF2B5EF4-FFF2-40B4-BE49-F238E27FC236}">
                <a16:creationId xmlns:a16="http://schemas.microsoft.com/office/drawing/2014/main" id="{06FF54BC-5D2F-D476-92C8-FCF59182D0EF}"/>
              </a:ext>
            </a:extLst>
          </p:cNvPr>
          <p:cNvPicPr>
            <a:picLocks noChangeAspect="1"/>
          </p:cNvPicPr>
          <p:nvPr/>
        </p:nvPicPr>
        <p:blipFill>
          <a:blip r:embed="rId2"/>
          <a:stretch>
            <a:fillRect/>
          </a:stretch>
        </p:blipFill>
        <p:spPr>
          <a:xfrm>
            <a:off x="7521992" y="2052135"/>
            <a:ext cx="4155143" cy="4504384"/>
          </a:xfrm>
          <a:prstGeom prst="rect">
            <a:avLst/>
          </a:prstGeom>
        </p:spPr>
      </p:pic>
      <p:pic>
        <p:nvPicPr>
          <p:cNvPr id="4" name="Picture 3">
            <a:extLst>
              <a:ext uri="{FF2B5EF4-FFF2-40B4-BE49-F238E27FC236}">
                <a16:creationId xmlns:a16="http://schemas.microsoft.com/office/drawing/2014/main" id="{87E8F2C2-E6D9-305D-1C38-1BBF151C8CDE}"/>
              </a:ext>
            </a:extLst>
          </p:cNvPr>
          <p:cNvPicPr>
            <a:picLocks noChangeAspect="1"/>
          </p:cNvPicPr>
          <p:nvPr/>
        </p:nvPicPr>
        <p:blipFill>
          <a:blip r:embed="rId3"/>
          <a:stretch>
            <a:fillRect/>
          </a:stretch>
        </p:blipFill>
        <p:spPr>
          <a:xfrm>
            <a:off x="245806" y="226142"/>
            <a:ext cx="6587613" cy="6233651"/>
          </a:xfrm>
          <a:prstGeom prst="roundRect">
            <a:avLst>
              <a:gd name="adj" fmla="val 1841"/>
            </a:avLst>
          </a:prstGeom>
        </p:spPr>
      </p:pic>
    </p:spTree>
    <p:extLst>
      <p:ext uri="{BB962C8B-B14F-4D97-AF65-F5344CB8AC3E}">
        <p14:creationId xmlns:p14="http://schemas.microsoft.com/office/powerpoint/2010/main" val="1148659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Scale>
                                      <p:cBhvr>
                                        <p:cTn id="7" dur="1000" decel="50000" fill="hold">
                                          <p:stCondLst>
                                            <p:cond delay="0"/>
                                          </p:stCondLst>
                                        </p:cTn>
                                        <p:tgtEl>
                                          <p:spTgt spid="2"/>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2"/>
                                        </p:tgtEl>
                                        <p:attrNameLst>
                                          <p:attrName>ppt_x</p:attrName>
                                          <p:attrName>ppt_y</p:attrName>
                                        </p:attrNameLst>
                                      </p:cBhvr>
                                    </p:animMotion>
                                    <p:animEffect transition="in" filter="fade">
                                      <p:cBhvr>
                                        <p:cTn id="9" dur="1000"/>
                                        <p:tgtEl>
                                          <p:spTgt spid="2"/>
                                        </p:tgtEl>
                                      </p:cBhvr>
                                    </p:animEffect>
                                  </p:childTnLst>
                                </p:cTn>
                              </p:par>
                              <p:par>
                                <p:cTn id="10" presetID="42" presetClass="entr" presetSubtype="0" fill="hold"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par>
                                <p:cTn id="15" presetID="6" presetClass="emph" presetSubtype="0" repeatCount="indefinite" autoRev="1" fill="hold" nodeType="withEffect">
                                  <p:stCondLst>
                                    <p:cond delay="0"/>
                                  </p:stCondLst>
                                  <p:childTnLst>
                                    <p:animScale>
                                      <p:cBhvr>
                                        <p:cTn id="16" dur="2000" fill="hold"/>
                                        <p:tgtEl>
                                          <p:spTgt spid="3"/>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aphic 2">
            <a:extLst>
              <a:ext uri="{FF2B5EF4-FFF2-40B4-BE49-F238E27FC236}">
                <a16:creationId xmlns:a16="http://schemas.microsoft.com/office/drawing/2014/main" id="{4D75516A-52FC-3284-0ED3-1879B4F7EF3E}"/>
              </a:ext>
            </a:extLst>
          </p:cNvPr>
          <p:cNvGrpSpPr/>
          <p:nvPr/>
        </p:nvGrpSpPr>
        <p:grpSpPr>
          <a:xfrm>
            <a:off x="-117987" y="1065576"/>
            <a:ext cx="5279923" cy="4509759"/>
            <a:chOff x="-117987" y="1065576"/>
            <a:chExt cx="5279923" cy="4509759"/>
          </a:xfrm>
        </p:grpSpPr>
        <p:sp>
          <p:nvSpPr>
            <p:cNvPr id="7" name="Freeform: Shape 6">
              <a:extLst>
                <a:ext uri="{FF2B5EF4-FFF2-40B4-BE49-F238E27FC236}">
                  <a16:creationId xmlns:a16="http://schemas.microsoft.com/office/drawing/2014/main" id="{66DE67AC-DE0D-86AC-7AEB-3DFD73609F29}"/>
                </a:ext>
              </a:extLst>
            </p:cNvPr>
            <p:cNvSpPr/>
            <p:nvPr/>
          </p:nvSpPr>
          <p:spPr>
            <a:xfrm>
              <a:off x="-117987" y="5327238"/>
              <a:ext cx="5279923" cy="3254"/>
            </a:xfrm>
            <a:custGeom>
              <a:avLst/>
              <a:gdLst>
                <a:gd name="connsiteX0" fmla="*/ 0 w 5279923"/>
                <a:gd name="connsiteY0" fmla="*/ 0 h 3254"/>
                <a:gd name="connsiteX1" fmla="*/ 5279923 w 5279923"/>
                <a:gd name="connsiteY1" fmla="*/ 0 h 3254"/>
                <a:gd name="connsiteX2" fmla="*/ 5279923 w 5279923"/>
                <a:gd name="connsiteY2" fmla="*/ 3254 h 3254"/>
                <a:gd name="connsiteX3" fmla="*/ 0 w 5279923"/>
                <a:gd name="connsiteY3" fmla="*/ 3254 h 3254"/>
              </a:gdLst>
              <a:ahLst/>
              <a:cxnLst>
                <a:cxn ang="0">
                  <a:pos x="connsiteX0" y="connsiteY0"/>
                </a:cxn>
                <a:cxn ang="0">
                  <a:pos x="connsiteX1" y="connsiteY1"/>
                </a:cxn>
                <a:cxn ang="0">
                  <a:pos x="connsiteX2" y="connsiteY2"/>
                </a:cxn>
                <a:cxn ang="0">
                  <a:pos x="connsiteX3" y="connsiteY3"/>
                </a:cxn>
              </a:cxnLst>
              <a:rect l="l" t="t" r="r" b="b"/>
              <a:pathLst>
                <a:path w="5279923" h="3254">
                  <a:moveTo>
                    <a:pt x="0" y="0"/>
                  </a:moveTo>
                  <a:lnTo>
                    <a:pt x="5279923" y="0"/>
                  </a:lnTo>
                  <a:lnTo>
                    <a:pt x="5279923" y="3254"/>
                  </a:lnTo>
                  <a:lnTo>
                    <a:pt x="0" y="3254"/>
                  </a:lnTo>
                  <a:close/>
                </a:path>
              </a:pathLst>
            </a:custGeom>
            <a:solidFill>
              <a:srgbClr val="EBEBEB"/>
            </a:solidFill>
            <a:ln w="10554" cap="flat">
              <a:noFill/>
              <a:prstDash val="solid"/>
              <a:miter/>
            </a:ln>
          </p:spPr>
          <p:txBody>
            <a:bodyPr rtlCol="0" anchor="ctr"/>
            <a:lstStyle/>
            <a:p>
              <a:endParaRPr lang="en-IN"/>
            </a:p>
          </p:txBody>
        </p:sp>
        <p:sp>
          <p:nvSpPr>
            <p:cNvPr id="8" name="Freeform: Shape 7">
              <a:extLst>
                <a:ext uri="{FF2B5EF4-FFF2-40B4-BE49-F238E27FC236}">
                  <a16:creationId xmlns:a16="http://schemas.microsoft.com/office/drawing/2014/main" id="{E3B4CE1D-2F7D-992E-7797-6AFE9FD07D3A}"/>
                </a:ext>
              </a:extLst>
            </p:cNvPr>
            <p:cNvSpPr/>
            <p:nvPr/>
          </p:nvSpPr>
          <p:spPr>
            <a:xfrm>
              <a:off x="4283145" y="5536676"/>
              <a:ext cx="349742" cy="3254"/>
            </a:xfrm>
            <a:custGeom>
              <a:avLst/>
              <a:gdLst>
                <a:gd name="connsiteX0" fmla="*/ 0 w 349742"/>
                <a:gd name="connsiteY0" fmla="*/ 0 h 3254"/>
                <a:gd name="connsiteX1" fmla="*/ 349742 w 349742"/>
                <a:gd name="connsiteY1" fmla="*/ 0 h 3254"/>
                <a:gd name="connsiteX2" fmla="*/ 349742 w 349742"/>
                <a:gd name="connsiteY2" fmla="*/ 3254 h 3254"/>
                <a:gd name="connsiteX3" fmla="*/ 0 w 349742"/>
                <a:gd name="connsiteY3" fmla="*/ 3254 h 3254"/>
              </a:gdLst>
              <a:ahLst/>
              <a:cxnLst>
                <a:cxn ang="0">
                  <a:pos x="connsiteX0" y="connsiteY0"/>
                </a:cxn>
                <a:cxn ang="0">
                  <a:pos x="connsiteX1" y="connsiteY1"/>
                </a:cxn>
                <a:cxn ang="0">
                  <a:pos x="connsiteX2" y="connsiteY2"/>
                </a:cxn>
                <a:cxn ang="0">
                  <a:pos x="connsiteX3" y="connsiteY3"/>
                </a:cxn>
              </a:cxnLst>
              <a:rect l="l" t="t" r="r" b="b"/>
              <a:pathLst>
                <a:path w="349742" h="3254">
                  <a:moveTo>
                    <a:pt x="0" y="0"/>
                  </a:moveTo>
                  <a:lnTo>
                    <a:pt x="349742" y="0"/>
                  </a:lnTo>
                  <a:lnTo>
                    <a:pt x="349742" y="3254"/>
                  </a:lnTo>
                  <a:lnTo>
                    <a:pt x="0" y="3254"/>
                  </a:lnTo>
                  <a:close/>
                </a:path>
              </a:pathLst>
            </a:custGeom>
            <a:solidFill>
              <a:srgbClr val="EBEBEB"/>
            </a:solidFill>
            <a:ln w="10554" cap="flat">
              <a:noFill/>
              <a:prstDash val="solid"/>
              <a:miter/>
            </a:ln>
          </p:spPr>
          <p:txBody>
            <a:bodyPr rtlCol="0" anchor="ctr"/>
            <a:lstStyle/>
            <a:p>
              <a:endParaRPr lang="en-IN"/>
            </a:p>
          </p:txBody>
        </p:sp>
        <p:sp>
          <p:nvSpPr>
            <p:cNvPr id="10" name="Freeform: Shape 9">
              <a:extLst>
                <a:ext uri="{FF2B5EF4-FFF2-40B4-BE49-F238E27FC236}">
                  <a16:creationId xmlns:a16="http://schemas.microsoft.com/office/drawing/2014/main" id="{68321118-B3F9-0DF9-1B7F-10EE6F885255}"/>
                </a:ext>
              </a:extLst>
            </p:cNvPr>
            <p:cNvSpPr/>
            <p:nvPr/>
          </p:nvSpPr>
          <p:spPr>
            <a:xfrm>
              <a:off x="3287880" y="5572081"/>
              <a:ext cx="91765" cy="3254"/>
            </a:xfrm>
            <a:custGeom>
              <a:avLst/>
              <a:gdLst>
                <a:gd name="connsiteX0" fmla="*/ 0 w 91765"/>
                <a:gd name="connsiteY0" fmla="*/ 0 h 3254"/>
                <a:gd name="connsiteX1" fmla="*/ 91765 w 91765"/>
                <a:gd name="connsiteY1" fmla="*/ 0 h 3254"/>
                <a:gd name="connsiteX2" fmla="*/ 91765 w 91765"/>
                <a:gd name="connsiteY2" fmla="*/ 3254 h 3254"/>
                <a:gd name="connsiteX3" fmla="*/ 0 w 91765"/>
                <a:gd name="connsiteY3" fmla="*/ 3254 h 3254"/>
              </a:gdLst>
              <a:ahLst/>
              <a:cxnLst>
                <a:cxn ang="0">
                  <a:pos x="connsiteX0" y="connsiteY0"/>
                </a:cxn>
                <a:cxn ang="0">
                  <a:pos x="connsiteX1" y="connsiteY1"/>
                </a:cxn>
                <a:cxn ang="0">
                  <a:pos x="connsiteX2" y="connsiteY2"/>
                </a:cxn>
                <a:cxn ang="0">
                  <a:pos x="connsiteX3" y="connsiteY3"/>
                </a:cxn>
              </a:cxnLst>
              <a:rect l="l" t="t" r="r" b="b"/>
              <a:pathLst>
                <a:path w="91765" h="3254">
                  <a:moveTo>
                    <a:pt x="0" y="0"/>
                  </a:moveTo>
                  <a:lnTo>
                    <a:pt x="91765" y="0"/>
                  </a:lnTo>
                  <a:lnTo>
                    <a:pt x="91765" y="3254"/>
                  </a:lnTo>
                  <a:lnTo>
                    <a:pt x="0" y="3254"/>
                  </a:lnTo>
                  <a:close/>
                </a:path>
              </a:pathLst>
            </a:custGeom>
            <a:solidFill>
              <a:srgbClr val="EBEBEB"/>
            </a:solidFill>
            <a:ln w="10554" cap="flat">
              <a:noFill/>
              <a:prstDash val="solid"/>
              <a:miter/>
            </a:ln>
          </p:spPr>
          <p:txBody>
            <a:bodyPr rtlCol="0" anchor="ctr"/>
            <a:lstStyle/>
            <a:p>
              <a:endParaRPr lang="en-IN"/>
            </a:p>
          </p:txBody>
        </p:sp>
        <p:sp>
          <p:nvSpPr>
            <p:cNvPr id="11" name="Freeform: Shape 10">
              <a:extLst>
                <a:ext uri="{FF2B5EF4-FFF2-40B4-BE49-F238E27FC236}">
                  <a16:creationId xmlns:a16="http://schemas.microsoft.com/office/drawing/2014/main" id="{02684904-243D-BFF9-BA8E-1B72AED6D56B}"/>
                </a:ext>
              </a:extLst>
            </p:cNvPr>
            <p:cNvSpPr/>
            <p:nvPr/>
          </p:nvSpPr>
          <p:spPr>
            <a:xfrm>
              <a:off x="4069942" y="5415881"/>
              <a:ext cx="202643" cy="3254"/>
            </a:xfrm>
            <a:custGeom>
              <a:avLst/>
              <a:gdLst>
                <a:gd name="connsiteX0" fmla="*/ 0 w 202643"/>
                <a:gd name="connsiteY0" fmla="*/ 0 h 3254"/>
                <a:gd name="connsiteX1" fmla="*/ 202643 w 202643"/>
                <a:gd name="connsiteY1" fmla="*/ 0 h 3254"/>
                <a:gd name="connsiteX2" fmla="*/ 202643 w 202643"/>
                <a:gd name="connsiteY2" fmla="*/ 3254 h 3254"/>
                <a:gd name="connsiteX3" fmla="*/ 0 w 202643"/>
                <a:gd name="connsiteY3" fmla="*/ 3254 h 3254"/>
              </a:gdLst>
              <a:ahLst/>
              <a:cxnLst>
                <a:cxn ang="0">
                  <a:pos x="connsiteX0" y="connsiteY0"/>
                </a:cxn>
                <a:cxn ang="0">
                  <a:pos x="connsiteX1" y="connsiteY1"/>
                </a:cxn>
                <a:cxn ang="0">
                  <a:pos x="connsiteX2" y="connsiteY2"/>
                </a:cxn>
                <a:cxn ang="0">
                  <a:pos x="connsiteX3" y="connsiteY3"/>
                </a:cxn>
              </a:cxnLst>
              <a:rect l="l" t="t" r="r" b="b"/>
              <a:pathLst>
                <a:path w="202643" h="3254">
                  <a:moveTo>
                    <a:pt x="0" y="0"/>
                  </a:moveTo>
                  <a:lnTo>
                    <a:pt x="202643" y="0"/>
                  </a:lnTo>
                  <a:lnTo>
                    <a:pt x="202643" y="3254"/>
                  </a:lnTo>
                  <a:lnTo>
                    <a:pt x="0" y="3254"/>
                  </a:lnTo>
                  <a:close/>
                </a:path>
              </a:pathLst>
            </a:custGeom>
            <a:solidFill>
              <a:srgbClr val="EBEBEB"/>
            </a:solidFill>
            <a:ln w="10554" cap="flat">
              <a:noFill/>
              <a:prstDash val="solid"/>
              <a:miter/>
            </a:ln>
          </p:spPr>
          <p:txBody>
            <a:bodyPr rtlCol="0" anchor="ctr"/>
            <a:lstStyle/>
            <a:p>
              <a:endParaRPr lang="en-IN"/>
            </a:p>
          </p:txBody>
        </p:sp>
        <p:sp>
          <p:nvSpPr>
            <p:cNvPr id="12" name="Freeform: Shape 11">
              <a:extLst>
                <a:ext uri="{FF2B5EF4-FFF2-40B4-BE49-F238E27FC236}">
                  <a16:creationId xmlns:a16="http://schemas.microsoft.com/office/drawing/2014/main" id="{DCDA8CE2-29BA-8DFA-735A-A2BB206EF644}"/>
                </a:ext>
              </a:extLst>
            </p:cNvPr>
            <p:cNvSpPr/>
            <p:nvPr/>
          </p:nvSpPr>
          <p:spPr>
            <a:xfrm>
              <a:off x="435982" y="5437749"/>
              <a:ext cx="456079" cy="3254"/>
            </a:xfrm>
            <a:custGeom>
              <a:avLst/>
              <a:gdLst>
                <a:gd name="connsiteX0" fmla="*/ 0 w 456079"/>
                <a:gd name="connsiteY0" fmla="*/ 0 h 3254"/>
                <a:gd name="connsiteX1" fmla="*/ 456080 w 456079"/>
                <a:gd name="connsiteY1" fmla="*/ 0 h 3254"/>
                <a:gd name="connsiteX2" fmla="*/ 456080 w 456079"/>
                <a:gd name="connsiteY2" fmla="*/ 3254 h 3254"/>
                <a:gd name="connsiteX3" fmla="*/ 0 w 456079"/>
                <a:gd name="connsiteY3" fmla="*/ 3254 h 3254"/>
              </a:gdLst>
              <a:ahLst/>
              <a:cxnLst>
                <a:cxn ang="0">
                  <a:pos x="connsiteX0" y="connsiteY0"/>
                </a:cxn>
                <a:cxn ang="0">
                  <a:pos x="connsiteX1" y="connsiteY1"/>
                </a:cxn>
                <a:cxn ang="0">
                  <a:pos x="connsiteX2" y="connsiteY2"/>
                </a:cxn>
                <a:cxn ang="0">
                  <a:pos x="connsiteX3" y="connsiteY3"/>
                </a:cxn>
              </a:cxnLst>
              <a:rect l="l" t="t" r="r" b="b"/>
              <a:pathLst>
                <a:path w="456079" h="3254">
                  <a:moveTo>
                    <a:pt x="0" y="0"/>
                  </a:moveTo>
                  <a:lnTo>
                    <a:pt x="456080" y="0"/>
                  </a:lnTo>
                  <a:lnTo>
                    <a:pt x="456080" y="3254"/>
                  </a:lnTo>
                  <a:lnTo>
                    <a:pt x="0" y="3254"/>
                  </a:lnTo>
                  <a:close/>
                </a:path>
              </a:pathLst>
            </a:custGeom>
            <a:solidFill>
              <a:srgbClr val="EBEBEB"/>
            </a:solidFill>
            <a:ln w="10554" cap="flat">
              <a:noFill/>
              <a:prstDash val="solid"/>
              <a:miter/>
            </a:ln>
          </p:spPr>
          <p:txBody>
            <a:bodyPr rtlCol="0" anchor="ctr"/>
            <a:lstStyle/>
            <a:p>
              <a:endParaRPr lang="en-IN"/>
            </a:p>
          </p:txBody>
        </p:sp>
        <p:sp>
          <p:nvSpPr>
            <p:cNvPr id="13" name="Freeform: Shape 12">
              <a:extLst>
                <a:ext uri="{FF2B5EF4-FFF2-40B4-BE49-F238E27FC236}">
                  <a16:creationId xmlns:a16="http://schemas.microsoft.com/office/drawing/2014/main" id="{78EA0597-FD9A-3CB9-7C30-1C790C4CD5DB}"/>
                </a:ext>
              </a:extLst>
            </p:cNvPr>
            <p:cNvSpPr/>
            <p:nvPr/>
          </p:nvSpPr>
          <p:spPr>
            <a:xfrm>
              <a:off x="986150" y="5437749"/>
              <a:ext cx="66843" cy="3254"/>
            </a:xfrm>
            <a:custGeom>
              <a:avLst/>
              <a:gdLst>
                <a:gd name="connsiteX0" fmla="*/ 0 w 66843"/>
                <a:gd name="connsiteY0" fmla="*/ 0 h 3254"/>
                <a:gd name="connsiteX1" fmla="*/ 66844 w 66843"/>
                <a:gd name="connsiteY1" fmla="*/ 0 h 3254"/>
                <a:gd name="connsiteX2" fmla="*/ 66844 w 66843"/>
                <a:gd name="connsiteY2" fmla="*/ 3254 h 3254"/>
                <a:gd name="connsiteX3" fmla="*/ 0 w 66843"/>
                <a:gd name="connsiteY3" fmla="*/ 3254 h 3254"/>
              </a:gdLst>
              <a:ahLst/>
              <a:cxnLst>
                <a:cxn ang="0">
                  <a:pos x="connsiteX0" y="connsiteY0"/>
                </a:cxn>
                <a:cxn ang="0">
                  <a:pos x="connsiteX1" y="connsiteY1"/>
                </a:cxn>
                <a:cxn ang="0">
                  <a:pos x="connsiteX2" y="connsiteY2"/>
                </a:cxn>
                <a:cxn ang="0">
                  <a:pos x="connsiteX3" y="connsiteY3"/>
                </a:cxn>
              </a:cxnLst>
              <a:rect l="l" t="t" r="r" b="b"/>
              <a:pathLst>
                <a:path w="66843" h="3254">
                  <a:moveTo>
                    <a:pt x="0" y="0"/>
                  </a:moveTo>
                  <a:lnTo>
                    <a:pt x="66844" y="0"/>
                  </a:lnTo>
                  <a:lnTo>
                    <a:pt x="66844" y="3254"/>
                  </a:lnTo>
                  <a:lnTo>
                    <a:pt x="0" y="3254"/>
                  </a:lnTo>
                  <a:close/>
                </a:path>
              </a:pathLst>
            </a:custGeom>
            <a:solidFill>
              <a:srgbClr val="EBEBEB"/>
            </a:solidFill>
            <a:ln w="10554" cap="flat">
              <a:noFill/>
              <a:prstDash val="solid"/>
              <a:miter/>
            </a:ln>
          </p:spPr>
          <p:txBody>
            <a:bodyPr rtlCol="0" anchor="ctr"/>
            <a:lstStyle/>
            <a:p>
              <a:endParaRPr lang="en-IN"/>
            </a:p>
          </p:txBody>
        </p:sp>
        <p:sp>
          <p:nvSpPr>
            <p:cNvPr id="14" name="Freeform: Shape 13">
              <a:extLst>
                <a:ext uri="{FF2B5EF4-FFF2-40B4-BE49-F238E27FC236}">
                  <a16:creationId xmlns:a16="http://schemas.microsoft.com/office/drawing/2014/main" id="{51D170BF-75F5-0B66-33B7-179014A1A415}"/>
                </a:ext>
              </a:extLst>
            </p:cNvPr>
            <p:cNvSpPr/>
            <p:nvPr/>
          </p:nvSpPr>
          <p:spPr>
            <a:xfrm>
              <a:off x="1270315" y="5492680"/>
              <a:ext cx="989246" cy="3254"/>
            </a:xfrm>
            <a:custGeom>
              <a:avLst/>
              <a:gdLst>
                <a:gd name="connsiteX0" fmla="*/ 0 w 989246"/>
                <a:gd name="connsiteY0" fmla="*/ 0 h 3254"/>
                <a:gd name="connsiteX1" fmla="*/ 989246 w 989246"/>
                <a:gd name="connsiteY1" fmla="*/ 0 h 3254"/>
                <a:gd name="connsiteX2" fmla="*/ 989246 w 989246"/>
                <a:gd name="connsiteY2" fmla="*/ 3254 h 3254"/>
                <a:gd name="connsiteX3" fmla="*/ 0 w 989246"/>
                <a:gd name="connsiteY3" fmla="*/ 3254 h 3254"/>
              </a:gdLst>
              <a:ahLst/>
              <a:cxnLst>
                <a:cxn ang="0">
                  <a:pos x="connsiteX0" y="connsiteY0"/>
                </a:cxn>
                <a:cxn ang="0">
                  <a:pos x="connsiteX1" y="connsiteY1"/>
                </a:cxn>
                <a:cxn ang="0">
                  <a:pos x="connsiteX2" y="connsiteY2"/>
                </a:cxn>
                <a:cxn ang="0">
                  <a:pos x="connsiteX3" y="connsiteY3"/>
                </a:cxn>
              </a:cxnLst>
              <a:rect l="l" t="t" r="r" b="b"/>
              <a:pathLst>
                <a:path w="989246" h="3254">
                  <a:moveTo>
                    <a:pt x="0" y="0"/>
                  </a:moveTo>
                  <a:lnTo>
                    <a:pt x="989246" y="0"/>
                  </a:lnTo>
                  <a:lnTo>
                    <a:pt x="989246" y="3254"/>
                  </a:lnTo>
                  <a:lnTo>
                    <a:pt x="0" y="3254"/>
                  </a:lnTo>
                  <a:close/>
                </a:path>
              </a:pathLst>
            </a:custGeom>
            <a:solidFill>
              <a:srgbClr val="EBEBEB"/>
            </a:solidFill>
            <a:ln w="10554" cap="flat">
              <a:noFill/>
              <a:prstDash val="solid"/>
              <a:miter/>
            </a:ln>
          </p:spPr>
          <p:txBody>
            <a:bodyPr rtlCol="0" anchor="ctr"/>
            <a:lstStyle/>
            <a:p>
              <a:endParaRPr lang="en-IN"/>
            </a:p>
          </p:txBody>
        </p:sp>
        <p:sp>
          <p:nvSpPr>
            <p:cNvPr id="15" name="Freeform: Shape 14">
              <a:extLst>
                <a:ext uri="{FF2B5EF4-FFF2-40B4-BE49-F238E27FC236}">
                  <a16:creationId xmlns:a16="http://schemas.microsoft.com/office/drawing/2014/main" id="{F465EC90-F052-FEA9-940E-4337EBF35316}"/>
                </a:ext>
              </a:extLst>
            </p:cNvPr>
            <p:cNvSpPr/>
            <p:nvPr/>
          </p:nvSpPr>
          <p:spPr>
            <a:xfrm>
              <a:off x="285504" y="1065576"/>
              <a:ext cx="2159488" cy="3681117"/>
            </a:xfrm>
            <a:custGeom>
              <a:avLst/>
              <a:gdLst>
                <a:gd name="connsiteX0" fmla="*/ 2099192 w 2159488"/>
                <a:gd name="connsiteY0" fmla="*/ 3681118 h 3681117"/>
                <a:gd name="connsiteX1" fmla="*/ 60191 w 2159488"/>
                <a:gd name="connsiteY1" fmla="*/ 3681118 h 3681117"/>
                <a:gd name="connsiteX2" fmla="*/ 0 w 2159488"/>
                <a:gd name="connsiteY2" fmla="*/ 3606792 h 3681117"/>
                <a:gd name="connsiteX3" fmla="*/ 0 w 2159488"/>
                <a:gd name="connsiteY3" fmla="*/ 73674 h 3681117"/>
                <a:gd name="connsiteX4" fmla="*/ 60191 w 2159488"/>
                <a:gd name="connsiteY4" fmla="*/ 0 h 3681117"/>
                <a:gd name="connsiteX5" fmla="*/ 2099192 w 2159488"/>
                <a:gd name="connsiteY5" fmla="*/ 0 h 3681117"/>
                <a:gd name="connsiteX6" fmla="*/ 2159489 w 2159488"/>
                <a:gd name="connsiteY6" fmla="*/ 74325 h 3681117"/>
                <a:gd name="connsiteX7" fmla="*/ 2159489 w 2159488"/>
                <a:gd name="connsiteY7" fmla="*/ 3606792 h 3681117"/>
                <a:gd name="connsiteX8" fmla="*/ 2099192 w 2159488"/>
                <a:gd name="connsiteY8" fmla="*/ 3681118 h 3681117"/>
                <a:gd name="connsiteX9" fmla="*/ 60191 w 2159488"/>
                <a:gd name="connsiteY9" fmla="*/ 2603 h 3681117"/>
                <a:gd name="connsiteX10" fmla="*/ 2640 w 2159488"/>
                <a:gd name="connsiteY10" fmla="*/ 73674 h 3681117"/>
                <a:gd name="connsiteX11" fmla="*/ 2640 w 2159488"/>
                <a:gd name="connsiteY11" fmla="*/ 3606792 h 3681117"/>
                <a:gd name="connsiteX12" fmla="*/ 60191 w 2159488"/>
                <a:gd name="connsiteY12" fmla="*/ 3677863 h 3681117"/>
                <a:gd name="connsiteX13" fmla="*/ 2099192 w 2159488"/>
                <a:gd name="connsiteY13" fmla="*/ 3677863 h 3681117"/>
                <a:gd name="connsiteX14" fmla="*/ 2156849 w 2159488"/>
                <a:gd name="connsiteY14" fmla="*/ 3606792 h 3681117"/>
                <a:gd name="connsiteX15" fmla="*/ 2156849 w 2159488"/>
                <a:gd name="connsiteY15" fmla="*/ 73674 h 3681117"/>
                <a:gd name="connsiteX16" fmla="*/ 2099192 w 2159488"/>
                <a:gd name="connsiteY16" fmla="*/ 2603 h 3681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159488" h="3681117">
                  <a:moveTo>
                    <a:pt x="2099192" y="3681118"/>
                  </a:moveTo>
                  <a:lnTo>
                    <a:pt x="60191" y="3681118"/>
                  </a:lnTo>
                  <a:cubicBezTo>
                    <a:pt x="26932" y="3681040"/>
                    <a:pt x="0" y="3647795"/>
                    <a:pt x="0" y="3606792"/>
                  </a:cubicBezTo>
                  <a:lnTo>
                    <a:pt x="0" y="73674"/>
                  </a:lnTo>
                  <a:cubicBezTo>
                    <a:pt x="289" y="32931"/>
                    <a:pt x="27137" y="70"/>
                    <a:pt x="60191" y="0"/>
                  </a:cubicBezTo>
                  <a:lnTo>
                    <a:pt x="2099192" y="0"/>
                  </a:lnTo>
                  <a:cubicBezTo>
                    <a:pt x="2132498" y="0"/>
                    <a:pt x="2159489" y="33277"/>
                    <a:pt x="2159489" y="74325"/>
                  </a:cubicBezTo>
                  <a:lnTo>
                    <a:pt x="2159489" y="3606792"/>
                  </a:lnTo>
                  <a:cubicBezTo>
                    <a:pt x="2159489" y="3647847"/>
                    <a:pt x="2132498" y="3681118"/>
                    <a:pt x="2099192" y="3681118"/>
                  </a:cubicBezTo>
                  <a:close/>
                  <a:moveTo>
                    <a:pt x="60191" y="2603"/>
                  </a:moveTo>
                  <a:cubicBezTo>
                    <a:pt x="28389" y="2675"/>
                    <a:pt x="2640" y="34473"/>
                    <a:pt x="2640" y="73674"/>
                  </a:cubicBezTo>
                  <a:lnTo>
                    <a:pt x="2640" y="3606792"/>
                  </a:lnTo>
                  <a:cubicBezTo>
                    <a:pt x="2640" y="3645999"/>
                    <a:pt x="28389" y="3677786"/>
                    <a:pt x="60191" y="3677863"/>
                  </a:cubicBezTo>
                  <a:lnTo>
                    <a:pt x="2099192" y="3677863"/>
                  </a:lnTo>
                  <a:cubicBezTo>
                    <a:pt x="2131009" y="3677786"/>
                    <a:pt x="2156785" y="3646012"/>
                    <a:pt x="2156849" y="3606792"/>
                  </a:cubicBezTo>
                  <a:lnTo>
                    <a:pt x="2156849" y="73674"/>
                  </a:lnTo>
                  <a:cubicBezTo>
                    <a:pt x="2156785" y="34453"/>
                    <a:pt x="2131009" y="2675"/>
                    <a:pt x="2099192" y="2603"/>
                  </a:cubicBezTo>
                  <a:close/>
                </a:path>
              </a:pathLst>
            </a:custGeom>
            <a:solidFill>
              <a:srgbClr val="EBEBEB"/>
            </a:solidFill>
            <a:ln w="10554" cap="flat">
              <a:noFill/>
              <a:prstDash val="solid"/>
              <a:miter/>
            </a:ln>
          </p:spPr>
          <p:txBody>
            <a:bodyPr rtlCol="0" anchor="ctr"/>
            <a:lstStyle/>
            <a:p>
              <a:endParaRPr lang="en-IN"/>
            </a:p>
          </p:txBody>
        </p:sp>
        <p:sp>
          <p:nvSpPr>
            <p:cNvPr id="16" name="Freeform: Shape 15">
              <a:extLst>
                <a:ext uri="{FF2B5EF4-FFF2-40B4-BE49-F238E27FC236}">
                  <a16:creationId xmlns:a16="http://schemas.microsoft.com/office/drawing/2014/main" id="{3CA3519E-8105-26BE-D8C6-D3D2F580BF8D}"/>
                </a:ext>
              </a:extLst>
            </p:cNvPr>
            <p:cNvSpPr/>
            <p:nvPr/>
          </p:nvSpPr>
          <p:spPr>
            <a:xfrm>
              <a:off x="2569493" y="1065576"/>
              <a:ext cx="2159488" cy="3681117"/>
            </a:xfrm>
            <a:custGeom>
              <a:avLst/>
              <a:gdLst>
                <a:gd name="connsiteX0" fmla="*/ 2099403 w 2159488"/>
                <a:gd name="connsiteY0" fmla="*/ 3681118 h 3681117"/>
                <a:gd name="connsiteX1" fmla="*/ 60297 w 2159488"/>
                <a:gd name="connsiteY1" fmla="*/ 3681118 h 3681117"/>
                <a:gd name="connsiteX2" fmla="*/ 0 w 2159488"/>
                <a:gd name="connsiteY2" fmla="*/ 3606792 h 3681117"/>
                <a:gd name="connsiteX3" fmla="*/ 0 w 2159488"/>
                <a:gd name="connsiteY3" fmla="*/ 73674 h 3681117"/>
                <a:gd name="connsiteX4" fmla="*/ 60297 w 2159488"/>
                <a:gd name="connsiteY4" fmla="*/ 0 h 3681117"/>
                <a:gd name="connsiteX5" fmla="*/ 2099403 w 2159488"/>
                <a:gd name="connsiteY5" fmla="*/ 0 h 3681117"/>
                <a:gd name="connsiteX6" fmla="*/ 2159489 w 2159488"/>
                <a:gd name="connsiteY6" fmla="*/ 73674 h 3681117"/>
                <a:gd name="connsiteX7" fmla="*/ 2159489 w 2159488"/>
                <a:gd name="connsiteY7" fmla="*/ 3606792 h 3681117"/>
                <a:gd name="connsiteX8" fmla="*/ 2099403 w 2159488"/>
                <a:gd name="connsiteY8" fmla="*/ 3681118 h 3681117"/>
                <a:gd name="connsiteX9" fmla="*/ 60297 w 2159488"/>
                <a:gd name="connsiteY9" fmla="*/ 2603 h 3681117"/>
                <a:gd name="connsiteX10" fmla="*/ 2640 w 2159488"/>
                <a:gd name="connsiteY10" fmla="*/ 73674 h 3681117"/>
                <a:gd name="connsiteX11" fmla="*/ 2640 w 2159488"/>
                <a:gd name="connsiteY11" fmla="*/ 3606792 h 3681117"/>
                <a:gd name="connsiteX12" fmla="*/ 60297 w 2159488"/>
                <a:gd name="connsiteY12" fmla="*/ 3677863 h 3681117"/>
                <a:gd name="connsiteX13" fmla="*/ 2099403 w 2159488"/>
                <a:gd name="connsiteY13" fmla="*/ 3677863 h 3681117"/>
                <a:gd name="connsiteX14" fmla="*/ 2157060 w 2159488"/>
                <a:gd name="connsiteY14" fmla="*/ 3606792 h 3681117"/>
                <a:gd name="connsiteX15" fmla="*/ 2157060 w 2159488"/>
                <a:gd name="connsiteY15" fmla="*/ 73674 h 3681117"/>
                <a:gd name="connsiteX16" fmla="*/ 2099403 w 2159488"/>
                <a:gd name="connsiteY16" fmla="*/ 2603 h 3681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159488" h="3681117">
                  <a:moveTo>
                    <a:pt x="2099403" y="3681118"/>
                  </a:moveTo>
                  <a:lnTo>
                    <a:pt x="60297" y="3681118"/>
                  </a:lnTo>
                  <a:cubicBezTo>
                    <a:pt x="27023" y="3681040"/>
                    <a:pt x="53" y="3647808"/>
                    <a:pt x="0" y="3606792"/>
                  </a:cubicBezTo>
                  <a:lnTo>
                    <a:pt x="0" y="73674"/>
                  </a:lnTo>
                  <a:cubicBezTo>
                    <a:pt x="349" y="32910"/>
                    <a:pt x="27223" y="69"/>
                    <a:pt x="60297" y="0"/>
                  </a:cubicBezTo>
                  <a:lnTo>
                    <a:pt x="2099403" y="0"/>
                  </a:lnTo>
                  <a:cubicBezTo>
                    <a:pt x="2132413" y="141"/>
                    <a:pt x="2159203" y="32982"/>
                    <a:pt x="2159489" y="73674"/>
                  </a:cubicBezTo>
                  <a:lnTo>
                    <a:pt x="2159489" y="3606792"/>
                  </a:lnTo>
                  <a:cubicBezTo>
                    <a:pt x="2159489" y="3647743"/>
                    <a:pt x="2132624" y="3680975"/>
                    <a:pt x="2099403" y="3681118"/>
                  </a:cubicBezTo>
                  <a:close/>
                  <a:moveTo>
                    <a:pt x="60297" y="2603"/>
                  </a:moveTo>
                  <a:cubicBezTo>
                    <a:pt x="28480" y="2675"/>
                    <a:pt x="2693" y="34453"/>
                    <a:pt x="2640" y="73674"/>
                  </a:cubicBezTo>
                  <a:lnTo>
                    <a:pt x="2640" y="3606792"/>
                  </a:lnTo>
                  <a:cubicBezTo>
                    <a:pt x="2703" y="3646012"/>
                    <a:pt x="28480" y="3677786"/>
                    <a:pt x="60297" y="3677863"/>
                  </a:cubicBezTo>
                  <a:lnTo>
                    <a:pt x="2099403" y="3677863"/>
                  </a:lnTo>
                  <a:cubicBezTo>
                    <a:pt x="2131220" y="3677786"/>
                    <a:pt x="2156997" y="3646012"/>
                    <a:pt x="2157060" y="3606792"/>
                  </a:cubicBezTo>
                  <a:lnTo>
                    <a:pt x="2157060" y="73674"/>
                  </a:lnTo>
                  <a:cubicBezTo>
                    <a:pt x="2156997" y="34453"/>
                    <a:pt x="2131220" y="2675"/>
                    <a:pt x="2099403" y="2603"/>
                  </a:cubicBezTo>
                  <a:close/>
                </a:path>
              </a:pathLst>
            </a:custGeom>
            <a:solidFill>
              <a:srgbClr val="EBEBEB"/>
            </a:solidFill>
            <a:ln w="10554" cap="flat">
              <a:noFill/>
              <a:prstDash val="solid"/>
              <a:miter/>
            </a:ln>
          </p:spPr>
          <p:txBody>
            <a:bodyPr rtlCol="0" anchor="ctr"/>
            <a:lstStyle/>
            <a:p>
              <a:endParaRPr lang="en-IN"/>
            </a:p>
          </p:txBody>
        </p:sp>
        <p:sp>
          <p:nvSpPr>
            <p:cNvPr id="17" name="Freeform: Shape 16">
              <a:extLst>
                <a:ext uri="{FF2B5EF4-FFF2-40B4-BE49-F238E27FC236}">
                  <a16:creationId xmlns:a16="http://schemas.microsoft.com/office/drawing/2014/main" id="{5DEE7587-AF80-052D-4981-BE0281A8F72B}"/>
                </a:ext>
              </a:extLst>
            </p:cNvPr>
            <p:cNvSpPr/>
            <p:nvPr/>
          </p:nvSpPr>
          <p:spPr>
            <a:xfrm>
              <a:off x="2864430" y="3498915"/>
              <a:ext cx="363997" cy="551386"/>
            </a:xfrm>
            <a:custGeom>
              <a:avLst/>
              <a:gdLst>
                <a:gd name="connsiteX0" fmla="*/ 363998 w 363997"/>
                <a:gd name="connsiteY0" fmla="*/ 551386 h 551386"/>
                <a:gd name="connsiteX1" fmla="*/ 52482 w 363997"/>
                <a:gd name="connsiteY1" fmla="*/ 551386 h 551386"/>
                <a:gd name="connsiteX2" fmla="*/ 0 w 363997"/>
                <a:gd name="connsiteY2" fmla="*/ 0 h 551386"/>
                <a:gd name="connsiteX3" fmla="*/ 311621 w 363997"/>
                <a:gd name="connsiteY3" fmla="*/ 0 h 551386"/>
                <a:gd name="connsiteX4" fmla="*/ 363998 w 363997"/>
                <a:gd name="connsiteY4" fmla="*/ 551386 h 5513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997" h="551386">
                  <a:moveTo>
                    <a:pt x="363998" y="551386"/>
                  </a:moveTo>
                  <a:lnTo>
                    <a:pt x="52482" y="551386"/>
                  </a:lnTo>
                  <a:lnTo>
                    <a:pt x="0" y="0"/>
                  </a:lnTo>
                  <a:lnTo>
                    <a:pt x="311621" y="0"/>
                  </a:lnTo>
                  <a:lnTo>
                    <a:pt x="363998" y="551386"/>
                  </a:lnTo>
                  <a:close/>
                </a:path>
              </a:pathLst>
            </a:custGeom>
            <a:solidFill>
              <a:srgbClr val="E6E6E6"/>
            </a:solidFill>
            <a:ln w="10554" cap="flat">
              <a:noFill/>
              <a:prstDash val="solid"/>
              <a:miter/>
            </a:ln>
          </p:spPr>
          <p:txBody>
            <a:bodyPr rtlCol="0" anchor="ctr"/>
            <a:lstStyle/>
            <a:p>
              <a:endParaRPr lang="en-IN"/>
            </a:p>
          </p:txBody>
        </p:sp>
        <p:sp>
          <p:nvSpPr>
            <p:cNvPr id="18" name="Freeform: Shape 17">
              <a:extLst>
                <a:ext uri="{FF2B5EF4-FFF2-40B4-BE49-F238E27FC236}">
                  <a16:creationId xmlns:a16="http://schemas.microsoft.com/office/drawing/2014/main" id="{6E7654B5-D264-4A38-B000-271046AFB492}"/>
                </a:ext>
              </a:extLst>
            </p:cNvPr>
            <p:cNvSpPr/>
            <p:nvPr/>
          </p:nvSpPr>
          <p:spPr>
            <a:xfrm>
              <a:off x="2873300" y="3498915"/>
              <a:ext cx="388813" cy="551386"/>
            </a:xfrm>
            <a:custGeom>
              <a:avLst/>
              <a:gdLst>
                <a:gd name="connsiteX0" fmla="*/ 388814 w 388813"/>
                <a:gd name="connsiteY0" fmla="*/ 551386 h 551386"/>
                <a:gd name="connsiteX1" fmla="*/ 52482 w 388813"/>
                <a:gd name="connsiteY1" fmla="*/ 551386 h 551386"/>
                <a:gd name="connsiteX2" fmla="*/ 0 w 388813"/>
                <a:gd name="connsiteY2" fmla="*/ 0 h 551386"/>
                <a:gd name="connsiteX3" fmla="*/ 336331 w 388813"/>
                <a:gd name="connsiteY3" fmla="*/ 0 h 551386"/>
                <a:gd name="connsiteX4" fmla="*/ 388814 w 388813"/>
                <a:gd name="connsiteY4" fmla="*/ 551386 h 5513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8813" h="551386">
                  <a:moveTo>
                    <a:pt x="388814" y="551386"/>
                  </a:moveTo>
                  <a:lnTo>
                    <a:pt x="52482" y="551386"/>
                  </a:lnTo>
                  <a:lnTo>
                    <a:pt x="0" y="0"/>
                  </a:lnTo>
                  <a:lnTo>
                    <a:pt x="336331" y="0"/>
                  </a:lnTo>
                  <a:lnTo>
                    <a:pt x="388814" y="551386"/>
                  </a:lnTo>
                  <a:close/>
                </a:path>
              </a:pathLst>
            </a:custGeom>
            <a:solidFill>
              <a:srgbClr val="F0F0F0"/>
            </a:solidFill>
            <a:ln w="10554" cap="flat">
              <a:noFill/>
              <a:prstDash val="solid"/>
              <a:miter/>
            </a:ln>
          </p:spPr>
          <p:txBody>
            <a:bodyPr rtlCol="0" anchor="ctr"/>
            <a:lstStyle/>
            <a:p>
              <a:endParaRPr lang="en-IN"/>
            </a:p>
          </p:txBody>
        </p:sp>
        <p:sp>
          <p:nvSpPr>
            <p:cNvPr id="19" name="Freeform: Shape 18">
              <a:extLst>
                <a:ext uri="{FF2B5EF4-FFF2-40B4-BE49-F238E27FC236}">
                  <a16:creationId xmlns:a16="http://schemas.microsoft.com/office/drawing/2014/main" id="{E3AF961E-034B-CE18-5BEE-BFEAA6A98491}"/>
                </a:ext>
              </a:extLst>
            </p:cNvPr>
            <p:cNvSpPr/>
            <p:nvPr/>
          </p:nvSpPr>
          <p:spPr>
            <a:xfrm>
              <a:off x="2913322" y="3469367"/>
              <a:ext cx="331051" cy="528477"/>
            </a:xfrm>
            <a:custGeom>
              <a:avLst/>
              <a:gdLst>
                <a:gd name="connsiteX0" fmla="*/ 50476 w 331051"/>
                <a:gd name="connsiteY0" fmla="*/ 528477 h 528477"/>
                <a:gd name="connsiteX1" fmla="*/ 0 w 331051"/>
                <a:gd name="connsiteY1" fmla="*/ 0 h 528477"/>
                <a:gd name="connsiteX2" fmla="*/ 280575 w 331051"/>
                <a:gd name="connsiteY2" fmla="*/ 0 h 528477"/>
                <a:gd name="connsiteX3" fmla="*/ 331051 w 331051"/>
                <a:gd name="connsiteY3" fmla="*/ 528477 h 528477"/>
                <a:gd name="connsiteX4" fmla="*/ 50476 w 331051"/>
                <a:gd name="connsiteY4" fmla="*/ 528477 h 5284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051" h="528477">
                  <a:moveTo>
                    <a:pt x="50476" y="528477"/>
                  </a:moveTo>
                  <a:lnTo>
                    <a:pt x="0" y="0"/>
                  </a:lnTo>
                  <a:lnTo>
                    <a:pt x="280575" y="0"/>
                  </a:lnTo>
                  <a:lnTo>
                    <a:pt x="331051" y="528477"/>
                  </a:lnTo>
                  <a:lnTo>
                    <a:pt x="50476" y="528477"/>
                  </a:lnTo>
                  <a:close/>
                </a:path>
              </a:pathLst>
            </a:custGeom>
            <a:solidFill>
              <a:srgbClr val="E0E0E0"/>
            </a:solidFill>
            <a:ln w="10554" cap="flat">
              <a:noFill/>
              <a:prstDash val="solid"/>
              <a:miter/>
            </a:ln>
          </p:spPr>
          <p:txBody>
            <a:bodyPr rtlCol="0" anchor="ctr"/>
            <a:lstStyle/>
            <a:p>
              <a:endParaRPr lang="en-IN"/>
            </a:p>
          </p:txBody>
        </p:sp>
        <p:sp>
          <p:nvSpPr>
            <p:cNvPr id="20" name="Freeform: Shape 19">
              <a:extLst>
                <a:ext uri="{FF2B5EF4-FFF2-40B4-BE49-F238E27FC236}">
                  <a16:creationId xmlns:a16="http://schemas.microsoft.com/office/drawing/2014/main" id="{DCCC20C2-87A5-72DB-1FC7-D850D5E006A3}"/>
                </a:ext>
              </a:extLst>
            </p:cNvPr>
            <p:cNvSpPr/>
            <p:nvPr/>
          </p:nvSpPr>
          <p:spPr>
            <a:xfrm>
              <a:off x="2400958" y="3498915"/>
              <a:ext cx="363998" cy="551386"/>
            </a:xfrm>
            <a:custGeom>
              <a:avLst/>
              <a:gdLst>
                <a:gd name="connsiteX0" fmla="*/ 363998 w 363998"/>
                <a:gd name="connsiteY0" fmla="*/ 551386 h 551386"/>
                <a:gd name="connsiteX1" fmla="*/ 52377 w 363998"/>
                <a:gd name="connsiteY1" fmla="*/ 551386 h 551386"/>
                <a:gd name="connsiteX2" fmla="*/ 0 w 363998"/>
                <a:gd name="connsiteY2" fmla="*/ 0 h 551386"/>
                <a:gd name="connsiteX3" fmla="*/ 311621 w 363998"/>
                <a:gd name="connsiteY3" fmla="*/ 0 h 551386"/>
                <a:gd name="connsiteX4" fmla="*/ 363998 w 363998"/>
                <a:gd name="connsiteY4" fmla="*/ 551386 h 5513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998" h="551386">
                  <a:moveTo>
                    <a:pt x="363998" y="551386"/>
                  </a:moveTo>
                  <a:lnTo>
                    <a:pt x="52377" y="551386"/>
                  </a:lnTo>
                  <a:lnTo>
                    <a:pt x="0" y="0"/>
                  </a:lnTo>
                  <a:lnTo>
                    <a:pt x="311621" y="0"/>
                  </a:lnTo>
                  <a:lnTo>
                    <a:pt x="363998" y="551386"/>
                  </a:lnTo>
                  <a:close/>
                </a:path>
              </a:pathLst>
            </a:custGeom>
            <a:solidFill>
              <a:srgbClr val="E6E6E6"/>
            </a:solidFill>
            <a:ln w="10554" cap="flat">
              <a:noFill/>
              <a:prstDash val="solid"/>
              <a:miter/>
            </a:ln>
          </p:spPr>
          <p:txBody>
            <a:bodyPr rtlCol="0" anchor="ctr"/>
            <a:lstStyle/>
            <a:p>
              <a:endParaRPr lang="en-IN"/>
            </a:p>
          </p:txBody>
        </p:sp>
        <p:sp>
          <p:nvSpPr>
            <p:cNvPr id="21" name="Freeform: Shape 20">
              <a:extLst>
                <a:ext uri="{FF2B5EF4-FFF2-40B4-BE49-F238E27FC236}">
                  <a16:creationId xmlns:a16="http://schemas.microsoft.com/office/drawing/2014/main" id="{DADCBCDE-9865-5257-D48C-DCEA725C9DE1}"/>
                </a:ext>
              </a:extLst>
            </p:cNvPr>
            <p:cNvSpPr/>
            <p:nvPr/>
          </p:nvSpPr>
          <p:spPr>
            <a:xfrm>
              <a:off x="2409828" y="3498915"/>
              <a:ext cx="388707" cy="551386"/>
            </a:xfrm>
            <a:custGeom>
              <a:avLst/>
              <a:gdLst>
                <a:gd name="connsiteX0" fmla="*/ 388708 w 388707"/>
                <a:gd name="connsiteY0" fmla="*/ 551386 h 551386"/>
                <a:gd name="connsiteX1" fmla="*/ 52482 w 388707"/>
                <a:gd name="connsiteY1" fmla="*/ 551386 h 551386"/>
                <a:gd name="connsiteX2" fmla="*/ 0 w 388707"/>
                <a:gd name="connsiteY2" fmla="*/ 0 h 551386"/>
                <a:gd name="connsiteX3" fmla="*/ 336331 w 388707"/>
                <a:gd name="connsiteY3" fmla="*/ 0 h 551386"/>
                <a:gd name="connsiteX4" fmla="*/ 388708 w 388707"/>
                <a:gd name="connsiteY4" fmla="*/ 551386 h 5513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8707" h="551386">
                  <a:moveTo>
                    <a:pt x="388708" y="551386"/>
                  </a:moveTo>
                  <a:lnTo>
                    <a:pt x="52482" y="551386"/>
                  </a:lnTo>
                  <a:lnTo>
                    <a:pt x="0" y="0"/>
                  </a:lnTo>
                  <a:lnTo>
                    <a:pt x="336331" y="0"/>
                  </a:lnTo>
                  <a:lnTo>
                    <a:pt x="388708" y="551386"/>
                  </a:lnTo>
                  <a:close/>
                </a:path>
              </a:pathLst>
            </a:custGeom>
            <a:solidFill>
              <a:srgbClr val="F0F0F0"/>
            </a:solidFill>
            <a:ln w="10554" cap="flat">
              <a:noFill/>
              <a:prstDash val="solid"/>
              <a:miter/>
            </a:ln>
          </p:spPr>
          <p:txBody>
            <a:bodyPr rtlCol="0" anchor="ctr"/>
            <a:lstStyle/>
            <a:p>
              <a:endParaRPr lang="en-IN"/>
            </a:p>
          </p:txBody>
        </p:sp>
        <p:sp>
          <p:nvSpPr>
            <p:cNvPr id="22" name="Freeform: Shape 21">
              <a:extLst>
                <a:ext uri="{FF2B5EF4-FFF2-40B4-BE49-F238E27FC236}">
                  <a16:creationId xmlns:a16="http://schemas.microsoft.com/office/drawing/2014/main" id="{FED2D4E6-56E5-EB18-0EBF-CE5652523354}"/>
                </a:ext>
              </a:extLst>
            </p:cNvPr>
            <p:cNvSpPr/>
            <p:nvPr/>
          </p:nvSpPr>
          <p:spPr>
            <a:xfrm>
              <a:off x="2449850" y="3469367"/>
              <a:ext cx="331051" cy="528477"/>
            </a:xfrm>
            <a:custGeom>
              <a:avLst/>
              <a:gdLst>
                <a:gd name="connsiteX0" fmla="*/ 50476 w 331051"/>
                <a:gd name="connsiteY0" fmla="*/ 528477 h 528477"/>
                <a:gd name="connsiteX1" fmla="*/ 0 w 331051"/>
                <a:gd name="connsiteY1" fmla="*/ 0 h 528477"/>
                <a:gd name="connsiteX2" fmla="*/ 280575 w 331051"/>
                <a:gd name="connsiteY2" fmla="*/ 0 h 528477"/>
                <a:gd name="connsiteX3" fmla="*/ 331051 w 331051"/>
                <a:gd name="connsiteY3" fmla="*/ 528477 h 528477"/>
                <a:gd name="connsiteX4" fmla="*/ 50476 w 331051"/>
                <a:gd name="connsiteY4" fmla="*/ 528477 h 5284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051" h="528477">
                  <a:moveTo>
                    <a:pt x="50476" y="528477"/>
                  </a:moveTo>
                  <a:lnTo>
                    <a:pt x="0" y="0"/>
                  </a:lnTo>
                  <a:lnTo>
                    <a:pt x="280575" y="0"/>
                  </a:lnTo>
                  <a:lnTo>
                    <a:pt x="331051" y="528477"/>
                  </a:lnTo>
                  <a:lnTo>
                    <a:pt x="50476" y="528477"/>
                  </a:lnTo>
                  <a:close/>
                </a:path>
              </a:pathLst>
            </a:custGeom>
            <a:solidFill>
              <a:srgbClr val="FAFAFA"/>
            </a:solidFill>
            <a:ln w="10554" cap="flat">
              <a:noFill/>
              <a:prstDash val="solid"/>
              <a:miter/>
            </a:ln>
          </p:spPr>
          <p:txBody>
            <a:bodyPr rtlCol="0" anchor="ctr"/>
            <a:lstStyle/>
            <a:p>
              <a:endParaRPr lang="en-IN"/>
            </a:p>
          </p:txBody>
        </p:sp>
        <p:sp>
          <p:nvSpPr>
            <p:cNvPr id="23" name="Freeform: Shape 22">
              <a:extLst>
                <a:ext uri="{FF2B5EF4-FFF2-40B4-BE49-F238E27FC236}">
                  <a16:creationId xmlns:a16="http://schemas.microsoft.com/office/drawing/2014/main" id="{607A8BD9-4542-7C4B-4466-14A4CDF64F21}"/>
                </a:ext>
              </a:extLst>
            </p:cNvPr>
            <p:cNvSpPr/>
            <p:nvPr/>
          </p:nvSpPr>
          <p:spPr>
            <a:xfrm>
              <a:off x="4062233" y="4051473"/>
              <a:ext cx="67266" cy="1275765"/>
            </a:xfrm>
            <a:custGeom>
              <a:avLst/>
              <a:gdLst>
                <a:gd name="connsiteX0" fmla="*/ 0 w 67266"/>
                <a:gd name="connsiteY0" fmla="*/ 0 h 1275765"/>
                <a:gd name="connsiteX1" fmla="*/ 67266 w 67266"/>
                <a:gd name="connsiteY1" fmla="*/ 0 h 1275765"/>
                <a:gd name="connsiteX2" fmla="*/ 67266 w 67266"/>
                <a:gd name="connsiteY2" fmla="*/ 1275765 h 1275765"/>
                <a:gd name="connsiteX3" fmla="*/ 0 w 67266"/>
                <a:gd name="connsiteY3" fmla="*/ 1275765 h 1275765"/>
              </a:gdLst>
              <a:ahLst/>
              <a:cxnLst>
                <a:cxn ang="0">
                  <a:pos x="connsiteX0" y="connsiteY0"/>
                </a:cxn>
                <a:cxn ang="0">
                  <a:pos x="connsiteX1" y="connsiteY1"/>
                </a:cxn>
                <a:cxn ang="0">
                  <a:pos x="connsiteX2" y="connsiteY2"/>
                </a:cxn>
                <a:cxn ang="0">
                  <a:pos x="connsiteX3" y="connsiteY3"/>
                </a:cxn>
              </a:cxnLst>
              <a:rect l="l" t="t" r="r" b="b"/>
              <a:pathLst>
                <a:path w="67266" h="1275765">
                  <a:moveTo>
                    <a:pt x="0" y="0"/>
                  </a:moveTo>
                  <a:lnTo>
                    <a:pt x="67266" y="0"/>
                  </a:lnTo>
                  <a:lnTo>
                    <a:pt x="67266" y="1275765"/>
                  </a:lnTo>
                  <a:lnTo>
                    <a:pt x="0" y="1275765"/>
                  </a:lnTo>
                  <a:close/>
                </a:path>
              </a:pathLst>
            </a:custGeom>
            <a:solidFill>
              <a:srgbClr val="E6E6E6"/>
            </a:solidFill>
            <a:ln w="10554" cap="flat">
              <a:noFill/>
              <a:prstDash val="solid"/>
              <a:miter/>
            </a:ln>
          </p:spPr>
          <p:txBody>
            <a:bodyPr rtlCol="0" anchor="ctr"/>
            <a:lstStyle/>
            <a:p>
              <a:endParaRPr lang="en-IN"/>
            </a:p>
          </p:txBody>
        </p:sp>
        <p:sp>
          <p:nvSpPr>
            <p:cNvPr id="24" name="Freeform: Shape 23">
              <a:extLst>
                <a:ext uri="{FF2B5EF4-FFF2-40B4-BE49-F238E27FC236}">
                  <a16:creationId xmlns:a16="http://schemas.microsoft.com/office/drawing/2014/main" id="{C3B15050-8E49-C895-9E5B-708F12D66E7D}"/>
                </a:ext>
              </a:extLst>
            </p:cNvPr>
            <p:cNvSpPr/>
            <p:nvPr/>
          </p:nvSpPr>
          <p:spPr>
            <a:xfrm>
              <a:off x="4103945" y="4051473"/>
              <a:ext cx="46674" cy="1275765"/>
            </a:xfrm>
            <a:custGeom>
              <a:avLst/>
              <a:gdLst>
                <a:gd name="connsiteX0" fmla="*/ 0 w 46674"/>
                <a:gd name="connsiteY0" fmla="*/ 0 h 1275765"/>
                <a:gd name="connsiteX1" fmla="*/ 46675 w 46674"/>
                <a:gd name="connsiteY1" fmla="*/ 0 h 1275765"/>
                <a:gd name="connsiteX2" fmla="*/ 46675 w 46674"/>
                <a:gd name="connsiteY2" fmla="*/ 1275765 h 1275765"/>
                <a:gd name="connsiteX3" fmla="*/ 0 w 46674"/>
                <a:gd name="connsiteY3" fmla="*/ 1275765 h 1275765"/>
              </a:gdLst>
              <a:ahLst/>
              <a:cxnLst>
                <a:cxn ang="0">
                  <a:pos x="connsiteX0" y="connsiteY0"/>
                </a:cxn>
                <a:cxn ang="0">
                  <a:pos x="connsiteX1" y="connsiteY1"/>
                </a:cxn>
                <a:cxn ang="0">
                  <a:pos x="connsiteX2" y="connsiteY2"/>
                </a:cxn>
                <a:cxn ang="0">
                  <a:pos x="connsiteX3" y="connsiteY3"/>
                </a:cxn>
              </a:cxnLst>
              <a:rect l="l" t="t" r="r" b="b"/>
              <a:pathLst>
                <a:path w="46674" h="1275765">
                  <a:moveTo>
                    <a:pt x="0" y="0"/>
                  </a:moveTo>
                  <a:lnTo>
                    <a:pt x="46675" y="0"/>
                  </a:lnTo>
                  <a:lnTo>
                    <a:pt x="46675" y="1275765"/>
                  </a:lnTo>
                  <a:lnTo>
                    <a:pt x="0" y="1275765"/>
                  </a:lnTo>
                  <a:close/>
                </a:path>
              </a:pathLst>
            </a:custGeom>
            <a:solidFill>
              <a:srgbClr val="F5F5F5"/>
            </a:solidFill>
            <a:ln w="10554" cap="flat">
              <a:noFill/>
              <a:prstDash val="solid"/>
              <a:miter/>
            </a:ln>
          </p:spPr>
          <p:txBody>
            <a:bodyPr rtlCol="0" anchor="ctr"/>
            <a:lstStyle/>
            <a:p>
              <a:endParaRPr lang="en-IN"/>
            </a:p>
          </p:txBody>
        </p:sp>
        <p:sp>
          <p:nvSpPr>
            <p:cNvPr id="25" name="Freeform: Shape 24">
              <a:extLst>
                <a:ext uri="{FF2B5EF4-FFF2-40B4-BE49-F238E27FC236}">
                  <a16:creationId xmlns:a16="http://schemas.microsoft.com/office/drawing/2014/main" id="{70A27657-4911-CFFB-8CC7-B2BA7566FFE2}"/>
                </a:ext>
              </a:extLst>
            </p:cNvPr>
            <p:cNvSpPr/>
            <p:nvPr/>
          </p:nvSpPr>
          <p:spPr>
            <a:xfrm rot="10800000">
              <a:off x="1831994" y="4051473"/>
              <a:ext cx="2333092" cy="140840"/>
            </a:xfrm>
            <a:custGeom>
              <a:avLst/>
              <a:gdLst>
                <a:gd name="connsiteX0" fmla="*/ 0 w 2333092"/>
                <a:gd name="connsiteY0" fmla="*/ 0 h 140840"/>
                <a:gd name="connsiteX1" fmla="*/ 2333092 w 2333092"/>
                <a:gd name="connsiteY1" fmla="*/ 0 h 140840"/>
                <a:gd name="connsiteX2" fmla="*/ 2333092 w 2333092"/>
                <a:gd name="connsiteY2" fmla="*/ 140841 h 140840"/>
                <a:gd name="connsiteX3" fmla="*/ 0 w 2333092"/>
                <a:gd name="connsiteY3" fmla="*/ 140841 h 140840"/>
              </a:gdLst>
              <a:ahLst/>
              <a:cxnLst>
                <a:cxn ang="0">
                  <a:pos x="connsiteX0" y="connsiteY0"/>
                </a:cxn>
                <a:cxn ang="0">
                  <a:pos x="connsiteX1" y="connsiteY1"/>
                </a:cxn>
                <a:cxn ang="0">
                  <a:pos x="connsiteX2" y="connsiteY2"/>
                </a:cxn>
                <a:cxn ang="0">
                  <a:pos x="connsiteX3" y="connsiteY3"/>
                </a:cxn>
              </a:cxnLst>
              <a:rect l="l" t="t" r="r" b="b"/>
              <a:pathLst>
                <a:path w="2333092" h="140840">
                  <a:moveTo>
                    <a:pt x="0" y="0"/>
                  </a:moveTo>
                  <a:lnTo>
                    <a:pt x="2333092" y="0"/>
                  </a:lnTo>
                  <a:lnTo>
                    <a:pt x="2333092" y="140841"/>
                  </a:lnTo>
                  <a:lnTo>
                    <a:pt x="0" y="140841"/>
                  </a:lnTo>
                  <a:close/>
                </a:path>
              </a:pathLst>
            </a:custGeom>
            <a:solidFill>
              <a:srgbClr val="F5F5F5"/>
            </a:solidFill>
            <a:ln w="10554" cap="flat">
              <a:noFill/>
              <a:prstDash val="solid"/>
              <a:miter/>
            </a:ln>
          </p:spPr>
          <p:txBody>
            <a:bodyPr rtlCol="0" anchor="ctr"/>
            <a:lstStyle/>
            <a:p>
              <a:endParaRPr lang="en-IN"/>
            </a:p>
          </p:txBody>
        </p:sp>
        <p:sp>
          <p:nvSpPr>
            <p:cNvPr id="26" name="Freeform: Shape 25">
              <a:extLst>
                <a:ext uri="{FF2B5EF4-FFF2-40B4-BE49-F238E27FC236}">
                  <a16:creationId xmlns:a16="http://schemas.microsoft.com/office/drawing/2014/main" id="{C109D252-A799-1273-7528-57C6D59E6224}"/>
                </a:ext>
              </a:extLst>
            </p:cNvPr>
            <p:cNvSpPr/>
            <p:nvPr/>
          </p:nvSpPr>
          <p:spPr>
            <a:xfrm>
              <a:off x="1734737" y="4192313"/>
              <a:ext cx="67266" cy="1134924"/>
            </a:xfrm>
            <a:custGeom>
              <a:avLst/>
              <a:gdLst>
                <a:gd name="connsiteX0" fmla="*/ 0 w 67266"/>
                <a:gd name="connsiteY0" fmla="*/ 0 h 1134924"/>
                <a:gd name="connsiteX1" fmla="*/ 67266 w 67266"/>
                <a:gd name="connsiteY1" fmla="*/ 0 h 1134924"/>
                <a:gd name="connsiteX2" fmla="*/ 67266 w 67266"/>
                <a:gd name="connsiteY2" fmla="*/ 1134924 h 1134924"/>
                <a:gd name="connsiteX3" fmla="*/ 0 w 67266"/>
                <a:gd name="connsiteY3" fmla="*/ 1134924 h 1134924"/>
              </a:gdLst>
              <a:ahLst/>
              <a:cxnLst>
                <a:cxn ang="0">
                  <a:pos x="connsiteX0" y="connsiteY0"/>
                </a:cxn>
                <a:cxn ang="0">
                  <a:pos x="connsiteX1" y="connsiteY1"/>
                </a:cxn>
                <a:cxn ang="0">
                  <a:pos x="connsiteX2" y="connsiteY2"/>
                </a:cxn>
                <a:cxn ang="0">
                  <a:pos x="connsiteX3" y="connsiteY3"/>
                </a:cxn>
              </a:cxnLst>
              <a:rect l="l" t="t" r="r" b="b"/>
              <a:pathLst>
                <a:path w="67266" h="1134924">
                  <a:moveTo>
                    <a:pt x="0" y="0"/>
                  </a:moveTo>
                  <a:lnTo>
                    <a:pt x="67266" y="0"/>
                  </a:lnTo>
                  <a:lnTo>
                    <a:pt x="67266" y="1134924"/>
                  </a:lnTo>
                  <a:lnTo>
                    <a:pt x="0" y="1134924"/>
                  </a:lnTo>
                  <a:close/>
                </a:path>
              </a:pathLst>
            </a:custGeom>
            <a:solidFill>
              <a:srgbClr val="E6E6E6"/>
            </a:solidFill>
            <a:ln w="10554" cap="flat">
              <a:noFill/>
              <a:prstDash val="solid"/>
              <a:miter/>
            </a:ln>
          </p:spPr>
          <p:txBody>
            <a:bodyPr rtlCol="0" anchor="ctr"/>
            <a:lstStyle/>
            <a:p>
              <a:endParaRPr lang="en-IN"/>
            </a:p>
          </p:txBody>
        </p:sp>
        <p:sp>
          <p:nvSpPr>
            <p:cNvPr id="27" name="Freeform: Shape 26">
              <a:extLst>
                <a:ext uri="{FF2B5EF4-FFF2-40B4-BE49-F238E27FC236}">
                  <a16:creationId xmlns:a16="http://schemas.microsoft.com/office/drawing/2014/main" id="{F1CE6BC1-4EC6-D76B-6188-63739CFDA4B6}"/>
                </a:ext>
              </a:extLst>
            </p:cNvPr>
            <p:cNvSpPr/>
            <p:nvPr/>
          </p:nvSpPr>
          <p:spPr>
            <a:xfrm>
              <a:off x="1776449" y="4192313"/>
              <a:ext cx="46674" cy="1134924"/>
            </a:xfrm>
            <a:custGeom>
              <a:avLst/>
              <a:gdLst>
                <a:gd name="connsiteX0" fmla="*/ 0 w 46674"/>
                <a:gd name="connsiteY0" fmla="*/ 0 h 1134924"/>
                <a:gd name="connsiteX1" fmla="*/ 46674 w 46674"/>
                <a:gd name="connsiteY1" fmla="*/ 0 h 1134924"/>
                <a:gd name="connsiteX2" fmla="*/ 46674 w 46674"/>
                <a:gd name="connsiteY2" fmla="*/ 1134924 h 1134924"/>
                <a:gd name="connsiteX3" fmla="*/ 0 w 46674"/>
                <a:gd name="connsiteY3" fmla="*/ 1134924 h 1134924"/>
              </a:gdLst>
              <a:ahLst/>
              <a:cxnLst>
                <a:cxn ang="0">
                  <a:pos x="connsiteX0" y="connsiteY0"/>
                </a:cxn>
                <a:cxn ang="0">
                  <a:pos x="connsiteX1" y="connsiteY1"/>
                </a:cxn>
                <a:cxn ang="0">
                  <a:pos x="connsiteX2" y="connsiteY2"/>
                </a:cxn>
                <a:cxn ang="0">
                  <a:pos x="connsiteX3" y="connsiteY3"/>
                </a:cxn>
              </a:cxnLst>
              <a:rect l="l" t="t" r="r" b="b"/>
              <a:pathLst>
                <a:path w="46674" h="1134924">
                  <a:moveTo>
                    <a:pt x="0" y="0"/>
                  </a:moveTo>
                  <a:lnTo>
                    <a:pt x="46674" y="0"/>
                  </a:lnTo>
                  <a:lnTo>
                    <a:pt x="46674" y="1134924"/>
                  </a:lnTo>
                  <a:lnTo>
                    <a:pt x="0" y="1134924"/>
                  </a:lnTo>
                  <a:close/>
                </a:path>
              </a:pathLst>
            </a:custGeom>
            <a:solidFill>
              <a:srgbClr val="F5F5F5"/>
            </a:solidFill>
            <a:ln w="10554" cap="flat">
              <a:noFill/>
              <a:prstDash val="solid"/>
              <a:miter/>
            </a:ln>
          </p:spPr>
          <p:txBody>
            <a:bodyPr rtlCol="0" anchor="ctr"/>
            <a:lstStyle/>
            <a:p>
              <a:endParaRPr lang="en-IN"/>
            </a:p>
          </p:txBody>
        </p:sp>
        <p:sp>
          <p:nvSpPr>
            <p:cNvPr id="28" name="Freeform: Shape 27">
              <a:extLst>
                <a:ext uri="{FF2B5EF4-FFF2-40B4-BE49-F238E27FC236}">
                  <a16:creationId xmlns:a16="http://schemas.microsoft.com/office/drawing/2014/main" id="{B9207D56-A1A7-A077-F114-96F7C336ED1C}"/>
                </a:ext>
              </a:extLst>
            </p:cNvPr>
            <p:cNvSpPr/>
            <p:nvPr/>
          </p:nvSpPr>
          <p:spPr>
            <a:xfrm>
              <a:off x="1577079" y="4192313"/>
              <a:ext cx="67266" cy="1134924"/>
            </a:xfrm>
            <a:custGeom>
              <a:avLst/>
              <a:gdLst>
                <a:gd name="connsiteX0" fmla="*/ 0 w 67266"/>
                <a:gd name="connsiteY0" fmla="*/ 0 h 1134924"/>
                <a:gd name="connsiteX1" fmla="*/ 67266 w 67266"/>
                <a:gd name="connsiteY1" fmla="*/ 0 h 1134924"/>
                <a:gd name="connsiteX2" fmla="*/ 67266 w 67266"/>
                <a:gd name="connsiteY2" fmla="*/ 1134924 h 1134924"/>
                <a:gd name="connsiteX3" fmla="*/ 0 w 67266"/>
                <a:gd name="connsiteY3" fmla="*/ 1134924 h 1134924"/>
              </a:gdLst>
              <a:ahLst/>
              <a:cxnLst>
                <a:cxn ang="0">
                  <a:pos x="connsiteX0" y="connsiteY0"/>
                </a:cxn>
                <a:cxn ang="0">
                  <a:pos x="connsiteX1" y="connsiteY1"/>
                </a:cxn>
                <a:cxn ang="0">
                  <a:pos x="connsiteX2" y="connsiteY2"/>
                </a:cxn>
                <a:cxn ang="0">
                  <a:pos x="connsiteX3" y="connsiteY3"/>
                </a:cxn>
              </a:cxnLst>
              <a:rect l="l" t="t" r="r" b="b"/>
              <a:pathLst>
                <a:path w="67266" h="1134924">
                  <a:moveTo>
                    <a:pt x="0" y="0"/>
                  </a:moveTo>
                  <a:lnTo>
                    <a:pt x="67266" y="0"/>
                  </a:lnTo>
                  <a:lnTo>
                    <a:pt x="67266" y="1134924"/>
                  </a:lnTo>
                  <a:lnTo>
                    <a:pt x="0" y="1134924"/>
                  </a:lnTo>
                  <a:close/>
                </a:path>
              </a:pathLst>
            </a:custGeom>
            <a:solidFill>
              <a:srgbClr val="E6E6E6"/>
            </a:solidFill>
            <a:ln w="10554" cap="flat">
              <a:noFill/>
              <a:prstDash val="solid"/>
              <a:miter/>
            </a:ln>
          </p:spPr>
          <p:txBody>
            <a:bodyPr rtlCol="0" anchor="ctr"/>
            <a:lstStyle/>
            <a:p>
              <a:endParaRPr lang="en-IN"/>
            </a:p>
          </p:txBody>
        </p:sp>
        <p:sp>
          <p:nvSpPr>
            <p:cNvPr id="29" name="Freeform: Shape 28">
              <a:extLst>
                <a:ext uri="{FF2B5EF4-FFF2-40B4-BE49-F238E27FC236}">
                  <a16:creationId xmlns:a16="http://schemas.microsoft.com/office/drawing/2014/main" id="{F56D8FBC-ED41-770B-3C6F-BCA48D07FE50}"/>
                </a:ext>
              </a:extLst>
            </p:cNvPr>
            <p:cNvSpPr/>
            <p:nvPr/>
          </p:nvSpPr>
          <p:spPr>
            <a:xfrm>
              <a:off x="1618896" y="4192313"/>
              <a:ext cx="46674" cy="1134924"/>
            </a:xfrm>
            <a:custGeom>
              <a:avLst/>
              <a:gdLst>
                <a:gd name="connsiteX0" fmla="*/ 0 w 46674"/>
                <a:gd name="connsiteY0" fmla="*/ 0 h 1134924"/>
                <a:gd name="connsiteX1" fmla="*/ 46674 w 46674"/>
                <a:gd name="connsiteY1" fmla="*/ 0 h 1134924"/>
                <a:gd name="connsiteX2" fmla="*/ 46674 w 46674"/>
                <a:gd name="connsiteY2" fmla="*/ 1134924 h 1134924"/>
                <a:gd name="connsiteX3" fmla="*/ 0 w 46674"/>
                <a:gd name="connsiteY3" fmla="*/ 1134924 h 1134924"/>
              </a:gdLst>
              <a:ahLst/>
              <a:cxnLst>
                <a:cxn ang="0">
                  <a:pos x="connsiteX0" y="connsiteY0"/>
                </a:cxn>
                <a:cxn ang="0">
                  <a:pos x="connsiteX1" y="connsiteY1"/>
                </a:cxn>
                <a:cxn ang="0">
                  <a:pos x="connsiteX2" y="connsiteY2"/>
                </a:cxn>
                <a:cxn ang="0">
                  <a:pos x="connsiteX3" y="connsiteY3"/>
                </a:cxn>
              </a:cxnLst>
              <a:rect l="l" t="t" r="r" b="b"/>
              <a:pathLst>
                <a:path w="46674" h="1134924">
                  <a:moveTo>
                    <a:pt x="0" y="0"/>
                  </a:moveTo>
                  <a:lnTo>
                    <a:pt x="46674" y="0"/>
                  </a:lnTo>
                  <a:lnTo>
                    <a:pt x="46674" y="1134924"/>
                  </a:lnTo>
                  <a:lnTo>
                    <a:pt x="0" y="1134924"/>
                  </a:lnTo>
                  <a:close/>
                </a:path>
              </a:pathLst>
            </a:custGeom>
            <a:solidFill>
              <a:srgbClr val="F5F5F5"/>
            </a:solidFill>
            <a:ln w="10554" cap="flat">
              <a:noFill/>
              <a:prstDash val="solid"/>
              <a:miter/>
            </a:ln>
          </p:spPr>
          <p:txBody>
            <a:bodyPr rtlCol="0" anchor="ctr"/>
            <a:lstStyle/>
            <a:p>
              <a:endParaRPr lang="en-IN"/>
            </a:p>
          </p:txBody>
        </p:sp>
        <p:sp>
          <p:nvSpPr>
            <p:cNvPr id="30" name="Freeform: Shape 29">
              <a:extLst>
                <a:ext uri="{FF2B5EF4-FFF2-40B4-BE49-F238E27FC236}">
                  <a16:creationId xmlns:a16="http://schemas.microsoft.com/office/drawing/2014/main" id="{1363F4FC-F519-BF07-4F1C-2A35D8631BA5}"/>
                </a:ext>
              </a:extLst>
            </p:cNvPr>
            <p:cNvSpPr/>
            <p:nvPr/>
          </p:nvSpPr>
          <p:spPr>
            <a:xfrm>
              <a:off x="3904575" y="4192313"/>
              <a:ext cx="67266" cy="1134924"/>
            </a:xfrm>
            <a:custGeom>
              <a:avLst/>
              <a:gdLst>
                <a:gd name="connsiteX0" fmla="*/ 0 w 67266"/>
                <a:gd name="connsiteY0" fmla="*/ 0 h 1134924"/>
                <a:gd name="connsiteX1" fmla="*/ 67266 w 67266"/>
                <a:gd name="connsiteY1" fmla="*/ 0 h 1134924"/>
                <a:gd name="connsiteX2" fmla="*/ 67266 w 67266"/>
                <a:gd name="connsiteY2" fmla="*/ 1134924 h 1134924"/>
                <a:gd name="connsiteX3" fmla="*/ 0 w 67266"/>
                <a:gd name="connsiteY3" fmla="*/ 1134924 h 1134924"/>
              </a:gdLst>
              <a:ahLst/>
              <a:cxnLst>
                <a:cxn ang="0">
                  <a:pos x="connsiteX0" y="connsiteY0"/>
                </a:cxn>
                <a:cxn ang="0">
                  <a:pos x="connsiteX1" y="connsiteY1"/>
                </a:cxn>
                <a:cxn ang="0">
                  <a:pos x="connsiteX2" y="connsiteY2"/>
                </a:cxn>
                <a:cxn ang="0">
                  <a:pos x="connsiteX3" y="connsiteY3"/>
                </a:cxn>
              </a:cxnLst>
              <a:rect l="l" t="t" r="r" b="b"/>
              <a:pathLst>
                <a:path w="67266" h="1134924">
                  <a:moveTo>
                    <a:pt x="0" y="0"/>
                  </a:moveTo>
                  <a:lnTo>
                    <a:pt x="67266" y="0"/>
                  </a:lnTo>
                  <a:lnTo>
                    <a:pt x="67266" y="1134924"/>
                  </a:lnTo>
                  <a:lnTo>
                    <a:pt x="0" y="1134924"/>
                  </a:lnTo>
                  <a:close/>
                </a:path>
              </a:pathLst>
            </a:custGeom>
            <a:solidFill>
              <a:srgbClr val="E6E6E6"/>
            </a:solidFill>
            <a:ln w="10554" cap="flat">
              <a:noFill/>
              <a:prstDash val="solid"/>
              <a:miter/>
            </a:ln>
          </p:spPr>
          <p:txBody>
            <a:bodyPr rtlCol="0" anchor="ctr"/>
            <a:lstStyle/>
            <a:p>
              <a:endParaRPr lang="en-IN"/>
            </a:p>
          </p:txBody>
        </p:sp>
        <p:sp>
          <p:nvSpPr>
            <p:cNvPr id="31" name="Freeform: Shape 30">
              <a:extLst>
                <a:ext uri="{FF2B5EF4-FFF2-40B4-BE49-F238E27FC236}">
                  <a16:creationId xmlns:a16="http://schemas.microsoft.com/office/drawing/2014/main" id="{E528C4A1-C2A0-5506-5BB1-C8466E7BCC98}"/>
                </a:ext>
              </a:extLst>
            </p:cNvPr>
            <p:cNvSpPr/>
            <p:nvPr/>
          </p:nvSpPr>
          <p:spPr>
            <a:xfrm>
              <a:off x="3946392" y="4192313"/>
              <a:ext cx="46674" cy="1134924"/>
            </a:xfrm>
            <a:custGeom>
              <a:avLst/>
              <a:gdLst>
                <a:gd name="connsiteX0" fmla="*/ 0 w 46674"/>
                <a:gd name="connsiteY0" fmla="*/ 0 h 1134924"/>
                <a:gd name="connsiteX1" fmla="*/ 46675 w 46674"/>
                <a:gd name="connsiteY1" fmla="*/ 0 h 1134924"/>
                <a:gd name="connsiteX2" fmla="*/ 46675 w 46674"/>
                <a:gd name="connsiteY2" fmla="*/ 1134924 h 1134924"/>
                <a:gd name="connsiteX3" fmla="*/ 0 w 46674"/>
                <a:gd name="connsiteY3" fmla="*/ 1134924 h 1134924"/>
              </a:gdLst>
              <a:ahLst/>
              <a:cxnLst>
                <a:cxn ang="0">
                  <a:pos x="connsiteX0" y="connsiteY0"/>
                </a:cxn>
                <a:cxn ang="0">
                  <a:pos x="connsiteX1" y="connsiteY1"/>
                </a:cxn>
                <a:cxn ang="0">
                  <a:pos x="connsiteX2" y="connsiteY2"/>
                </a:cxn>
                <a:cxn ang="0">
                  <a:pos x="connsiteX3" y="connsiteY3"/>
                </a:cxn>
              </a:cxnLst>
              <a:rect l="l" t="t" r="r" b="b"/>
              <a:pathLst>
                <a:path w="46674" h="1134924">
                  <a:moveTo>
                    <a:pt x="0" y="0"/>
                  </a:moveTo>
                  <a:lnTo>
                    <a:pt x="46675" y="0"/>
                  </a:lnTo>
                  <a:lnTo>
                    <a:pt x="46675" y="1134924"/>
                  </a:lnTo>
                  <a:lnTo>
                    <a:pt x="0" y="1134924"/>
                  </a:lnTo>
                  <a:close/>
                </a:path>
              </a:pathLst>
            </a:custGeom>
            <a:solidFill>
              <a:srgbClr val="F5F5F5"/>
            </a:solidFill>
            <a:ln w="10554" cap="flat">
              <a:noFill/>
              <a:prstDash val="solid"/>
              <a:miter/>
            </a:ln>
          </p:spPr>
          <p:txBody>
            <a:bodyPr rtlCol="0" anchor="ctr"/>
            <a:lstStyle/>
            <a:p>
              <a:endParaRPr lang="en-IN"/>
            </a:p>
          </p:txBody>
        </p:sp>
        <p:sp>
          <p:nvSpPr>
            <p:cNvPr id="32" name="Freeform: Shape 31">
              <a:extLst>
                <a:ext uri="{FF2B5EF4-FFF2-40B4-BE49-F238E27FC236}">
                  <a16:creationId xmlns:a16="http://schemas.microsoft.com/office/drawing/2014/main" id="{321DCE03-16E2-F7DC-A426-FE6D6A001760}"/>
                </a:ext>
              </a:extLst>
            </p:cNvPr>
            <p:cNvSpPr/>
            <p:nvPr/>
          </p:nvSpPr>
          <p:spPr>
            <a:xfrm>
              <a:off x="1577079" y="4051473"/>
              <a:ext cx="254914" cy="140840"/>
            </a:xfrm>
            <a:custGeom>
              <a:avLst/>
              <a:gdLst>
                <a:gd name="connsiteX0" fmla="*/ 0 w 254914"/>
                <a:gd name="connsiteY0" fmla="*/ 0 h 140840"/>
                <a:gd name="connsiteX1" fmla="*/ 254915 w 254914"/>
                <a:gd name="connsiteY1" fmla="*/ 0 h 140840"/>
                <a:gd name="connsiteX2" fmla="*/ 254915 w 254914"/>
                <a:gd name="connsiteY2" fmla="*/ 140841 h 140840"/>
                <a:gd name="connsiteX3" fmla="*/ 0 w 254914"/>
                <a:gd name="connsiteY3" fmla="*/ 140841 h 140840"/>
              </a:gdLst>
              <a:ahLst/>
              <a:cxnLst>
                <a:cxn ang="0">
                  <a:pos x="connsiteX0" y="connsiteY0"/>
                </a:cxn>
                <a:cxn ang="0">
                  <a:pos x="connsiteX1" y="connsiteY1"/>
                </a:cxn>
                <a:cxn ang="0">
                  <a:pos x="connsiteX2" y="connsiteY2"/>
                </a:cxn>
                <a:cxn ang="0">
                  <a:pos x="connsiteX3" y="connsiteY3"/>
                </a:cxn>
              </a:cxnLst>
              <a:rect l="l" t="t" r="r" b="b"/>
              <a:pathLst>
                <a:path w="254914" h="140840">
                  <a:moveTo>
                    <a:pt x="0" y="0"/>
                  </a:moveTo>
                  <a:lnTo>
                    <a:pt x="254915" y="0"/>
                  </a:lnTo>
                  <a:lnTo>
                    <a:pt x="254915" y="140841"/>
                  </a:lnTo>
                  <a:lnTo>
                    <a:pt x="0" y="140841"/>
                  </a:lnTo>
                  <a:close/>
                </a:path>
              </a:pathLst>
            </a:custGeom>
            <a:solidFill>
              <a:srgbClr val="E6E6E6"/>
            </a:solidFill>
            <a:ln w="10554" cap="flat">
              <a:noFill/>
              <a:prstDash val="solid"/>
              <a:miter/>
            </a:ln>
          </p:spPr>
          <p:txBody>
            <a:bodyPr rtlCol="0" anchor="ctr"/>
            <a:lstStyle/>
            <a:p>
              <a:endParaRPr lang="en-IN"/>
            </a:p>
          </p:txBody>
        </p:sp>
        <p:sp>
          <p:nvSpPr>
            <p:cNvPr id="33" name="Freeform: Shape 32">
              <a:extLst>
                <a:ext uri="{FF2B5EF4-FFF2-40B4-BE49-F238E27FC236}">
                  <a16:creationId xmlns:a16="http://schemas.microsoft.com/office/drawing/2014/main" id="{4DC79822-3D23-ECCC-93EA-D2EEFEC85C4C}"/>
                </a:ext>
              </a:extLst>
            </p:cNvPr>
            <p:cNvSpPr/>
            <p:nvPr/>
          </p:nvSpPr>
          <p:spPr>
            <a:xfrm>
              <a:off x="804943" y="3685704"/>
              <a:ext cx="49897" cy="1321843"/>
            </a:xfrm>
            <a:custGeom>
              <a:avLst/>
              <a:gdLst>
                <a:gd name="connsiteX0" fmla="*/ 41606 w 49897"/>
                <a:gd name="connsiteY0" fmla="*/ 185618 h 1321843"/>
                <a:gd name="connsiteX1" fmla="*/ 0 w 49897"/>
                <a:gd name="connsiteY1" fmla="*/ 0 h 1321843"/>
                <a:gd name="connsiteX2" fmla="*/ 7497 w 49897"/>
                <a:gd name="connsiteY2" fmla="*/ 1321844 h 1321843"/>
                <a:gd name="connsiteX3" fmla="*/ 40761 w 49897"/>
                <a:gd name="connsiteY3" fmla="*/ 1321844 h 1321843"/>
                <a:gd name="connsiteX4" fmla="*/ 41606 w 49897"/>
                <a:gd name="connsiteY4" fmla="*/ 185618 h 13218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897" h="1321843">
                  <a:moveTo>
                    <a:pt x="41606" y="185618"/>
                  </a:moveTo>
                  <a:lnTo>
                    <a:pt x="0" y="0"/>
                  </a:lnTo>
                  <a:cubicBezTo>
                    <a:pt x="1478" y="1075048"/>
                    <a:pt x="7603" y="1137007"/>
                    <a:pt x="7497" y="1321844"/>
                  </a:cubicBezTo>
                  <a:lnTo>
                    <a:pt x="40761" y="1321844"/>
                  </a:lnTo>
                  <a:cubicBezTo>
                    <a:pt x="45407" y="422131"/>
                    <a:pt x="58290" y="416534"/>
                    <a:pt x="41606" y="185618"/>
                  </a:cubicBezTo>
                  <a:close/>
                </a:path>
              </a:pathLst>
            </a:custGeom>
            <a:solidFill>
              <a:srgbClr val="E0E0E0"/>
            </a:solidFill>
            <a:ln w="10554" cap="flat">
              <a:noFill/>
              <a:prstDash val="solid"/>
              <a:miter/>
            </a:ln>
          </p:spPr>
          <p:txBody>
            <a:bodyPr rtlCol="0" anchor="ctr"/>
            <a:lstStyle/>
            <a:p>
              <a:endParaRPr lang="en-IN"/>
            </a:p>
          </p:txBody>
        </p:sp>
        <p:sp>
          <p:nvSpPr>
            <p:cNvPr id="34" name="Freeform: Shape 33">
              <a:extLst>
                <a:ext uri="{FF2B5EF4-FFF2-40B4-BE49-F238E27FC236}">
                  <a16:creationId xmlns:a16="http://schemas.microsoft.com/office/drawing/2014/main" id="{4CDA71CF-FDFD-DC8A-A493-4C2A4AB125BF}"/>
                </a:ext>
              </a:extLst>
            </p:cNvPr>
            <p:cNvSpPr/>
            <p:nvPr/>
          </p:nvSpPr>
          <p:spPr>
            <a:xfrm>
              <a:off x="477377" y="4932051"/>
              <a:ext cx="707509" cy="395837"/>
            </a:xfrm>
            <a:custGeom>
              <a:avLst/>
              <a:gdLst>
                <a:gd name="connsiteX0" fmla="*/ 353966 w 707509"/>
                <a:gd name="connsiteY0" fmla="*/ 395837 h 395837"/>
                <a:gd name="connsiteX1" fmla="*/ 353966 w 707509"/>
                <a:gd name="connsiteY1" fmla="*/ 395837 h 395837"/>
                <a:gd name="connsiteX2" fmla="*/ 671923 w 707509"/>
                <a:gd name="connsiteY2" fmla="*/ 126652 h 395837"/>
                <a:gd name="connsiteX3" fmla="*/ 705081 w 707509"/>
                <a:gd name="connsiteY3" fmla="*/ 6248 h 395837"/>
                <a:gd name="connsiteX4" fmla="*/ 707510 w 707509"/>
                <a:gd name="connsiteY4" fmla="*/ 0 h 395837"/>
                <a:gd name="connsiteX5" fmla="*/ 0 w 707509"/>
                <a:gd name="connsiteY5" fmla="*/ 0 h 395837"/>
                <a:gd name="connsiteX6" fmla="*/ 2429 w 707509"/>
                <a:gd name="connsiteY6" fmla="*/ 6248 h 395837"/>
                <a:gd name="connsiteX7" fmla="*/ 35587 w 707509"/>
                <a:gd name="connsiteY7" fmla="*/ 126652 h 395837"/>
                <a:gd name="connsiteX8" fmla="*/ 353966 w 707509"/>
                <a:gd name="connsiteY8" fmla="*/ 395837 h 395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7509" h="395837">
                  <a:moveTo>
                    <a:pt x="353966" y="395837"/>
                  </a:moveTo>
                  <a:lnTo>
                    <a:pt x="353966" y="395837"/>
                  </a:lnTo>
                  <a:cubicBezTo>
                    <a:pt x="509090" y="395837"/>
                    <a:pt x="640032" y="281290"/>
                    <a:pt x="671923" y="126652"/>
                  </a:cubicBezTo>
                  <a:cubicBezTo>
                    <a:pt x="679695" y="85259"/>
                    <a:pt x="690804" y="44920"/>
                    <a:pt x="705081" y="6248"/>
                  </a:cubicBezTo>
                  <a:lnTo>
                    <a:pt x="707510" y="0"/>
                  </a:lnTo>
                  <a:lnTo>
                    <a:pt x="0" y="0"/>
                  </a:lnTo>
                  <a:lnTo>
                    <a:pt x="2429" y="6248"/>
                  </a:lnTo>
                  <a:cubicBezTo>
                    <a:pt x="16756" y="44895"/>
                    <a:pt x="27865" y="85233"/>
                    <a:pt x="35587" y="126652"/>
                  </a:cubicBezTo>
                  <a:cubicBezTo>
                    <a:pt x="67794" y="281290"/>
                    <a:pt x="198736" y="395837"/>
                    <a:pt x="353966" y="395837"/>
                  </a:cubicBezTo>
                  <a:close/>
                </a:path>
              </a:pathLst>
            </a:custGeom>
            <a:solidFill>
              <a:srgbClr val="FAFAFA"/>
            </a:solidFill>
            <a:ln w="10554" cap="flat">
              <a:noFill/>
              <a:prstDash val="solid"/>
              <a:miter/>
            </a:ln>
          </p:spPr>
          <p:txBody>
            <a:bodyPr rtlCol="0" anchor="ctr"/>
            <a:lstStyle/>
            <a:p>
              <a:endParaRPr lang="en-IN"/>
            </a:p>
          </p:txBody>
        </p:sp>
        <p:sp>
          <p:nvSpPr>
            <p:cNvPr id="35" name="Freeform: Shape 34">
              <a:extLst>
                <a:ext uri="{FF2B5EF4-FFF2-40B4-BE49-F238E27FC236}">
                  <a16:creationId xmlns:a16="http://schemas.microsoft.com/office/drawing/2014/main" id="{F4B707DB-B4CC-FE2D-8D6B-C4AB89396592}"/>
                </a:ext>
              </a:extLst>
            </p:cNvPr>
            <p:cNvSpPr/>
            <p:nvPr/>
          </p:nvSpPr>
          <p:spPr>
            <a:xfrm>
              <a:off x="432794" y="4813469"/>
              <a:ext cx="797206" cy="157111"/>
            </a:xfrm>
            <a:custGeom>
              <a:avLst/>
              <a:gdLst>
                <a:gd name="connsiteX0" fmla="*/ 43527 w 797206"/>
                <a:gd name="connsiteY0" fmla="*/ 157111 h 157111"/>
                <a:gd name="connsiteX1" fmla="*/ 753571 w 797206"/>
                <a:gd name="connsiteY1" fmla="*/ 157111 h 157111"/>
                <a:gd name="connsiteX2" fmla="*/ 795810 w 797206"/>
                <a:gd name="connsiteY2" fmla="*/ 98146 h 157111"/>
                <a:gd name="connsiteX3" fmla="*/ 795810 w 797206"/>
                <a:gd name="connsiteY3" fmla="*/ 98146 h 157111"/>
                <a:gd name="connsiteX4" fmla="*/ 753571 w 797206"/>
                <a:gd name="connsiteY4" fmla="*/ 0 h 157111"/>
                <a:gd name="connsiteX5" fmla="*/ 43527 w 797206"/>
                <a:gd name="connsiteY5" fmla="*/ 0 h 157111"/>
                <a:gd name="connsiteX6" fmla="*/ 1287 w 797206"/>
                <a:gd name="connsiteY6" fmla="*/ 98146 h 157111"/>
                <a:gd name="connsiteX7" fmla="*/ 1287 w 797206"/>
                <a:gd name="connsiteY7" fmla="*/ 98146 h 157111"/>
                <a:gd name="connsiteX8" fmla="*/ 43527 w 797206"/>
                <a:gd name="connsiteY8" fmla="*/ 157111 h 157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97206" h="157111">
                  <a:moveTo>
                    <a:pt x="43527" y="157111"/>
                  </a:moveTo>
                  <a:lnTo>
                    <a:pt x="753571" y="157111"/>
                  </a:lnTo>
                  <a:cubicBezTo>
                    <a:pt x="773318" y="157111"/>
                    <a:pt x="790530" y="132901"/>
                    <a:pt x="795810" y="98146"/>
                  </a:cubicBezTo>
                  <a:lnTo>
                    <a:pt x="795810" y="98146"/>
                  </a:lnTo>
                  <a:cubicBezTo>
                    <a:pt x="802885" y="48422"/>
                    <a:pt x="782188" y="0"/>
                    <a:pt x="753571" y="0"/>
                  </a:cubicBezTo>
                  <a:lnTo>
                    <a:pt x="43527" y="0"/>
                  </a:lnTo>
                  <a:cubicBezTo>
                    <a:pt x="15226" y="0"/>
                    <a:pt x="-5471" y="48422"/>
                    <a:pt x="1287" y="98146"/>
                  </a:cubicBezTo>
                  <a:lnTo>
                    <a:pt x="1287" y="98146"/>
                  </a:lnTo>
                  <a:cubicBezTo>
                    <a:pt x="6462" y="133161"/>
                    <a:pt x="23780" y="157111"/>
                    <a:pt x="43527" y="157111"/>
                  </a:cubicBezTo>
                  <a:close/>
                </a:path>
              </a:pathLst>
            </a:custGeom>
            <a:solidFill>
              <a:srgbClr val="F0F0F0"/>
            </a:solidFill>
            <a:ln w="10554" cap="flat">
              <a:noFill/>
              <a:prstDash val="solid"/>
              <a:miter/>
            </a:ln>
          </p:spPr>
          <p:txBody>
            <a:bodyPr rtlCol="0" anchor="ctr"/>
            <a:lstStyle/>
            <a:p>
              <a:endParaRPr lang="en-IN"/>
            </a:p>
          </p:txBody>
        </p:sp>
        <p:sp>
          <p:nvSpPr>
            <p:cNvPr id="36" name="Freeform: Shape 35">
              <a:extLst>
                <a:ext uri="{FF2B5EF4-FFF2-40B4-BE49-F238E27FC236}">
                  <a16:creationId xmlns:a16="http://schemas.microsoft.com/office/drawing/2014/main" id="{EF23C73A-F8AE-7318-3BB0-83356E044F1B}"/>
                </a:ext>
              </a:extLst>
            </p:cNvPr>
            <p:cNvSpPr/>
            <p:nvPr/>
          </p:nvSpPr>
          <p:spPr>
            <a:xfrm>
              <a:off x="500714" y="3457652"/>
              <a:ext cx="444222" cy="883575"/>
            </a:xfrm>
            <a:custGeom>
              <a:avLst/>
              <a:gdLst>
                <a:gd name="connsiteX0" fmla="*/ 439818 w 444222"/>
                <a:gd name="connsiteY0" fmla="*/ 595123 h 883575"/>
                <a:gd name="connsiteX1" fmla="*/ 0 w 444222"/>
                <a:gd name="connsiteY1" fmla="*/ 0 h 883575"/>
                <a:gd name="connsiteX2" fmla="*/ 439818 w 444222"/>
                <a:gd name="connsiteY2" fmla="*/ 595123 h 883575"/>
              </a:gdLst>
              <a:ahLst/>
              <a:cxnLst>
                <a:cxn ang="0">
                  <a:pos x="connsiteX0" y="connsiteY0"/>
                </a:cxn>
                <a:cxn ang="0">
                  <a:pos x="connsiteX1" y="connsiteY1"/>
                </a:cxn>
                <a:cxn ang="0">
                  <a:pos x="connsiteX2" y="connsiteY2"/>
                </a:cxn>
              </a:cxnLst>
              <a:rect l="l" t="t" r="r" b="b"/>
              <a:pathLst>
                <a:path w="444222" h="883575">
                  <a:moveTo>
                    <a:pt x="439818" y="595123"/>
                  </a:moveTo>
                  <a:cubicBezTo>
                    <a:pt x="478150" y="407552"/>
                    <a:pt x="260828" y="206445"/>
                    <a:pt x="0" y="0"/>
                  </a:cubicBezTo>
                  <a:cubicBezTo>
                    <a:pt x="1584" y="555943"/>
                    <a:pt x="295253" y="1301929"/>
                    <a:pt x="439818" y="595123"/>
                  </a:cubicBezTo>
                  <a:close/>
                </a:path>
              </a:pathLst>
            </a:custGeom>
            <a:solidFill>
              <a:srgbClr val="E0E0E0"/>
            </a:solidFill>
            <a:ln w="10554" cap="flat">
              <a:noFill/>
              <a:prstDash val="solid"/>
              <a:miter/>
            </a:ln>
          </p:spPr>
          <p:txBody>
            <a:bodyPr rtlCol="0" anchor="ctr"/>
            <a:lstStyle/>
            <a:p>
              <a:endParaRPr lang="en-IN"/>
            </a:p>
          </p:txBody>
        </p:sp>
        <p:sp>
          <p:nvSpPr>
            <p:cNvPr id="37" name="Freeform: Shape 36">
              <a:extLst>
                <a:ext uri="{FF2B5EF4-FFF2-40B4-BE49-F238E27FC236}">
                  <a16:creationId xmlns:a16="http://schemas.microsoft.com/office/drawing/2014/main" id="{98595A00-80CF-88C0-6094-4A516F2B45CE}"/>
                </a:ext>
              </a:extLst>
            </p:cNvPr>
            <p:cNvSpPr/>
            <p:nvPr/>
          </p:nvSpPr>
          <p:spPr>
            <a:xfrm>
              <a:off x="440734" y="4112261"/>
              <a:ext cx="414125" cy="470408"/>
            </a:xfrm>
            <a:custGeom>
              <a:avLst/>
              <a:gdLst>
                <a:gd name="connsiteX0" fmla="*/ 396205 w 414125"/>
                <a:gd name="connsiteY0" fmla="*/ 176506 h 470408"/>
                <a:gd name="connsiteX1" fmla="*/ 0 w 414125"/>
                <a:gd name="connsiteY1" fmla="*/ 0 h 470408"/>
                <a:gd name="connsiteX2" fmla="*/ 396205 w 414125"/>
                <a:gd name="connsiteY2" fmla="*/ 176506 h 470408"/>
              </a:gdLst>
              <a:ahLst/>
              <a:cxnLst>
                <a:cxn ang="0">
                  <a:pos x="connsiteX0" y="connsiteY0"/>
                </a:cxn>
                <a:cxn ang="0">
                  <a:pos x="connsiteX1" y="connsiteY1"/>
                </a:cxn>
                <a:cxn ang="0">
                  <a:pos x="connsiteX2" y="connsiteY2"/>
                </a:cxn>
              </a:cxnLst>
              <a:rect l="l" t="t" r="r" b="b"/>
              <a:pathLst>
                <a:path w="414125" h="470408">
                  <a:moveTo>
                    <a:pt x="396205" y="176506"/>
                  </a:moveTo>
                  <a:cubicBezTo>
                    <a:pt x="369911" y="27595"/>
                    <a:pt x="242665" y="33323"/>
                    <a:pt x="0" y="0"/>
                  </a:cubicBezTo>
                  <a:cubicBezTo>
                    <a:pt x="159348" y="391412"/>
                    <a:pt x="495151" y="737525"/>
                    <a:pt x="396205" y="176506"/>
                  </a:cubicBezTo>
                  <a:close/>
                </a:path>
              </a:pathLst>
            </a:custGeom>
            <a:solidFill>
              <a:srgbClr val="E0E0E0"/>
            </a:solidFill>
            <a:ln w="10554" cap="flat">
              <a:noFill/>
              <a:prstDash val="solid"/>
              <a:miter/>
            </a:ln>
          </p:spPr>
          <p:txBody>
            <a:bodyPr rtlCol="0" anchor="ctr"/>
            <a:lstStyle/>
            <a:p>
              <a:endParaRPr lang="en-IN"/>
            </a:p>
          </p:txBody>
        </p:sp>
        <p:sp>
          <p:nvSpPr>
            <p:cNvPr id="38" name="Freeform: Shape 37">
              <a:extLst>
                <a:ext uri="{FF2B5EF4-FFF2-40B4-BE49-F238E27FC236}">
                  <a16:creationId xmlns:a16="http://schemas.microsoft.com/office/drawing/2014/main" id="{2E6FE9A7-61E2-5DB3-8D8E-F120866C5154}"/>
                </a:ext>
              </a:extLst>
            </p:cNvPr>
            <p:cNvSpPr/>
            <p:nvPr/>
          </p:nvSpPr>
          <p:spPr>
            <a:xfrm>
              <a:off x="690026" y="3227777"/>
              <a:ext cx="285455" cy="621898"/>
            </a:xfrm>
            <a:custGeom>
              <a:avLst/>
              <a:gdLst>
                <a:gd name="connsiteX0" fmla="*/ 259587 w 285455"/>
                <a:gd name="connsiteY0" fmla="*/ 571302 h 621898"/>
                <a:gd name="connsiteX1" fmla="*/ 23574 w 285455"/>
                <a:gd name="connsiteY1" fmla="*/ 0 h 621898"/>
                <a:gd name="connsiteX2" fmla="*/ 259587 w 285455"/>
                <a:gd name="connsiteY2" fmla="*/ 571302 h 621898"/>
              </a:gdLst>
              <a:ahLst/>
              <a:cxnLst>
                <a:cxn ang="0">
                  <a:pos x="connsiteX0" y="connsiteY0"/>
                </a:cxn>
                <a:cxn ang="0">
                  <a:pos x="connsiteX1" y="connsiteY1"/>
                </a:cxn>
                <a:cxn ang="0">
                  <a:pos x="connsiteX2" y="connsiteY2"/>
                </a:cxn>
              </a:cxnLst>
              <a:rect l="l" t="t" r="r" b="b"/>
              <a:pathLst>
                <a:path w="285455" h="621898">
                  <a:moveTo>
                    <a:pt x="259587" y="571302"/>
                  </a:moveTo>
                  <a:cubicBezTo>
                    <a:pt x="349240" y="466388"/>
                    <a:pt x="190103" y="219852"/>
                    <a:pt x="23574" y="0"/>
                  </a:cubicBezTo>
                  <a:cubicBezTo>
                    <a:pt x="-62911" y="424084"/>
                    <a:pt x="105096" y="751583"/>
                    <a:pt x="259587" y="571302"/>
                  </a:cubicBezTo>
                  <a:close/>
                </a:path>
              </a:pathLst>
            </a:custGeom>
            <a:solidFill>
              <a:srgbClr val="E0E0E0"/>
            </a:solidFill>
            <a:ln w="10554" cap="flat">
              <a:noFill/>
              <a:prstDash val="solid"/>
              <a:miter/>
            </a:ln>
          </p:spPr>
          <p:txBody>
            <a:bodyPr rtlCol="0" anchor="ctr"/>
            <a:lstStyle/>
            <a:p>
              <a:endParaRPr lang="en-IN"/>
            </a:p>
          </p:txBody>
        </p:sp>
        <p:sp>
          <p:nvSpPr>
            <p:cNvPr id="39" name="Freeform: Shape 38">
              <a:extLst>
                <a:ext uri="{FF2B5EF4-FFF2-40B4-BE49-F238E27FC236}">
                  <a16:creationId xmlns:a16="http://schemas.microsoft.com/office/drawing/2014/main" id="{0E51D502-6CBF-4438-6DC5-539FE895BBCA}"/>
                </a:ext>
              </a:extLst>
            </p:cNvPr>
            <p:cNvSpPr/>
            <p:nvPr/>
          </p:nvSpPr>
          <p:spPr>
            <a:xfrm>
              <a:off x="784740" y="3584825"/>
              <a:ext cx="367093" cy="772281"/>
            </a:xfrm>
            <a:custGeom>
              <a:avLst/>
              <a:gdLst>
                <a:gd name="connsiteX0" fmla="*/ 9326 w 367093"/>
                <a:gd name="connsiteY0" fmla="*/ 489297 h 772281"/>
                <a:gd name="connsiteX1" fmla="*/ 367094 w 367093"/>
                <a:gd name="connsiteY1" fmla="*/ 0 h 772281"/>
                <a:gd name="connsiteX2" fmla="*/ 9326 w 367093"/>
                <a:gd name="connsiteY2" fmla="*/ 489297 h 772281"/>
              </a:gdLst>
              <a:ahLst/>
              <a:cxnLst>
                <a:cxn ang="0">
                  <a:pos x="connsiteX0" y="connsiteY0"/>
                </a:cxn>
                <a:cxn ang="0">
                  <a:pos x="connsiteX1" y="connsiteY1"/>
                </a:cxn>
                <a:cxn ang="0">
                  <a:pos x="connsiteX2" y="connsiteY2"/>
                </a:cxn>
              </a:cxnLst>
              <a:rect l="l" t="t" r="r" b="b"/>
              <a:pathLst>
                <a:path w="367093" h="772281">
                  <a:moveTo>
                    <a:pt x="9326" y="489297"/>
                  </a:moveTo>
                  <a:cubicBezTo>
                    <a:pt x="-24043" y="339345"/>
                    <a:pt x="18302" y="22649"/>
                    <a:pt x="367094" y="0"/>
                  </a:cubicBezTo>
                  <a:cubicBezTo>
                    <a:pt x="310493" y="429681"/>
                    <a:pt x="163817" y="1186080"/>
                    <a:pt x="9326" y="489297"/>
                  </a:cubicBezTo>
                  <a:close/>
                </a:path>
              </a:pathLst>
            </a:custGeom>
            <a:solidFill>
              <a:srgbClr val="E0E0E0"/>
            </a:solidFill>
            <a:ln w="10554" cap="flat">
              <a:noFill/>
              <a:prstDash val="solid"/>
              <a:miter/>
            </a:ln>
          </p:spPr>
          <p:txBody>
            <a:bodyPr rtlCol="0" anchor="ctr"/>
            <a:lstStyle/>
            <a:p>
              <a:endParaRPr lang="en-IN"/>
            </a:p>
          </p:txBody>
        </p:sp>
        <p:sp>
          <p:nvSpPr>
            <p:cNvPr id="40" name="Freeform: Shape 39">
              <a:extLst>
                <a:ext uri="{FF2B5EF4-FFF2-40B4-BE49-F238E27FC236}">
                  <a16:creationId xmlns:a16="http://schemas.microsoft.com/office/drawing/2014/main" id="{15A7853D-6436-D36B-9BE2-C8DD01D4E520}"/>
                </a:ext>
              </a:extLst>
            </p:cNvPr>
            <p:cNvSpPr/>
            <p:nvPr/>
          </p:nvSpPr>
          <p:spPr>
            <a:xfrm>
              <a:off x="784711" y="4105345"/>
              <a:ext cx="483175" cy="491065"/>
            </a:xfrm>
            <a:custGeom>
              <a:avLst/>
              <a:gdLst>
                <a:gd name="connsiteX0" fmla="*/ 1330 w 483175"/>
                <a:gd name="connsiteY0" fmla="*/ 286774 h 491065"/>
                <a:gd name="connsiteX1" fmla="*/ 483176 w 483175"/>
                <a:gd name="connsiteY1" fmla="*/ 51562 h 491065"/>
                <a:gd name="connsiteX2" fmla="*/ 1330 w 483175"/>
                <a:gd name="connsiteY2" fmla="*/ 286774 h 491065"/>
              </a:gdLst>
              <a:ahLst/>
              <a:cxnLst>
                <a:cxn ang="0">
                  <a:pos x="connsiteX0" y="connsiteY0"/>
                </a:cxn>
                <a:cxn ang="0">
                  <a:pos x="connsiteX1" y="connsiteY1"/>
                </a:cxn>
                <a:cxn ang="0">
                  <a:pos x="connsiteX2" y="connsiteY2"/>
                </a:cxn>
              </a:cxnLst>
              <a:rect l="l" t="t" r="r" b="b"/>
              <a:pathLst>
                <a:path w="483175" h="491065">
                  <a:moveTo>
                    <a:pt x="1330" y="286774"/>
                  </a:moveTo>
                  <a:cubicBezTo>
                    <a:pt x="11890" y="110268"/>
                    <a:pt x="122240" y="-98780"/>
                    <a:pt x="483176" y="51562"/>
                  </a:cubicBezTo>
                  <a:cubicBezTo>
                    <a:pt x="322243" y="393901"/>
                    <a:pt x="-24120" y="712159"/>
                    <a:pt x="1330" y="286774"/>
                  </a:cubicBezTo>
                  <a:close/>
                </a:path>
              </a:pathLst>
            </a:custGeom>
            <a:solidFill>
              <a:srgbClr val="E0E0E0"/>
            </a:solidFill>
            <a:ln w="10554" cap="flat">
              <a:noFill/>
              <a:prstDash val="solid"/>
              <a:miter/>
            </a:ln>
          </p:spPr>
          <p:txBody>
            <a:bodyPr rtlCol="0" anchor="ctr"/>
            <a:lstStyle/>
            <a:p>
              <a:endParaRPr lang="en-IN"/>
            </a:p>
          </p:txBody>
        </p:sp>
        <p:sp>
          <p:nvSpPr>
            <p:cNvPr id="41" name="Freeform: Shape 40">
              <a:extLst>
                <a:ext uri="{FF2B5EF4-FFF2-40B4-BE49-F238E27FC236}">
                  <a16:creationId xmlns:a16="http://schemas.microsoft.com/office/drawing/2014/main" id="{9C3D3428-4FBF-4155-F744-B1C936C07770}"/>
                </a:ext>
              </a:extLst>
            </p:cNvPr>
            <p:cNvSpPr/>
            <p:nvPr/>
          </p:nvSpPr>
          <p:spPr>
            <a:xfrm>
              <a:off x="4544859" y="4138294"/>
              <a:ext cx="36285" cy="957507"/>
            </a:xfrm>
            <a:custGeom>
              <a:avLst/>
              <a:gdLst>
                <a:gd name="connsiteX0" fmla="*/ 5873 w 36285"/>
                <a:gd name="connsiteY0" fmla="*/ 134463 h 957507"/>
                <a:gd name="connsiteX1" fmla="*/ 36285 w 36285"/>
                <a:gd name="connsiteY1" fmla="*/ 0 h 957507"/>
                <a:gd name="connsiteX2" fmla="*/ 30900 w 36285"/>
                <a:gd name="connsiteY2" fmla="*/ 957507 h 957507"/>
                <a:gd name="connsiteX3" fmla="*/ 6823 w 36285"/>
                <a:gd name="connsiteY3" fmla="*/ 957507 h 957507"/>
                <a:gd name="connsiteX4" fmla="*/ 5873 w 36285"/>
                <a:gd name="connsiteY4" fmla="*/ 134463 h 957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285" h="957507">
                  <a:moveTo>
                    <a:pt x="5873" y="134463"/>
                  </a:moveTo>
                  <a:lnTo>
                    <a:pt x="36285" y="0"/>
                  </a:lnTo>
                  <a:cubicBezTo>
                    <a:pt x="35229" y="778658"/>
                    <a:pt x="30794" y="823565"/>
                    <a:pt x="30900" y="957507"/>
                  </a:cubicBezTo>
                  <a:lnTo>
                    <a:pt x="6823" y="957507"/>
                  </a:lnTo>
                  <a:cubicBezTo>
                    <a:pt x="3127" y="305762"/>
                    <a:pt x="-5954" y="301727"/>
                    <a:pt x="5873" y="134463"/>
                  </a:cubicBezTo>
                  <a:close/>
                </a:path>
              </a:pathLst>
            </a:custGeom>
            <a:solidFill>
              <a:srgbClr val="F5F5F5"/>
            </a:solidFill>
            <a:ln w="10554" cap="flat">
              <a:noFill/>
              <a:prstDash val="solid"/>
              <a:miter/>
            </a:ln>
          </p:spPr>
          <p:txBody>
            <a:bodyPr rtlCol="0" anchor="ctr"/>
            <a:lstStyle/>
            <a:p>
              <a:endParaRPr lang="en-IN"/>
            </a:p>
          </p:txBody>
        </p:sp>
        <p:sp>
          <p:nvSpPr>
            <p:cNvPr id="42" name="Freeform: Shape 41">
              <a:extLst>
                <a:ext uri="{FF2B5EF4-FFF2-40B4-BE49-F238E27FC236}">
                  <a16:creationId xmlns:a16="http://schemas.microsoft.com/office/drawing/2014/main" id="{CF157CD1-88EF-B156-C1E5-B1CD9807FC73}"/>
                </a:ext>
              </a:extLst>
            </p:cNvPr>
            <p:cNvSpPr/>
            <p:nvPr/>
          </p:nvSpPr>
          <p:spPr>
            <a:xfrm>
              <a:off x="4305638" y="5040871"/>
              <a:ext cx="512258" cy="287018"/>
            </a:xfrm>
            <a:custGeom>
              <a:avLst/>
              <a:gdLst>
                <a:gd name="connsiteX0" fmla="*/ 256182 w 512258"/>
                <a:gd name="connsiteY0" fmla="*/ 287018 h 287018"/>
                <a:gd name="connsiteX1" fmla="*/ 256182 w 512258"/>
                <a:gd name="connsiteY1" fmla="*/ 287018 h 287018"/>
                <a:gd name="connsiteX2" fmla="*/ 25766 w 512258"/>
                <a:gd name="connsiteY2" fmla="*/ 91768 h 287018"/>
                <a:gd name="connsiteX3" fmla="*/ 1795 w 512258"/>
                <a:gd name="connsiteY3" fmla="*/ 4556 h 287018"/>
                <a:gd name="connsiteX4" fmla="*/ 0 w 512258"/>
                <a:gd name="connsiteY4" fmla="*/ 0 h 287018"/>
                <a:gd name="connsiteX5" fmla="*/ 512258 w 512258"/>
                <a:gd name="connsiteY5" fmla="*/ 0 h 287018"/>
                <a:gd name="connsiteX6" fmla="*/ 510569 w 512258"/>
                <a:gd name="connsiteY6" fmla="*/ 4556 h 287018"/>
                <a:gd name="connsiteX7" fmla="*/ 486492 w 512258"/>
                <a:gd name="connsiteY7" fmla="*/ 91768 h 287018"/>
                <a:gd name="connsiteX8" fmla="*/ 256182 w 512258"/>
                <a:gd name="connsiteY8" fmla="*/ 287018 h 287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2258" h="287018">
                  <a:moveTo>
                    <a:pt x="256182" y="287018"/>
                  </a:moveTo>
                  <a:lnTo>
                    <a:pt x="256182" y="287018"/>
                  </a:lnTo>
                  <a:cubicBezTo>
                    <a:pt x="143719" y="287018"/>
                    <a:pt x="48892" y="204101"/>
                    <a:pt x="25766" y="91768"/>
                  </a:cubicBezTo>
                  <a:cubicBezTo>
                    <a:pt x="20169" y="61777"/>
                    <a:pt x="12133" y="32568"/>
                    <a:pt x="1795" y="4556"/>
                  </a:cubicBezTo>
                  <a:lnTo>
                    <a:pt x="0" y="0"/>
                  </a:lnTo>
                  <a:lnTo>
                    <a:pt x="512258" y="0"/>
                  </a:lnTo>
                  <a:lnTo>
                    <a:pt x="510569" y="4556"/>
                  </a:lnTo>
                  <a:cubicBezTo>
                    <a:pt x="500188" y="32555"/>
                    <a:pt x="492131" y="61777"/>
                    <a:pt x="486492" y="91768"/>
                  </a:cubicBezTo>
                  <a:cubicBezTo>
                    <a:pt x="463471" y="204101"/>
                    <a:pt x="368539" y="287018"/>
                    <a:pt x="256182" y="287018"/>
                  </a:cubicBezTo>
                  <a:close/>
                </a:path>
              </a:pathLst>
            </a:custGeom>
            <a:solidFill>
              <a:srgbClr val="FAFAFA"/>
            </a:solidFill>
            <a:ln w="10554" cap="flat">
              <a:noFill/>
              <a:prstDash val="solid"/>
              <a:miter/>
            </a:ln>
          </p:spPr>
          <p:txBody>
            <a:bodyPr rtlCol="0" anchor="ctr"/>
            <a:lstStyle/>
            <a:p>
              <a:endParaRPr lang="en-IN"/>
            </a:p>
          </p:txBody>
        </p:sp>
        <p:sp>
          <p:nvSpPr>
            <p:cNvPr id="43" name="Freeform: Shape 42">
              <a:extLst>
                <a:ext uri="{FF2B5EF4-FFF2-40B4-BE49-F238E27FC236}">
                  <a16:creationId xmlns:a16="http://schemas.microsoft.com/office/drawing/2014/main" id="{89564955-E4E6-BB85-E6CF-1276E6642B9A}"/>
                </a:ext>
              </a:extLst>
            </p:cNvPr>
            <p:cNvSpPr/>
            <p:nvPr/>
          </p:nvSpPr>
          <p:spPr>
            <a:xfrm>
              <a:off x="4273278" y="4955481"/>
              <a:ext cx="577078" cy="113765"/>
            </a:xfrm>
            <a:custGeom>
              <a:avLst/>
              <a:gdLst>
                <a:gd name="connsiteX0" fmla="*/ 545674 w 577078"/>
                <a:gd name="connsiteY0" fmla="*/ 113766 h 113765"/>
                <a:gd name="connsiteX1" fmla="*/ 31304 w 577078"/>
                <a:gd name="connsiteY1" fmla="*/ 113766 h 113765"/>
                <a:gd name="connsiteX2" fmla="*/ 997 w 577078"/>
                <a:gd name="connsiteY2" fmla="*/ 71071 h 113765"/>
                <a:gd name="connsiteX3" fmla="*/ 997 w 577078"/>
                <a:gd name="connsiteY3" fmla="*/ 71071 h 113765"/>
                <a:gd name="connsiteX4" fmla="*/ 31304 w 577078"/>
                <a:gd name="connsiteY4" fmla="*/ 0 h 113765"/>
                <a:gd name="connsiteX5" fmla="*/ 545674 w 577078"/>
                <a:gd name="connsiteY5" fmla="*/ 0 h 113765"/>
                <a:gd name="connsiteX6" fmla="*/ 576086 w 577078"/>
                <a:gd name="connsiteY6" fmla="*/ 71071 h 113765"/>
                <a:gd name="connsiteX7" fmla="*/ 576086 w 577078"/>
                <a:gd name="connsiteY7" fmla="*/ 71071 h 113765"/>
                <a:gd name="connsiteX8" fmla="*/ 545674 w 577078"/>
                <a:gd name="connsiteY8" fmla="*/ 113766 h 113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7078" h="113765">
                  <a:moveTo>
                    <a:pt x="545674" y="113766"/>
                  </a:moveTo>
                  <a:lnTo>
                    <a:pt x="31304" y="113766"/>
                  </a:lnTo>
                  <a:cubicBezTo>
                    <a:pt x="17048" y="113766"/>
                    <a:pt x="4587" y="96193"/>
                    <a:pt x="997" y="71071"/>
                  </a:cubicBezTo>
                  <a:lnTo>
                    <a:pt x="997" y="71071"/>
                  </a:lnTo>
                  <a:cubicBezTo>
                    <a:pt x="-4072" y="35015"/>
                    <a:pt x="10818" y="0"/>
                    <a:pt x="31304" y="0"/>
                  </a:cubicBezTo>
                  <a:lnTo>
                    <a:pt x="545674" y="0"/>
                  </a:lnTo>
                  <a:cubicBezTo>
                    <a:pt x="566160" y="0"/>
                    <a:pt x="581155" y="35015"/>
                    <a:pt x="576086" y="71071"/>
                  </a:cubicBezTo>
                  <a:lnTo>
                    <a:pt x="576086" y="71071"/>
                  </a:lnTo>
                  <a:cubicBezTo>
                    <a:pt x="572496" y="96193"/>
                    <a:pt x="560035" y="113766"/>
                    <a:pt x="545674" y="113766"/>
                  </a:cubicBezTo>
                  <a:close/>
                </a:path>
              </a:pathLst>
            </a:custGeom>
            <a:solidFill>
              <a:srgbClr val="F0F0F0"/>
            </a:solidFill>
            <a:ln w="10554" cap="flat">
              <a:noFill/>
              <a:prstDash val="solid"/>
              <a:miter/>
            </a:ln>
          </p:spPr>
          <p:txBody>
            <a:bodyPr rtlCol="0" anchor="ctr"/>
            <a:lstStyle/>
            <a:p>
              <a:endParaRPr lang="en-IN"/>
            </a:p>
          </p:txBody>
        </p:sp>
        <p:sp>
          <p:nvSpPr>
            <p:cNvPr id="44" name="Freeform: Shape 43">
              <a:extLst>
                <a:ext uri="{FF2B5EF4-FFF2-40B4-BE49-F238E27FC236}">
                  <a16:creationId xmlns:a16="http://schemas.microsoft.com/office/drawing/2014/main" id="{66A5A595-DF2C-9DCF-94C0-5CCAA8F58078}"/>
                </a:ext>
              </a:extLst>
            </p:cNvPr>
            <p:cNvSpPr/>
            <p:nvPr/>
          </p:nvSpPr>
          <p:spPr>
            <a:xfrm>
              <a:off x="4483113" y="4066442"/>
              <a:ext cx="302786" cy="640097"/>
            </a:xfrm>
            <a:custGeom>
              <a:avLst/>
              <a:gdLst>
                <a:gd name="connsiteX0" fmla="*/ 2992 w 302786"/>
                <a:gd name="connsiteY0" fmla="*/ 431112 h 640097"/>
                <a:gd name="connsiteX1" fmla="*/ 302786 w 302786"/>
                <a:gd name="connsiteY1" fmla="*/ 0 h 640097"/>
                <a:gd name="connsiteX2" fmla="*/ 2992 w 302786"/>
                <a:gd name="connsiteY2" fmla="*/ 431112 h 640097"/>
              </a:gdLst>
              <a:ahLst/>
              <a:cxnLst>
                <a:cxn ang="0">
                  <a:pos x="connsiteX0" y="connsiteY0"/>
                </a:cxn>
                <a:cxn ang="0">
                  <a:pos x="connsiteX1" y="connsiteY1"/>
                </a:cxn>
                <a:cxn ang="0">
                  <a:pos x="connsiteX2" y="connsiteY2"/>
                </a:cxn>
              </a:cxnLst>
              <a:rect l="l" t="t" r="r" b="b"/>
              <a:pathLst>
                <a:path w="302786" h="640097">
                  <a:moveTo>
                    <a:pt x="2992" y="431112"/>
                  </a:moveTo>
                  <a:cubicBezTo>
                    <a:pt x="-23091" y="295218"/>
                    <a:pt x="125064" y="149562"/>
                    <a:pt x="302786" y="0"/>
                  </a:cubicBezTo>
                  <a:cubicBezTo>
                    <a:pt x="301941" y="402736"/>
                    <a:pt x="101727" y="943189"/>
                    <a:pt x="2992" y="431112"/>
                  </a:cubicBezTo>
                  <a:close/>
                </a:path>
              </a:pathLst>
            </a:custGeom>
            <a:solidFill>
              <a:srgbClr val="F5F5F5"/>
            </a:solidFill>
            <a:ln w="10554" cap="flat">
              <a:noFill/>
              <a:prstDash val="solid"/>
              <a:miter/>
            </a:ln>
          </p:spPr>
          <p:txBody>
            <a:bodyPr rtlCol="0" anchor="ctr"/>
            <a:lstStyle/>
            <a:p>
              <a:endParaRPr lang="en-IN"/>
            </a:p>
          </p:txBody>
        </p:sp>
        <p:sp>
          <p:nvSpPr>
            <p:cNvPr id="45" name="Freeform: Shape 44">
              <a:extLst>
                <a:ext uri="{FF2B5EF4-FFF2-40B4-BE49-F238E27FC236}">
                  <a16:creationId xmlns:a16="http://schemas.microsoft.com/office/drawing/2014/main" id="{3A217737-766A-9C90-DFA5-C50C4BDF818C}"/>
                </a:ext>
              </a:extLst>
            </p:cNvPr>
            <p:cNvSpPr/>
            <p:nvPr/>
          </p:nvSpPr>
          <p:spPr>
            <a:xfrm>
              <a:off x="4544768" y="4540509"/>
              <a:ext cx="282208" cy="340786"/>
            </a:xfrm>
            <a:custGeom>
              <a:avLst/>
              <a:gdLst>
                <a:gd name="connsiteX0" fmla="*/ 12193 w 282208"/>
                <a:gd name="connsiteY0" fmla="*/ 127954 h 340786"/>
                <a:gd name="connsiteX1" fmla="*/ 282209 w 282208"/>
                <a:gd name="connsiteY1" fmla="*/ 0 h 340786"/>
                <a:gd name="connsiteX2" fmla="*/ 12193 w 282208"/>
                <a:gd name="connsiteY2" fmla="*/ 127954 h 340786"/>
              </a:gdLst>
              <a:ahLst/>
              <a:cxnLst>
                <a:cxn ang="0">
                  <a:pos x="connsiteX0" y="connsiteY0"/>
                </a:cxn>
                <a:cxn ang="0">
                  <a:pos x="connsiteX1" y="connsiteY1"/>
                </a:cxn>
                <a:cxn ang="0">
                  <a:pos x="connsiteX2" y="connsiteY2"/>
                </a:cxn>
              </a:cxnLst>
              <a:rect l="l" t="t" r="r" b="b"/>
              <a:pathLst>
                <a:path w="282208" h="340786">
                  <a:moveTo>
                    <a:pt x="12193" y="127954"/>
                  </a:moveTo>
                  <a:cubicBezTo>
                    <a:pt x="30145" y="20046"/>
                    <a:pt x="116842" y="23821"/>
                    <a:pt x="282209" y="0"/>
                  </a:cubicBezTo>
                  <a:cubicBezTo>
                    <a:pt x="173654" y="283634"/>
                    <a:pt x="-55178" y="534205"/>
                    <a:pt x="12193" y="127954"/>
                  </a:cubicBezTo>
                  <a:close/>
                </a:path>
              </a:pathLst>
            </a:custGeom>
            <a:solidFill>
              <a:srgbClr val="F5F5F5"/>
            </a:solidFill>
            <a:ln w="10554" cap="flat">
              <a:noFill/>
              <a:prstDash val="solid"/>
              <a:miter/>
            </a:ln>
          </p:spPr>
          <p:txBody>
            <a:bodyPr rtlCol="0" anchor="ctr"/>
            <a:lstStyle/>
            <a:p>
              <a:endParaRPr lang="en-IN"/>
            </a:p>
          </p:txBody>
        </p:sp>
        <p:sp>
          <p:nvSpPr>
            <p:cNvPr id="46" name="Freeform: Shape 45">
              <a:extLst>
                <a:ext uri="{FF2B5EF4-FFF2-40B4-BE49-F238E27FC236}">
                  <a16:creationId xmlns:a16="http://schemas.microsoft.com/office/drawing/2014/main" id="{E0D555A7-4B45-7C26-C65B-7BE395409BC6}"/>
                </a:ext>
              </a:extLst>
            </p:cNvPr>
            <p:cNvSpPr/>
            <p:nvPr/>
          </p:nvSpPr>
          <p:spPr>
            <a:xfrm>
              <a:off x="4462582" y="3899438"/>
              <a:ext cx="194497" cy="450673"/>
            </a:xfrm>
            <a:custGeom>
              <a:avLst/>
              <a:gdLst>
                <a:gd name="connsiteX0" fmla="*/ 17610 w 194497"/>
                <a:gd name="connsiteY0" fmla="*/ 413800 h 450673"/>
                <a:gd name="connsiteX1" fmla="*/ 178436 w 194497"/>
                <a:gd name="connsiteY1" fmla="*/ 0 h 450673"/>
                <a:gd name="connsiteX2" fmla="*/ 17610 w 194497"/>
                <a:gd name="connsiteY2" fmla="*/ 413800 h 450673"/>
              </a:gdLst>
              <a:ahLst/>
              <a:cxnLst>
                <a:cxn ang="0">
                  <a:pos x="connsiteX0" y="connsiteY0"/>
                </a:cxn>
                <a:cxn ang="0">
                  <a:pos x="connsiteX1" y="connsiteY1"/>
                </a:cxn>
                <a:cxn ang="0">
                  <a:pos x="connsiteX2" y="connsiteY2"/>
                </a:cxn>
              </a:cxnLst>
              <a:rect l="l" t="t" r="r" b="b"/>
              <a:pathLst>
                <a:path w="194497" h="450673">
                  <a:moveTo>
                    <a:pt x="17610" y="413800"/>
                  </a:moveTo>
                  <a:cubicBezTo>
                    <a:pt x="-43426" y="337783"/>
                    <a:pt x="64918" y="159454"/>
                    <a:pt x="178436" y="0"/>
                  </a:cubicBezTo>
                  <a:cubicBezTo>
                    <a:pt x="237360" y="307584"/>
                    <a:pt x="122891" y="544879"/>
                    <a:pt x="17610" y="413800"/>
                  </a:cubicBezTo>
                  <a:close/>
                </a:path>
              </a:pathLst>
            </a:custGeom>
            <a:solidFill>
              <a:srgbClr val="F5F5F5"/>
            </a:solidFill>
            <a:ln w="10554" cap="flat">
              <a:noFill/>
              <a:prstDash val="solid"/>
              <a:miter/>
            </a:ln>
          </p:spPr>
          <p:txBody>
            <a:bodyPr rtlCol="0" anchor="ctr"/>
            <a:lstStyle/>
            <a:p>
              <a:endParaRPr lang="en-IN"/>
            </a:p>
          </p:txBody>
        </p:sp>
        <p:sp>
          <p:nvSpPr>
            <p:cNvPr id="47" name="Freeform: Shape 46">
              <a:extLst>
                <a:ext uri="{FF2B5EF4-FFF2-40B4-BE49-F238E27FC236}">
                  <a16:creationId xmlns:a16="http://schemas.microsoft.com/office/drawing/2014/main" id="{404B5787-C0C2-AB57-BB17-E5E946093C43}"/>
                </a:ext>
              </a:extLst>
            </p:cNvPr>
            <p:cNvSpPr/>
            <p:nvPr/>
          </p:nvSpPr>
          <p:spPr>
            <a:xfrm>
              <a:off x="4342386" y="4158600"/>
              <a:ext cx="250168" cy="559391"/>
            </a:xfrm>
            <a:custGeom>
              <a:avLst/>
              <a:gdLst>
                <a:gd name="connsiteX0" fmla="*/ 243827 w 250168"/>
                <a:gd name="connsiteY0" fmla="*/ 354444 h 559391"/>
                <a:gd name="connsiteX1" fmla="*/ 0 w 250168"/>
                <a:gd name="connsiteY1" fmla="*/ 0 h 559391"/>
                <a:gd name="connsiteX2" fmla="*/ 243827 w 250168"/>
                <a:gd name="connsiteY2" fmla="*/ 354444 h 559391"/>
              </a:gdLst>
              <a:ahLst/>
              <a:cxnLst>
                <a:cxn ang="0">
                  <a:pos x="connsiteX0" y="connsiteY0"/>
                </a:cxn>
                <a:cxn ang="0">
                  <a:pos x="connsiteX1" y="connsiteY1"/>
                </a:cxn>
                <a:cxn ang="0">
                  <a:pos x="connsiteX2" y="connsiteY2"/>
                </a:cxn>
              </a:cxnLst>
              <a:rect l="l" t="t" r="r" b="b"/>
              <a:pathLst>
                <a:path w="250168" h="559391">
                  <a:moveTo>
                    <a:pt x="243827" y="354444"/>
                  </a:moveTo>
                  <a:cubicBezTo>
                    <a:pt x="266530" y="245755"/>
                    <a:pt x="237702" y="16011"/>
                    <a:pt x="0" y="0"/>
                  </a:cubicBezTo>
                  <a:cubicBezTo>
                    <a:pt x="38121" y="311229"/>
                    <a:pt x="138439" y="859101"/>
                    <a:pt x="243827" y="354444"/>
                  </a:cubicBezTo>
                  <a:close/>
                </a:path>
              </a:pathLst>
            </a:custGeom>
            <a:solidFill>
              <a:srgbClr val="F5F5F5"/>
            </a:solidFill>
            <a:ln w="10554" cap="flat">
              <a:noFill/>
              <a:prstDash val="solid"/>
              <a:miter/>
            </a:ln>
          </p:spPr>
          <p:txBody>
            <a:bodyPr rtlCol="0" anchor="ctr"/>
            <a:lstStyle/>
            <a:p>
              <a:endParaRPr lang="en-IN"/>
            </a:p>
          </p:txBody>
        </p:sp>
        <p:sp>
          <p:nvSpPr>
            <p:cNvPr id="48" name="Freeform: Shape 47">
              <a:extLst>
                <a:ext uri="{FF2B5EF4-FFF2-40B4-BE49-F238E27FC236}">
                  <a16:creationId xmlns:a16="http://schemas.microsoft.com/office/drawing/2014/main" id="{96BA0095-CFEC-9B1C-25DA-5C65FCFF9AC2}"/>
                </a:ext>
              </a:extLst>
            </p:cNvPr>
            <p:cNvSpPr/>
            <p:nvPr/>
          </p:nvSpPr>
          <p:spPr>
            <a:xfrm>
              <a:off x="4263398" y="4535557"/>
              <a:ext cx="329208" cy="355716"/>
            </a:xfrm>
            <a:custGeom>
              <a:avLst/>
              <a:gdLst>
                <a:gd name="connsiteX0" fmla="*/ 328306 w 329208"/>
                <a:gd name="connsiteY0" fmla="*/ 207753 h 355716"/>
                <a:gd name="connsiteX1" fmla="*/ 0 w 329208"/>
                <a:gd name="connsiteY1" fmla="*/ 37364 h 355716"/>
                <a:gd name="connsiteX2" fmla="*/ 328306 w 329208"/>
                <a:gd name="connsiteY2" fmla="*/ 207753 h 355716"/>
              </a:gdLst>
              <a:ahLst/>
              <a:cxnLst>
                <a:cxn ang="0">
                  <a:pos x="connsiteX0" y="connsiteY0"/>
                </a:cxn>
                <a:cxn ang="0">
                  <a:pos x="connsiteX1" y="connsiteY1"/>
                </a:cxn>
                <a:cxn ang="0">
                  <a:pos x="connsiteX2" y="connsiteY2"/>
                </a:cxn>
              </a:cxnLst>
              <a:rect l="l" t="t" r="r" b="b"/>
              <a:pathLst>
                <a:path w="329208" h="355716">
                  <a:moveTo>
                    <a:pt x="328306" y="207753"/>
                  </a:moveTo>
                  <a:cubicBezTo>
                    <a:pt x="321125" y="79929"/>
                    <a:pt x="245939" y="-71586"/>
                    <a:pt x="0" y="37364"/>
                  </a:cubicBezTo>
                  <a:cubicBezTo>
                    <a:pt x="109294" y="285332"/>
                    <a:pt x="345624" y="515857"/>
                    <a:pt x="328306" y="207753"/>
                  </a:cubicBezTo>
                  <a:close/>
                </a:path>
              </a:pathLst>
            </a:custGeom>
            <a:solidFill>
              <a:srgbClr val="F5F5F5"/>
            </a:solidFill>
            <a:ln w="10554" cap="flat">
              <a:noFill/>
              <a:prstDash val="solid"/>
              <a:miter/>
            </a:ln>
          </p:spPr>
          <p:txBody>
            <a:bodyPr rtlCol="0" anchor="ctr"/>
            <a:lstStyle/>
            <a:p>
              <a:endParaRPr lang="en-IN"/>
            </a:p>
          </p:txBody>
        </p:sp>
      </p:grpSp>
      <p:sp>
        <p:nvSpPr>
          <p:cNvPr id="49" name="Freeform: Shape 48">
            <a:extLst>
              <a:ext uri="{FF2B5EF4-FFF2-40B4-BE49-F238E27FC236}">
                <a16:creationId xmlns:a16="http://schemas.microsoft.com/office/drawing/2014/main" id="{676544DA-FA0C-641C-A4A5-B43FCDAD25F6}"/>
              </a:ext>
            </a:extLst>
          </p:cNvPr>
          <p:cNvSpPr/>
          <p:nvPr/>
        </p:nvSpPr>
        <p:spPr>
          <a:xfrm>
            <a:off x="474525" y="5620373"/>
            <a:ext cx="4094897" cy="294697"/>
          </a:xfrm>
          <a:custGeom>
            <a:avLst/>
            <a:gdLst>
              <a:gd name="connsiteX0" fmla="*/ 4094897 w 4094897"/>
              <a:gd name="connsiteY0" fmla="*/ 147349 h 294697"/>
              <a:gd name="connsiteX1" fmla="*/ 2047449 w 4094897"/>
              <a:gd name="connsiteY1" fmla="*/ 294698 h 294697"/>
              <a:gd name="connsiteX2" fmla="*/ 0 w 4094897"/>
              <a:gd name="connsiteY2" fmla="*/ 147349 h 294697"/>
              <a:gd name="connsiteX3" fmla="*/ 2047449 w 4094897"/>
              <a:gd name="connsiteY3" fmla="*/ 0 h 294697"/>
              <a:gd name="connsiteX4" fmla="*/ 4094897 w 4094897"/>
              <a:gd name="connsiteY4" fmla="*/ 147349 h 294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94897" h="294697">
                <a:moveTo>
                  <a:pt x="4094897" y="147349"/>
                </a:moveTo>
                <a:cubicBezTo>
                  <a:pt x="4094897" y="228727"/>
                  <a:pt x="3178224" y="294698"/>
                  <a:pt x="2047449" y="294698"/>
                </a:cubicBezTo>
                <a:cubicBezTo>
                  <a:pt x="916674" y="294698"/>
                  <a:pt x="0" y="228727"/>
                  <a:pt x="0" y="147349"/>
                </a:cubicBezTo>
                <a:cubicBezTo>
                  <a:pt x="0" y="65970"/>
                  <a:pt x="916674" y="0"/>
                  <a:pt x="2047449" y="0"/>
                </a:cubicBezTo>
                <a:cubicBezTo>
                  <a:pt x="3178224" y="0"/>
                  <a:pt x="4094897" y="65970"/>
                  <a:pt x="4094897" y="147349"/>
                </a:cubicBezTo>
                <a:close/>
              </a:path>
            </a:pathLst>
          </a:custGeom>
          <a:solidFill>
            <a:srgbClr val="F5F5F5"/>
          </a:solidFill>
          <a:ln w="10554" cap="flat">
            <a:noFill/>
            <a:prstDash val="solid"/>
            <a:miter/>
          </a:ln>
        </p:spPr>
        <p:txBody>
          <a:bodyPr rtlCol="0" anchor="ctr"/>
          <a:lstStyle/>
          <a:p>
            <a:endParaRPr lang="en-IN"/>
          </a:p>
        </p:txBody>
      </p:sp>
      <p:grpSp>
        <p:nvGrpSpPr>
          <p:cNvPr id="50" name="Graphic 2">
            <a:extLst>
              <a:ext uri="{FF2B5EF4-FFF2-40B4-BE49-F238E27FC236}">
                <a16:creationId xmlns:a16="http://schemas.microsoft.com/office/drawing/2014/main" id="{A775C74E-CA14-F70A-E288-733440A2E15B}"/>
              </a:ext>
            </a:extLst>
          </p:cNvPr>
          <p:cNvGrpSpPr/>
          <p:nvPr/>
        </p:nvGrpSpPr>
        <p:grpSpPr>
          <a:xfrm>
            <a:off x="1008192" y="1064727"/>
            <a:ext cx="3064044" cy="2230538"/>
            <a:chOff x="1008431" y="1122849"/>
            <a:chExt cx="3064044" cy="2230538"/>
          </a:xfrm>
        </p:grpSpPr>
        <p:sp>
          <p:nvSpPr>
            <p:cNvPr id="51" name="Freeform: Shape 50">
              <a:extLst>
                <a:ext uri="{FF2B5EF4-FFF2-40B4-BE49-F238E27FC236}">
                  <a16:creationId xmlns:a16="http://schemas.microsoft.com/office/drawing/2014/main" id="{A8695D33-2E19-3835-2E45-2F2966537CF2}"/>
                </a:ext>
              </a:extLst>
            </p:cNvPr>
            <p:cNvSpPr/>
            <p:nvPr/>
          </p:nvSpPr>
          <p:spPr>
            <a:xfrm>
              <a:off x="1030501" y="1195743"/>
              <a:ext cx="2982839" cy="2084751"/>
            </a:xfrm>
            <a:custGeom>
              <a:avLst/>
              <a:gdLst>
                <a:gd name="connsiteX0" fmla="*/ 0 w 2982839"/>
                <a:gd name="connsiteY0" fmla="*/ 0 h 2084751"/>
                <a:gd name="connsiteX1" fmla="*/ 2982840 w 2982839"/>
                <a:gd name="connsiteY1" fmla="*/ 0 h 2084751"/>
                <a:gd name="connsiteX2" fmla="*/ 2982840 w 2982839"/>
                <a:gd name="connsiteY2" fmla="*/ 2084752 h 2084751"/>
                <a:gd name="connsiteX3" fmla="*/ 0 w 2982839"/>
                <a:gd name="connsiteY3" fmla="*/ 2084752 h 2084751"/>
              </a:gdLst>
              <a:ahLst/>
              <a:cxnLst>
                <a:cxn ang="0">
                  <a:pos x="connsiteX0" y="connsiteY0"/>
                </a:cxn>
                <a:cxn ang="0">
                  <a:pos x="connsiteX1" y="connsiteY1"/>
                </a:cxn>
                <a:cxn ang="0">
                  <a:pos x="connsiteX2" y="connsiteY2"/>
                </a:cxn>
                <a:cxn ang="0">
                  <a:pos x="connsiteX3" y="connsiteY3"/>
                </a:cxn>
              </a:cxnLst>
              <a:rect l="l" t="t" r="r" b="b"/>
              <a:pathLst>
                <a:path w="2982839" h="2084751">
                  <a:moveTo>
                    <a:pt x="0" y="0"/>
                  </a:moveTo>
                  <a:lnTo>
                    <a:pt x="2982840" y="0"/>
                  </a:lnTo>
                  <a:lnTo>
                    <a:pt x="2982840" y="2084752"/>
                  </a:lnTo>
                  <a:lnTo>
                    <a:pt x="0" y="2084752"/>
                  </a:lnTo>
                  <a:close/>
                </a:path>
              </a:pathLst>
            </a:custGeom>
            <a:solidFill>
              <a:srgbClr val="FFFFFF"/>
            </a:solidFill>
            <a:ln w="10554" cap="flat">
              <a:noFill/>
              <a:prstDash val="solid"/>
              <a:miter/>
            </a:ln>
          </p:spPr>
          <p:txBody>
            <a:bodyPr rtlCol="0" anchor="ctr"/>
            <a:lstStyle/>
            <a:p>
              <a:endParaRPr lang="en-IN"/>
            </a:p>
          </p:txBody>
        </p:sp>
        <p:sp>
          <p:nvSpPr>
            <p:cNvPr id="52" name="Freeform: Shape 51">
              <a:extLst>
                <a:ext uri="{FF2B5EF4-FFF2-40B4-BE49-F238E27FC236}">
                  <a16:creationId xmlns:a16="http://schemas.microsoft.com/office/drawing/2014/main" id="{2C965908-8FB0-7DE9-9ED8-8D9142E2C6CC}"/>
                </a:ext>
              </a:extLst>
            </p:cNvPr>
            <p:cNvSpPr/>
            <p:nvPr/>
          </p:nvSpPr>
          <p:spPr>
            <a:xfrm>
              <a:off x="1867792" y="1122849"/>
              <a:ext cx="2204684" cy="2230538"/>
            </a:xfrm>
            <a:custGeom>
              <a:avLst/>
              <a:gdLst>
                <a:gd name="connsiteX0" fmla="*/ 2145655 w 2204684"/>
                <a:gd name="connsiteY0" fmla="*/ 2230539 h 2230538"/>
                <a:gd name="connsiteX1" fmla="*/ 2145655 w 2204684"/>
                <a:gd name="connsiteY1" fmla="*/ 2217522 h 2230538"/>
                <a:gd name="connsiteX2" fmla="*/ 2194125 w 2204684"/>
                <a:gd name="connsiteY2" fmla="*/ 2157645 h 2230538"/>
                <a:gd name="connsiteX3" fmla="*/ 2204685 w 2204684"/>
                <a:gd name="connsiteY3" fmla="*/ 2157645 h 2230538"/>
                <a:gd name="connsiteX4" fmla="*/ 2145655 w 2204684"/>
                <a:gd name="connsiteY4" fmla="*/ 2230539 h 2230538"/>
                <a:gd name="connsiteX5" fmla="*/ 226509 w 2204684"/>
                <a:gd name="connsiteY5" fmla="*/ 2230539 h 2230538"/>
                <a:gd name="connsiteX6" fmla="*/ 0 w 2204684"/>
                <a:gd name="connsiteY6" fmla="*/ 2230539 h 2230538"/>
                <a:gd name="connsiteX7" fmla="*/ 0 w 2204684"/>
                <a:gd name="connsiteY7" fmla="*/ 2217522 h 2230538"/>
                <a:gd name="connsiteX8" fmla="*/ 226509 w 2204684"/>
                <a:gd name="connsiteY8" fmla="*/ 2217522 h 2230538"/>
                <a:gd name="connsiteX9" fmla="*/ 2204685 w 2204684"/>
                <a:gd name="connsiteY9" fmla="*/ 239897 h 2230538"/>
                <a:gd name="connsiteX10" fmla="*/ 2194125 w 2204684"/>
                <a:gd name="connsiteY10" fmla="*/ 239897 h 2230538"/>
                <a:gd name="connsiteX11" fmla="*/ 2194125 w 2204684"/>
                <a:gd name="connsiteY11" fmla="*/ 168306 h 2230538"/>
                <a:gd name="connsiteX12" fmla="*/ 2204685 w 2204684"/>
                <a:gd name="connsiteY12" fmla="*/ 168306 h 2230538"/>
                <a:gd name="connsiteX13" fmla="*/ 2204685 w 2204684"/>
                <a:gd name="connsiteY13" fmla="*/ 117671 h 2230538"/>
                <a:gd name="connsiteX14" fmla="*/ 2194125 w 2204684"/>
                <a:gd name="connsiteY14" fmla="*/ 117671 h 2230538"/>
                <a:gd name="connsiteX15" fmla="*/ 2194125 w 2204684"/>
                <a:gd name="connsiteY15" fmla="*/ 72893 h 2230538"/>
                <a:gd name="connsiteX16" fmla="*/ 2145655 w 2204684"/>
                <a:gd name="connsiteY16" fmla="*/ 13017 h 2230538"/>
                <a:gd name="connsiteX17" fmla="*/ 1988208 w 2204684"/>
                <a:gd name="connsiteY17" fmla="*/ 13017 h 2230538"/>
                <a:gd name="connsiteX18" fmla="*/ 1988208 w 2204684"/>
                <a:gd name="connsiteY18" fmla="*/ 0 h 2230538"/>
                <a:gd name="connsiteX19" fmla="*/ 2145655 w 2204684"/>
                <a:gd name="connsiteY19" fmla="*/ 0 h 2230538"/>
                <a:gd name="connsiteX20" fmla="*/ 2204685 w 2204684"/>
                <a:gd name="connsiteY20" fmla="*/ 72893 h 2230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04684" h="2230538">
                  <a:moveTo>
                    <a:pt x="2145655" y="2230539"/>
                  </a:moveTo>
                  <a:lnTo>
                    <a:pt x="2145655" y="2217522"/>
                  </a:lnTo>
                  <a:cubicBezTo>
                    <a:pt x="2172446" y="2217444"/>
                    <a:pt x="2194125" y="2190669"/>
                    <a:pt x="2194125" y="2157645"/>
                  </a:cubicBezTo>
                  <a:lnTo>
                    <a:pt x="2204685" y="2157645"/>
                  </a:lnTo>
                  <a:cubicBezTo>
                    <a:pt x="2204685" y="2197854"/>
                    <a:pt x="2178275" y="2230461"/>
                    <a:pt x="2145655" y="2230539"/>
                  </a:cubicBezTo>
                  <a:close/>
                  <a:moveTo>
                    <a:pt x="226509" y="2230539"/>
                  </a:moveTo>
                  <a:lnTo>
                    <a:pt x="0" y="2230539"/>
                  </a:lnTo>
                  <a:lnTo>
                    <a:pt x="0" y="2217522"/>
                  </a:lnTo>
                  <a:lnTo>
                    <a:pt x="226509" y="2217522"/>
                  </a:lnTo>
                  <a:close/>
                  <a:moveTo>
                    <a:pt x="2204685" y="239897"/>
                  </a:moveTo>
                  <a:lnTo>
                    <a:pt x="2194125" y="239897"/>
                  </a:lnTo>
                  <a:lnTo>
                    <a:pt x="2194125" y="168306"/>
                  </a:lnTo>
                  <a:lnTo>
                    <a:pt x="2204685" y="168306"/>
                  </a:lnTo>
                  <a:close/>
                  <a:moveTo>
                    <a:pt x="2204685" y="117671"/>
                  </a:moveTo>
                  <a:lnTo>
                    <a:pt x="2194125" y="117671"/>
                  </a:lnTo>
                  <a:lnTo>
                    <a:pt x="2194125" y="72893"/>
                  </a:lnTo>
                  <a:cubicBezTo>
                    <a:pt x="2194125" y="39875"/>
                    <a:pt x="2172446" y="13088"/>
                    <a:pt x="2145655" y="13017"/>
                  </a:cubicBezTo>
                  <a:lnTo>
                    <a:pt x="1988208" y="13017"/>
                  </a:lnTo>
                  <a:lnTo>
                    <a:pt x="1988208" y="0"/>
                  </a:lnTo>
                  <a:lnTo>
                    <a:pt x="2145655" y="0"/>
                  </a:lnTo>
                  <a:cubicBezTo>
                    <a:pt x="2178275" y="72"/>
                    <a:pt x="2204685" y="32686"/>
                    <a:pt x="2204685" y="72893"/>
                  </a:cubicBezTo>
                  <a:close/>
                </a:path>
              </a:pathLst>
            </a:custGeom>
            <a:solidFill>
              <a:srgbClr val="FF725E"/>
            </a:solidFill>
            <a:ln w="10554" cap="flat">
              <a:noFill/>
              <a:prstDash val="solid"/>
              <a:miter/>
            </a:ln>
          </p:spPr>
          <p:txBody>
            <a:bodyPr rtlCol="0" anchor="ctr"/>
            <a:lstStyle/>
            <a:p>
              <a:endParaRPr lang="en-IN"/>
            </a:p>
          </p:txBody>
        </p:sp>
        <p:sp>
          <p:nvSpPr>
            <p:cNvPr id="53" name="Freeform: Shape 52">
              <a:extLst>
                <a:ext uri="{FF2B5EF4-FFF2-40B4-BE49-F238E27FC236}">
                  <a16:creationId xmlns:a16="http://schemas.microsoft.com/office/drawing/2014/main" id="{26E506FD-FD6D-A823-BA6B-E0F67885F53A}"/>
                </a:ext>
              </a:extLst>
            </p:cNvPr>
            <p:cNvSpPr/>
            <p:nvPr/>
          </p:nvSpPr>
          <p:spPr>
            <a:xfrm>
              <a:off x="1008431" y="1168408"/>
              <a:ext cx="3027085" cy="2139421"/>
            </a:xfrm>
            <a:custGeom>
              <a:avLst/>
              <a:gdLst>
                <a:gd name="connsiteX0" fmla="*/ 3005015 w 3027085"/>
                <a:gd name="connsiteY0" fmla="*/ 2139422 h 2139421"/>
                <a:gd name="connsiteX1" fmla="*/ 22070 w 3027085"/>
                <a:gd name="connsiteY1" fmla="*/ 2139422 h 2139421"/>
                <a:gd name="connsiteX2" fmla="*/ 0 w 3027085"/>
                <a:gd name="connsiteY2" fmla="*/ 2112087 h 2139421"/>
                <a:gd name="connsiteX3" fmla="*/ 0 w 3027085"/>
                <a:gd name="connsiteY3" fmla="*/ 27335 h 2139421"/>
                <a:gd name="connsiteX4" fmla="*/ 22070 w 3027085"/>
                <a:gd name="connsiteY4" fmla="*/ 0 h 2139421"/>
                <a:gd name="connsiteX5" fmla="*/ 3005015 w 3027085"/>
                <a:gd name="connsiteY5" fmla="*/ 0 h 2139421"/>
                <a:gd name="connsiteX6" fmla="*/ 3027085 w 3027085"/>
                <a:gd name="connsiteY6" fmla="*/ 27335 h 2139421"/>
                <a:gd name="connsiteX7" fmla="*/ 3027085 w 3027085"/>
                <a:gd name="connsiteY7" fmla="*/ 2112087 h 2139421"/>
                <a:gd name="connsiteX8" fmla="*/ 3005015 w 3027085"/>
                <a:gd name="connsiteY8" fmla="*/ 2139422 h 2139421"/>
                <a:gd name="connsiteX9" fmla="*/ 44246 w 3027085"/>
                <a:gd name="connsiteY9" fmla="*/ 2084882 h 2139421"/>
                <a:gd name="connsiteX10" fmla="*/ 2982840 w 3027085"/>
                <a:gd name="connsiteY10" fmla="*/ 2084882 h 2139421"/>
                <a:gd name="connsiteX11" fmla="*/ 2982840 w 3027085"/>
                <a:gd name="connsiteY11" fmla="*/ 54670 h 2139421"/>
                <a:gd name="connsiteX12" fmla="*/ 44246 w 3027085"/>
                <a:gd name="connsiteY12" fmla="*/ 54670 h 2139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027085" h="2139421">
                  <a:moveTo>
                    <a:pt x="3005015" y="2139422"/>
                  </a:moveTo>
                  <a:lnTo>
                    <a:pt x="22070" y="2139422"/>
                  </a:lnTo>
                  <a:cubicBezTo>
                    <a:pt x="9863" y="2139344"/>
                    <a:pt x="0" y="2127134"/>
                    <a:pt x="0" y="2112087"/>
                  </a:cubicBezTo>
                  <a:lnTo>
                    <a:pt x="0" y="27335"/>
                  </a:lnTo>
                  <a:cubicBezTo>
                    <a:pt x="0" y="12289"/>
                    <a:pt x="9863" y="72"/>
                    <a:pt x="22070" y="0"/>
                  </a:cubicBezTo>
                  <a:lnTo>
                    <a:pt x="3005015" y="0"/>
                  </a:lnTo>
                  <a:cubicBezTo>
                    <a:pt x="3017223" y="72"/>
                    <a:pt x="3027085" y="12289"/>
                    <a:pt x="3027085" y="27335"/>
                  </a:cubicBezTo>
                  <a:lnTo>
                    <a:pt x="3027085" y="2112087"/>
                  </a:lnTo>
                  <a:cubicBezTo>
                    <a:pt x="3027085" y="2127134"/>
                    <a:pt x="3017223" y="2139357"/>
                    <a:pt x="3005015" y="2139422"/>
                  </a:cubicBezTo>
                  <a:close/>
                  <a:moveTo>
                    <a:pt x="44246" y="2084882"/>
                  </a:moveTo>
                  <a:lnTo>
                    <a:pt x="2982840" y="2084882"/>
                  </a:lnTo>
                  <a:lnTo>
                    <a:pt x="2982840" y="54670"/>
                  </a:lnTo>
                  <a:lnTo>
                    <a:pt x="44246" y="54670"/>
                  </a:lnTo>
                  <a:close/>
                </a:path>
              </a:pathLst>
            </a:custGeom>
            <a:solidFill>
              <a:srgbClr val="FF725E"/>
            </a:solidFill>
            <a:ln w="10554" cap="flat">
              <a:noFill/>
              <a:prstDash val="solid"/>
              <a:miter/>
            </a:ln>
          </p:spPr>
          <p:txBody>
            <a:bodyPr rtlCol="0" anchor="ctr"/>
            <a:lstStyle/>
            <a:p>
              <a:endParaRPr lang="en-IN"/>
            </a:p>
          </p:txBody>
        </p:sp>
        <p:grpSp>
          <p:nvGrpSpPr>
            <p:cNvPr id="54" name="Graphic 2">
              <a:extLst>
                <a:ext uri="{FF2B5EF4-FFF2-40B4-BE49-F238E27FC236}">
                  <a16:creationId xmlns:a16="http://schemas.microsoft.com/office/drawing/2014/main" id="{BDAE77FE-771F-D69D-6AF3-A109F8752EB8}"/>
                </a:ext>
              </a:extLst>
            </p:cNvPr>
            <p:cNvGrpSpPr/>
            <p:nvPr/>
          </p:nvGrpSpPr>
          <p:grpSpPr>
            <a:xfrm>
              <a:off x="1096626" y="1326995"/>
              <a:ext cx="2881954" cy="1792023"/>
              <a:chOff x="1096626" y="1326995"/>
              <a:chExt cx="2881954" cy="1792023"/>
            </a:xfrm>
          </p:grpSpPr>
          <p:sp>
            <p:nvSpPr>
              <p:cNvPr id="55" name="Freeform: Shape 54">
                <a:extLst>
                  <a:ext uri="{FF2B5EF4-FFF2-40B4-BE49-F238E27FC236}">
                    <a16:creationId xmlns:a16="http://schemas.microsoft.com/office/drawing/2014/main" id="{EC1689A6-C930-E6F8-FF28-51D7F4B37FD9}"/>
                  </a:ext>
                </a:extLst>
              </p:cNvPr>
              <p:cNvSpPr/>
              <p:nvPr/>
            </p:nvSpPr>
            <p:spPr>
              <a:xfrm>
                <a:off x="2123762" y="1610324"/>
                <a:ext cx="858409" cy="1462554"/>
              </a:xfrm>
              <a:custGeom>
                <a:avLst/>
                <a:gdLst>
                  <a:gd name="connsiteX0" fmla="*/ 798008 w 858409"/>
                  <a:gd name="connsiteY0" fmla="*/ 0 h 1462554"/>
                  <a:gd name="connsiteX1" fmla="*/ 858410 w 858409"/>
                  <a:gd name="connsiteY1" fmla="*/ 1291645 h 1462554"/>
                  <a:gd name="connsiteX2" fmla="*/ 697584 w 858409"/>
                  <a:gd name="connsiteY2" fmla="*/ 1417647 h 1462554"/>
                  <a:gd name="connsiteX3" fmla="*/ 65788 w 858409"/>
                  <a:gd name="connsiteY3" fmla="*/ 1462555 h 1462554"/>
                  <a:gd name="connsiteX4" fmla="*/ 0 w 858409"/>
                  <a:gd name="connsiteY4" fmla="*/ 56623 h 1462554"/>
                  <a:gd name="connsiteX5" fmla="*/ 798008 w 858409"/>
                  <a:gd name="connsiteY5" fmla="*/ 0 h 1462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58409" h="1462554">
                    <a:moveTo>
                      <a:pt x="798008" y="0"/>
                    </a:moveTo>
                    <a:lnTo>
                      <a:pt x="858410" y="1291645"/>
                    </a:lnTo>
                    <a:lnTo>
                      <a:pt x="697584" y="1417647"/>
                    </a:lnTo>
                    <a:lnTo>
                      <a:pt x="65788" y="1462555"/>
                    </a:lnTo>
                    <a:lnTo>
                      <a:pt x="0" y="56623"/>
                    </a:lnTo>
                    <a:lnTo>
                      <a:pt x="798008" y="0"/>
                    </a:lnTo>
                    <a:close/>
                  </a:path>
                </a:pathLst>
              </a:custGeom>
              <a:solidFill>
                <a:srgbClr val="FF725E"/>
              </a:solidFill>
              <a:ln w="10554" cap="flat">
                <a:noFill/>
                <a:prstDash val="solid"/>
                <a:miter/>
              </a:ln>
            </p:spPr>
            <p:txBody>
              <a:bodyPr rtlCol="0" anchor="ctr"/>
              <a:lstStyle/>
              <a:p>
                <a:endParaRPr lang="en-IN"/>
              </a:p>
            </p:txBody>
          </p:sp>
          <p:sp>
            <p:nvSpPr>
              <p:cNvPr id="56" name="Freeform: Shape 55">
                <a:extLst>
                  <a:ext uri="{FF2B5EF4-FFF2-40B4-BE49-F238E27FC236}">
                    <a16:creationId xmlns:a16="http://schemas.microsoft.com/office/drawing/2014/main" id="{345A63E4-8967-D7CE-B218-5F7887C8A25C}"/>
                  </a:ext>
                </a:extLst>
              </p:cNvPr>
              <p:cNvSpPr/>
              <p:nvPr/>
            </p:nvSpPr>
            <p:spPr>
              <a:xfrm>
                <a:off x="2821346" y="2901970"/>
                <a:ext cx="160826" cy="126001"/>
              </a:xfrm>
              <a:custGeom>
                <a:avLst/>
                <a:gdLst>
                  <a:gd name="connsiteX0" fmla="*/ 15734 w 160826"/>
                  <a:gd name="connsiteY0" fmla="*/ 27335 h 126001"/>
                  <a:gd name="connsiteX1" fmla="*/ 0 w 160826"/>
                  <a:gd name="connsiteY1" fmla="*/ 126001 h 126001"/>
                  <a:gd name="connsiteX2" fmla="*/ 160826 w 160826"/>
                  <a:gd name="connsiteY2" fmla="*/ 0 h 126001"/>
                  <a:gd name="connsiteX3" fmla="*/ 15734 w 160826"/>
                  <a:gd name="connsiteY3" fmla="*/ 27335 h 126001"/>
                </a:gdLst>
                <a:ahLst/>
                <a:cxnLst>
                  <a:cxn ang="0">
                    <a:pos x="connsiteX0" y="connsiteY0"/>
                  </a:cxn>
                  <a:cxn ang="0">
                    <a:pos x="connsiteX1" y="connsiteY1"/>
                  </a:cxn>
                  <a:cxn ang="0">
                    <a:pos x="connsiteX2" y="connsiteY2"/>
                  </a:cxn>
                  <a:cxn ang="0">
                    <a:pos x="connsiteX3" y="connsiteY3"/>
                  </a:cxn>
                </a:cxnLst>
                <a:rect l="l" t="t" r="r" b="b"/>
                <a:pathLst>
                  <a:path w="160826" h="126001">
                    <a:moveTo>
                      <a:pt x="15734" y="27335"/>
                    </a:moveTo>
                    <a:lnTo>
                      <a:pt x="0" y="126001"/>
                    </a:lnTo>
                    <a:lnTo>
                      <a:pt x="160826" y="0"/>
                    </a:lnTo>
                    <a:lnTo>
                      <a:pt x="15734" y="27335"/>
                    </a:lnTo>
                    <a:close/>
                  </a:path>
                </a:pathLst>
              </a:custGeom>
              <a:solidFill>
                <a:srgbClr val="FFFFFF">
                  <a:alpha val="40000"/>
                </a:srgbClr>
              </a:solidFill>
              <a:ln w="10554" cap="flat">
                <a:noFill/>
                <a:prstDash val="solid"/>
                <a:miter/>
              </a:ln>
            </p:spPr>
            <p:txBody>
              <a:bodyPr rtlCol="0" anchor="ctr"/>
              <a:lstStyle/>
              <a:p>
                <a:endParaRPr lang="en-IN"/>
              </a:p>
            </p:txBody>
          </p:sp>
          <p:sp>
            <p:nvSpPr>
              <p:cNvPr id="57" name="Freeform: Shape 56">
                <a:extLst>
                  <a:ext uri="{FF2B5EF4-FFF2-40B4-BE49-F238E27FC236}">
                    <a16:creationId xmlns:a16="http://schemas.microsoft.com/office/drawing/2014/main" id="{AB487522-F77D-0F3D-FF8D-69825CCDD341}"/>
                  </a:ext>
                </a:extLst>
              </p:cNvPr>
              <p:cNvSpPr/>
              <p:nvPr/>
            </p:nvSpPr>
            <p:spPr>
              <a:xfrm rot="-1445400">
                <a:off x="2240874" y="1779380"/>
                <a:ext cx="612259" cy="754706"/>
              </a:xfrm>
              <a:custGeom>
                <a:avLst/>
                <a:gdLst>
                  <a:gd name="connsiteX0" fmla="*/ 612259 w 612259"/>
                  <a:gd name="connsiteY0" fmla="*/ 377353 h 754706"/>
                  <a:gd name="connsiteX1" fmla="*/ 306130 w 612259"/>
                  <a:gd name="connsiteY1" fmla="*/ 754707 h 754706"/>
                  <a:gd name="connsiteX2" fmla="*/ 0 w 612259"/>
                  <a:gd name="connsiteY2" fmla="*/ 377353 h 754706"/>
                  <a:gd name="connsiteX3" fmla="*/ 306130 w 612259"/>
                  <a:gd name="connsiteY3" fmla="*/ 0 h 754706"/>
                  <a:gd name="connsiteX4" fmla="*/ 612259 w 612259"/>
                  <a:gd name="connsiteY4" fmla="*/ 377353 h 7547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2259" h="754706">
                    <a:moveTo>
                      <a:pt x="612259" y="377353"/>
                    </a:moveTo>
                    <a:cubicBezTo>
                      <a:pt x="612259" y="585760"/>
                      <a:pt x="475200" y="754707"/>
                      <a:pt x="306130" y="754707"/>
                    </a:cubicBezTo>
                    <a:cubicBezTo>
                      <a:pt x="137059" y="754707"/>
                      <a:pt x="0" y="585760"/>
                      <a:pt x="0" y="377353"/>
                    </a:cubicBezTo>
                    <a:cubicBezTo>
                      <a:pt x="0" y="168947"/>
                      <a:pt x="137059" y="0"/>
                      <a:pt x="306130" y="0"/>
                    </a:cubicBezTo>
                    <a:cubicBezTo>
                      <a:pt x="475200" y="0"/>
                      <a:pt x="612259" y="168947"/>
                      <a:pt x="612259" y="377353"/>
                    </a:cubicBezTo>
                    <a:close/>
                  </a:path>
                </a:pathLst>
              </a:custGeom>
              <a:solidFill>
                <a:srgbClr val="FFFFFF"/>
              </a:solidFill>
              <a:ln w="10554" cap="flat">
                <a:noFill/>
                <a:prstDash val="solid"/>
                <a:miter/>
              </a:ln>
            </p:spPr>
            <p:txBody>
              <a:bodyPr rtlCol="0" anchor="ctr"/>
              <a:lstStyle/>
              <a:p>
                <a:endParaRPr lang="en-IN"/>
              </a:p>
            </p:txBody>
          </p:sp>
          <p:sp>
            <p:nvSpPr>
              <p:cNvPr id="58" name="Freeform: Shape 57">
                <a:extLst>
                  <a:ext uri="{FF2B5EF4-FFF2-40B4-BE49-F238E27FC236}">
                    <a16:creationId xmlns:a16="http://schemas.microsoft.com/office/drawing/2014/main" id="{6251CCDE-ADDD-7435-3C6B-7367D0B3831D}"/>
                  </a:ext>
                </a:extLst>
              </p:cNvPr>
              <p:cNvSpPr/>
              <p:nvPr/>
            </p:nvSpPr>
            <p:spPr>
              <a:xfrm rot="-198000">
                <a:off x="2270045" y="2645982"/>
                <a:ext cx="612365" cy="266972"/>
              </a:xfrm>
              <a:custGeom>
                <a:avLst/>
                <a:gdLst>
                  <a:gd name="connsiteX0" fmla="*/ 0 w 612365"/>
                  <a:gd name="connsiteY0" fmla="*/ 0 h 266972"/>
                  <a:gd name="connsiteX1" fmla="*/ 612366 w 612365"/>
                  <a:gd name="connsiteY1" fmla="*/ 0 h 266972"/>
                  <a:gd name="connsiteX2" fmla="*/ 612366 w 612365"/>
                  <a:gd name="connsiteY2" fmla="*/ 266972 h 266972"/>
                  <a:gd name="connsiteX3" fmla="*/ 0 w 612365"/>
                  <a:gd name="connsiteY3" fmla="*/ 266972 h 266972"/>
                </a:gdLst>
                <a:ahLst/>
                <a:cxnLst>
                  <a:cxn ang="0">
                    <a:pos x="connsiteX0" y="connsiteY0"/>
                  </a:cxn>
                  <a:cxn ang="0">
                    <a:pos x="connsiteX1" y="connsiteY1"/>
                  </a:cxn>
                  <a:cxn ang="0">
                    <a:pos x="connsiteX2" y="connsiteY2"/>
                  </a:cxn>
                  <a:cxn ang="0">
                    <a:pos x="connsiteX3" y="connsiteY3"/>
                  </a:cxn>
                </a:cxnLst>
                <a:rect l="l" t="t" r="r" b="b"/>
                <a:pathLst>
                  <a:path w="612365" h="266972">
                    <a:moveTo>
                      <a:pt x="0" y="0"/>
                    </a:moveTo>
                    <a:lnTo>
                      <a:pt x="612366" y="0"/>
                    </a:lnTo>
                    <a:lnTo>
                      <a:pt x="612366" y="266972"/>
                    </a:lnTo>
                    <a:lnTo>
                      <a:pt x="0" y="266972"/>
                    </a:lnTo>
                    <a:close/>
                  </a:path>
                </a:pathLst>
              </a:custGeom>
              <a:solidFill>
                <a:srgbClr val="FFFFFF"/>
              </a:solidFill>
              <a:ln w="10554" cap="flat">
                <a:noFill/>
                <a:prstDash val="solid"/>
                <a:miter/>
              </a:ln>
            </p:spPr>
            <p:txBody>
              <a:bodyPr rtlCol="0" anchor="ctr"/>
              <a:lstStyle/>
              <a:p>
                <a:endParaRPr lang="en-IN"/>
              </a:p>
            </p:txBody>
          </p:sp>
          <p:sp>
            <p:nvSpPr>
              <p:cNvPr id="59" name="Freeform: Shape 58">
                <a:extLst>
                  <a:ext uri="{FF2B5EF4-FFF2-40B4-BE49-F238E27FC236}">
                    <a16:creationId xmlns:a16="http://schemas.microsoft.com/office/drawing/2014/main" id="{5CB8C83E-562F-0DCC-A2CD-25C46CE4EBB6}"/>
                  </a:ext>
                </a:extLst>
              </p:cNvPr>
              <p:cNvSpPr/>
              <p:nvPr/>
            </p:nvSpPr>
            <p:spPr>
              <a:xfrm rot="-198000">
                <a:off x="2531694" y="2759960"/>
                <a:ext cx="310881" cy="23430"/>
              </a:xfrm>
              <a:custGeom>
                <a:avLst/>
                <a:gdLst>
                  <a:gd name="connsiteX0" fmla="*/ 0 w 310881"/>
                  <a:gd name="connsiteY0" fmla="*/ 0 h 23430"/>
                  <a:gd name="connsiteX1" fmla="*/ 310882 w 310881"/>
                  <a:gd name="connsiteY1" fmla="*/ 0 h 23430"/>
                  <a:gd name="connsiteX2" fmla="*/ 310882 w 310881"/>
                  <a:gd name="connsiteY2" fmla="*/ 23430 h 23430"/>
                  <a:gd name="connsiteX3" fmla="*/ 0 w 310881"/>
                  <a:gd name="connsiteY3" fmla="*/ 23430 h 23430"/>
                </a:gdLst>
                <a:ahLst/>
                <a:cxnLst>
                  <a:cxn ang="0">
                    <a:pos x="connsiteX0" y="connsiteY0"/>
                  </a:cxn>
                  <a:cxn ang="0">
                    <a:pos x="connsiteX1" y="connsiteY1"/>
                  </a:cxn>
                  <a:cxn ang="0">
                    <a:pos x="connsiteX2" y="connsiteY2"/>
                  </a:cxn>
                  <a:cxn ang="0">
                    <a:pos x="connsiteX3" y="connsiteY3"/>
                  </a:cxn>
                </a:cxnLst>
                <a:rect l="l" t="t" r="r" b="b"/>
                <a:pathLst>
                  <a:path w="310881" h="23430">
                    <a:moveTo>
                      <a:pt x="0" y="0"/>
                    </a:moveTo>
                    <a:lnTo>
                      <a:pt x="310882" y="0"/>
                    </a:lnTo>
                    <a:lnTo>
                      <a:pt x="310882" y="23430"/>
                    </a:lnTo>
                    <a:lnTo>
                      <a:pt x="0" y="23430"/>
                    </a:lnTo>
                    <a:close/>
                  </a:path>
                </a:pathLst>
              </a:custGeom>
              <a:solidFill>
                <a:srgbClr val="FF725E"/>
              </a:solidFill>
              <a:ln w="10554" cap="flat">
                <a:noFill/>
                <a:prstDash val="solid"/>
                <a:miter/>
              </a:ln>
            </p:spPr>
            <p:txBody>
              <a:bodyPr rtlCol="0" anchor="ctr"/>
              <a:lstStyle/>
              <a:p>
                <a:endParaRPr lang="en-IN"/>
              </a:p>
            </p:txBody>
          </p:sp>
          <p:sp>
            <p:nvSpPr>
              <p:cNvPr id="60" name="Freeform: Shape 59">
                <a:extLst>
                  <a:ext uri="{FF2B5EF4-FFF2-40B4-BE49-F238E27FC236}">
                    <a16:creationId xmlns:a16="http://schemas.microsoft.com/office/drawing/2014/main" id="{97B0CDD6-AA31-D898-E8F1-7D0F8DFD7BF9}"/>
                  </a:ext>
                </a:extLst>
              </p:cNvPr>
              <p:cNvSpPr/>
              <p:nvPr/>
            </p:nvSpPr>
            <p:spPr>
              <a:xfrm rot="-198000">
                <a:off x="2309899" y="2780457"/>
                <a:ext cx="175715" cy="23430"/>
              </a:xfrm>
              <a:custGeom>
                <a:avLst/>
                <a:gdLst>
                  <a:gd name="connsiteX0" fmla="*/ 0 w 175715"/>
                  <a:gd name="connsiteY0" fmla="*/ 0 h 23430"/>
                  <a:gd name="connsiteX1" fmla="*/ 175716 w 175715"/>
                  <a:gd name="connsiteY1" fmla="*/ 0 h 23430"/>
                  <a:gd name="connsiteX2" fmla="*/ 175716 w 175715"/>
                  <a:gd name="connsiteY2" fmla="*/ 23430 h 23430"/>
                  <a:gd name="connsiteX3" fmla="*/ 0 w 175715"/>
                  <a:gd name="connsiteY3" fmla="*/ 23430 h 23430"/>
                </a:gdLst>
                <a:ahLst/>
                <a:cxnLst>
                  <a:cxn ang="0">
                    <a:pos x="connsiteX0" y="connsiteY0"/>
                  </a:cxn>
                  <a:cxn ang="0">
                    <a:pos x="connsiteX1" y="connsiteY1"/>
                  </a:cxn>
                  <a:cxn ang="0">
                    <a:pos x="connsiteX2" y="connsiteY2"/>
                  </a:cxn>
                  <a:cxn ang="0">
                    <a:pos x="connsiteX3" y="connsiteY3"/>
                  </a:cxn>
                </a:cxnLst>
                <a:rect l="l" t="t" r="r" b="b"/>
                <a:pathLst>
                  <a:path w="175715" h="23430">
                    <a:moveTo>
                      <a:pt x="0" y="0"/>
                    </a:moveTo>
                    <a:lnTo>
                      <a:pt x="175716" y="0"/>
                    </a:lnTo>
                    <a:lnTo>
                      <a:pt x="175716" y="23430"/>
                    </a:lnTo>
                    <a:lnTo>
                      <a:pt x="0" y="23430"/>
                    </a:lnTo>
                    <a:close/>
                  </a:path>
                </a:pathLst>
              </a:custGeom>
              <a:solidFill>
                <a:srgbClr val="FF725E"/>
              </a:solidFill>
              <a:ln w="10554" cap="flat">
                <a:noFill/>
                <a:prstDash val="solid"/>
                <a:miter/>
              </a:ln>
            </p:spPr>
            <p:txBody>
              <a:bodyPr rtlCol="0" anchor="ctr"/>
              <a:lstStyle/>
              <a:p>
                <a:endParaRPr lang="en-IN"/>
              </a:p>
            </p:txBody>
          </p:sp>
          <p:sp>
            <p:nvSpPr>
              <p:cNvPr id="61" name="Freeform: Shape 60">
                <a:extLst>
                  <a:ext uri="{FF2B5EF4-FFF2-40B4-BE49-F238E27FC236}">
                    <a16:creationId xmlns:a16="http://schemas.microsoft.com/office/drawing/2014/main" id="{97C8120A-52C4-8B6B-676B-10F489F72E3A}"/>
                  </a:ext>
                </a:extLst>
              </p:cNvPr>
              <p:cNvSpPr/>
              <p:nvPr/>
            </p:nvSpPr>
            <p:spPr>
              <a:xfrm rot="-198000">
                <a:off x="2313283" y="2850108"/>
                <a:ext cx="392826" cy="23430"/>
              </a:xfrm>
              <a:custGeom>
                <a:avLst/>
                <a:gdLst>
                  <a:gd name="connsiteX0" fmla="*/ 0 w 392826"/>
                  <a:gd name="connsiteY0" fmla="*/ 0 h 23430"/>
                  <a:gd name="connsiteX1" fmla="*/ 392826 w 392826"/>
                  <a:gd name="connsiteY1" fmla="*/ 0 h 23430"/>
                  <a:gd name="connsiteX2" fmla="*/ 392826 w 392826"/>
                  <a:gd name="connsiteY2" fmla="*/ 23430 h 23430"/>
                  <a:gd name="connsiteX3" fmla="*/ 0 w 392826"/>
                  <a:gd name="connsiteY3" fmla="*/ 23430 h 23430"/>
                </a:gdLst>
                <a:ahLst/>
                <a:cxnLst>
                  <a:cxn ang="0">
                    <a:pos x="connsiteX0" y="connsiteY0"/>
                  </a:cxn>
                  <a:cxn ang="0">
                    <a:pos x="connsiteX1" y="connsiteY1"/>
                  </a:cxn>
                  <a:cxn ang="0">
                    <a:pos x="connsiteX2" y="connsiteY2"/>
                  </a:cxn>
                  <a:cxn ang="0">
                    <a:pos x="connsiteX3" y="connsiteY3"/>
                  </a:cxn>
                </a:cxnLst>
                <a:rect l="l" t="t" r="r" b="b"/>
                <a:pathLst>
                  <a:path w="392826" h="23430">
                    <a:moveTo>
                      <a:pt x="0" y="0"/>
                    </a:moveTo>
                    <a:lnTo>
                      <a:pt x="392826" y="0"/>
                    </a:lnTo>
                    <a:lnTo>
                      <a:pt x="392826" y="23430"/>
                    </a:lnTo>
                    <a:lnTo>
                      <a:pt x="0" y="23430"/>
                    </a:lnTo>
                    <a:close/>
                  </a:path>
                </a:pathLst>
              </a:custGeom>
              <a:solidFill>
                <a:srgbClr val="FF725E"/>
              </a:solidFill>
              <a:ln w="10554" cap="flat">
                <a:noFill/>
                <a:prstDash val="solid"/>
                <a:miter/>
              </a:ln>
            </p:spPr>
            <p:txBody>
              <a:bodyPr rtlCol="0" anchor="ctr"/>
              <a:lstStyle/>
              <a:p>
                <a:endParaRPr lang="en-IN"/>
              </a:p>
            </p:txBody>
          </p:sp>
          <p:sp>
            <p:nvSpPr>
              <p:cNvPr id="62" name="Freeform: Shape 61">
                <a:extLst>
                  <a:ext uri="{FF2B5EF4-FFF2-40B4-BE49-F238E27FC236}">
                    <a16:creationId xmlns:a16="http://schemas.microsoft.com/office/drawing/2014/main" id="{AF61B7DD-6184-05F5-F595-D9BE84698735}"/>
                  </a:ext>
                </a:extLst>
              </p:cNvPr>
              <p:cNvSpPr/>
              <p:nvPr/>
            </p:nvSpPr>
            <p:spPr>
              <a:xfrm rot="10602000">
                <a:off x="2751218" y="2829678"/>
                <a:ext cx="94721" cy="23430"/>
              </a:xfrm>
              <a:custGeom>
                <a:avLst/>
                <a:gdLst>
                  <a:gd name="connsiteX0" fmla="*/ 0 w 94721"/>
                  <a:gd name="connsiteY0" fmla="*/ 0 h 23430"/>
                  <a:gd name="connsiteX1" fmla="*/ 94722 w 94721"/>
                  <a:gd name="connsiteY1" fmla="*/ 0 h 23430"/>
                  <a:gd name="connsiteX2" fmla="*/ 94722 w 94721"/>
                  <a:gd name="connsiteY2" fmla="*/ 23430 h 23430"/>
                  <a:gd name="connsiteX3" fmla="*/ 0 w 94721"/>
                  <a:gd name="connsiteY3" fmla="*/ 23430 h 23430"/>
                </a:gdLst>
                <a:ahLst/>
                <a:cxnLst>
                  <a:cxn ang="0">
                    <a:pos x="connsiteX0" y="connsiteY0"/>
                  </a:cxn>
                  <a:cxn ang="0">
                    <a:pos x="connsiteX1" y="connsiteY1"/>
                  </a:cxn>
                  <a:cxn ang="0">
                    <a:pos x="connsiteX2" y="connsiteY2"/>
                  </a:cxn>
                  <a:cxn ang="0">
                    <a:pos x="connsiteX3" y="connsiteY3"/>
                  </a:cxn>
                </a:cxnLst>
                <a:rect l="l" t="t" r="r" b="b"/>
                <a:pathLst>
                  <a:path w="94721" h="23430">
                    <a:moveTo>
                      <a:pt x="0" y="0"/>
                    </a:moveTo>
                    <a:lnTo>
                      <a:pt x="94722" y="0"/>
                    </a:lnTo>
                    <a:lnTo>
                      <a:pt x="94722" y="23430"/>
                    </a:lnTo>
                    <a:lnTo>
                      <a:pt x="0" y="23430"/>
                    </a:lnTo>
                    <a:close/>
                  </a:path>
                </a:pathLst>
              </a:custGeom>
              <a:solidFill>
                <a:srgbClr val="FF725E"/>
              </a:solidFill>
              <a:ln w="10554" cap="flat">
                <a:noFill/>
                <a:prstDash val="solid"/>
                <a:miter/>
              </a:ln>
            </p:spPr>
            <p:txBody>
              <a:bodyPr rtlCol="0" anchor="ctr"/>
              <a:lstStyle/>
              <a:p>
                <a:endParaRPr lang="en-IN"/>
              </a:p>
            </p:txBody>
          </p:sp>
          <p:sp>
            <p:nvSpPr>
              <p:cNvPr id="63" name="Freeform: Shape 62">
                <a:extLst>
                  <a:ext uri="{FF2B5EF4-FFF2-40B4-BE49-F238E27FC236}">
                    <a16:creationId xmlns:a16="http://schemas.microsoft.com/office/drawing/2014/main" id="{5F73C284-7D56-7B78-EBA6-7795E6F441CD}"/>
                  </a:ext>
                </a:extLst>
              </p:cNvPr>
              <p:cNvSpPr/>
              <p:nvPr/>
            </p:nvSpPr>
            <p:spPr>
              <a:xfrm rot="-198000">
                <a:off x="2306037" y="2690365"/>
                <a:ext cx="533061" cy="23430"/>
              </a:xfrm>
              <a:custGeom>
                <a:avLst/>
                <a:gdLst>
                  <a:gd name="connsiteX0" fmla="*/ 0 w 533061"/>
                  <a:gd name="connsiteY0" fmla="*/ 0 h 23430"/>
                  <a:gd name="connsiteX1" fmla="*/ 533061 w 533061"/>
                  <a:gd name="connsiteY1" fmla="*/ 0 h 23430"/>
                  <a:gd name="connsiteX2" fmla="*/ 533061 w 533061"/>
                  <a:gd name="connsiteY2" fmla="*/ 23430 h 23430"/>
                  <a:gd name="connsiteX3" fmla="*/ 0 w 533061"/>
                  <a:gd name="connsiteY3" fmla="*/ 23430 h 23430"/>
                </a:gdLst>
                <a:ahLst/>
                <a:cxnLst>
                  <a:cxn ang="0">
                    <a:pos x="connsiteX0" y="connsiteY0"/>
                  </a:cxn>
                  <a:cxn ang="0">
                    <a:pos x="connsiteX1" y="connsiteY1"/>
                  </a:cxn>
                  <a:cxn ang="0">
                    <a:pos x="connsiteX2" y="connsiteY2"/>
                  </a:cxn>
                  <a:cxn ang="0">
                    <a:pos x="connsiteX3" y="connsiteY3"/>
                  </a:cxn>
                </a:cxnLst>
                <a:rect l="l" t="t" r="r" b="b"/>
                <a:pathLst>
                  <a:path w="533061" h="23430">
                    <a:moveTo>
                      <a:pt x="0" y="0"/>
                    </a:moveTo>
                    <a:lnTo>
                      <a:pt x="533061" y="0"/>
                    </a:lnTo>
                    <a:lnTo>
                      <a:pt x="533061" y="23430"/>
                    </a:lnTo>
                    <a:lnTo>
                      <a:pt x="0" y="23430"/>
                    </a:lnTo>
                    <a:close/>
                  </a:path>
                </a:pathLst>
              </a:custGeom>
              <a:solidFill>
                <a:srgbClr val="FF725E"/>
              </a:solidFill>
              <a:ln w="10554" cap="flat">
                <a:noFill/>
                <a:prstDash val="solid"/>
                <a:miter/>
              </a:ln>
            </p:spPr>
            <p:txBody>
              <a:bodyPr rtlCol="0" anchor="ctr"/>
              <a:lstStyle/>
              <a:p>
                <a:endParaRPr lang="en-IN"/>
              </a:p>
            </p:txBody>
          </p:sp>
          <p:sp>
            <p:nvSpPr>
              <p:cNvPr id="64" name="Freeform: Shape 63">
                <a:extLst>
                  <a:ext uri="{FF2B5EF4-FFF2-40B4-BE49-F238E27FC236}">
                    <a16:creationId xmlns:a16="http://schemas.microsoft.com/office/drawing/2014/main" id="{B2DD444B-7864-9508-7998-1D282C323C6D}"/>
                  </a:ext>
                </a:extLst>
              </p:cNvPr>
              <p:cNvSpPr/>
              <p:nvPr/>
            </p:nvSpPr>
            <p:spPr>
              <a:xfrm>
                <a:off x="2445821" y="1941205"/>
                <a:ext cx="200142" cy="384395"/>
              </a:xfrm>
              <a:custGeom>
                <a:avLst/>
                <a:gdLst>
                  <a:gd name="connsiteX0" fmla="*/ 126629 w 200142"/>
                  <a:gd name="connsiteY0" fmla="*/ 189526 h 384395"/>
                  <a:gd name="connsiteX1" fmla="*/ 137158 w 200142"/>
                  <a:gd name="connsiteY1" fmla="*/ 202582 h 384395"/>
                  <a:gd name="connsiteX2" fmla="*/ 138034 w 200142"/>
                  <a:gd name="connsiteY2" fmla="*/ 202543 h 384395"/>
                  <a:gd name="connsiteX3" fmla="*/ 185131 w 200142"/>
                  <a:gd name="connsiteY3" fmla="*/ 199289 h 384395"/>
                  <a:gd name="connsiteX4" fmla="*/ 198743 w 200142"/>
                  <a:gd name="connsiteY4" fmla="*/ 213933 h 384395"/>
                  <a:gd name="connsiteX5" fmla="*/ 198753 w 200142"/>
                  <a:gd name="connsiteY5" fmla="*/ 214128 h 384395"/>
                  <a:gd name="connsiteX6" fmla="*/ 200126 w 200142"/>
                  <a:gd name="connsiteY6" fmla="*/ 243025 h 384395"/>
                  <a:gd name="connsiteX7" fmla="*/ 187982 w 200142"/>
                  <a:gd name="connsiteY7" fmla="*/ 259816 h 384395"/>
                  <a:gd name="connsiteX8" fmla="*/ 140885 w 200142"/>
                  <a:gd name="connsiteY8" fmla="*/ 263071 h 384395"/>
                  <a:gd name="connsiteX9" fmla="*/ 130642 w 200142"/>
                  <a:gd name="connsiteY9" fmla="*/ 277259 h 384395"/>
                  <a:gd name="connsiteX10" fmla="*/ 142152 w 200142"/>
                  <a:gd name="connsiteY10" fmla="*/ 289885 h 384395"/>
                  <a:gd name="connsiteX11" fmla="*/ 185448 w 200142"/>
                  <a:gd name="connsiteY11" fmla="*/ 286761 h 384395"/>
                  <a:gd name="connsiteX12" fmla="*/ 199080 w 200142"/>
                  <a:gd name="connsiteY12" fmla="*/ 301652 h 384395"/>
                  <a:gd name="connsiteX13" fmla="*/ 198648 w 200142"/>
                  <a:gd name="connsiteY13" fmla="*/ 306807 h 384395"/>
                  <a:gd name="connsiteX14" fmla="*/ 122722 w 200142"/>
                  <a:gd name="connsiteY14" fmla="*/ 382303 h 384395"/>
                  <a:gd name="connsiteX15" fmla="*/ 95372 w 200142"/>
                  <a:gd name="connsiteY15" fmla="*/ 384256 h 384395"/>
                  <a:gd name="connsiteX16" fmla="*/ 12900 w 200142"/>
                  <a:gd name="connsiteY16" fmla="*/ 319954 h 384395"/>
                  <a:gd name="connsiteX17" fmla="*/ 20345 w 200142"/>
                  <a:gd name="connsiteY17" fmla="*/ 299257 h 384395"/>
                  <a:gd name="connsiteX18" fmla="*/ 24199 w 200142"/>
                  <a:gd name="connsiteY18" fmla="*/ 298216 h 384395"/>
                  <a:gd name="connsiteX19" fmla="*/ 76259 w 200142"/>
                  <a:gd name="connsiteY19" fmla="*/ 294571 h 384395"/>
                  <a:gd name="connsiteX20" fmla="*/ 86555 w 200142"/>
                  <a:gd name="connsiteY20" fmla="*/ 280448 h 384395"/>
                  <a:gd name="connsiteX21" fmla="*/ 75097 w 200142"/>
                  <a:gd name="connsiteY21" fmla="*/ 267757 h 384395"/>
                  <a:gd name="connsiteX22" fmla="*/ 19025 w 200142"/>
                  <a:gd name="connsiteY22" fmla="*/ 271792 h 384395"/>
                  <a:gd name="connsiteX23" fmla="*/ 5508 w 200142"/>
                  <a:gd name="connsiteY23" fmla="*/ 256823 h 384395"/>
                  <a:gd name="connsiteX24" fmla="*/ 4135 w 200142"/>
                  <a:gd name="connsiteY24" fmla="*/ 227926 h 384395"/>
                  <a:gd name="connsiteX25" fmla="*/ 16131 w 200142"/>
                  <a:gd name="connsiteY25" fmla="*/ 211277 h 384395"/>
                  <a:gd name="connsiteX26" fmla="*/ 16279 w 200142"/>
                  <a:gd name="connsiteY26" fmla="*/ 211264 h 384395"/>
                  <a:gd name="connsiteX27" fmla="*/ 72246 w 200142"/>
                  <a:gd name="connsiteY27" fmla="*/ 207229 h 384395"/>
                  <a:gd name="connsiteX28" fmla="*/ 82437 w 200142"/>
                  <a:gd name="connsiteY28" fmla="*/ 193106 h 384395"/>
                  <a:gd name="connsiteX29" fmla="*/ 70979 w 200142"/>
                  <a:gd name="connsiteY29" fmla="*/ 180545 h 384395"/>
                  <a:gd name="connsiteX30" fmla="*/ 15012 w 200142"/>
                  <a:gd name="connsiteY30" fmla="*/ 184580 h 384395"/>
                  <a:gd name="connsiteX31" fmla="*/ 1390 w 200142"/>
                  <a:gd name="connsiteY31" fmla="*/ 169611 h 384395"/>
                  <a:gd name="connsiteX32" fmla="*/ 17 w 200142"/>
                  <a:gd name="connsiteY32" fmla="*/ 140714 h 384395"/>
                  <a:gd name="connsiteX33" fmla="*/ 12161 w 200142"/>
                  <a:gd name="connsiteY33" fmla="*/ 124052 h 384395"/>
                  <a:gd name="connsiteX34" fmla="*/ 68128 w 200142"/>
                  <a:gd name="connsiteY34" fmla="*/ 120017 h 384395"/>
                  <a:gd name="connsiteX35" fmla="*/ 78054 w 200142"/>
                  <a:gd name="connsiteY35" fmla="*/ 106219 h 384395"/>
                  <a:gd name="connsiteX36" fmla="*/ 66861 w 200142"/>
                  <a:gd name="connsiteY36" fmla="*/ 93984 h 384395"/>
                  <a:gd name="connsiteX37" fmla="*/ 14801 w 200142"/>
                  <a:gd name="connsiteY37" fmla="*/ 97759 h 384395"/>
                  <a:gd name="connsiteX38" fmla="*/ 1189 w 200142"/>
                  <a:gd name="connsiteY38" fmla="*/ 82555 h 384395"/>
                  <a:gd name="connsiteX39" fmla="*/ 1601 w 200142"/>
                  <a:gd name="connsiteY39" fmla="*/ 77713 h 384395"/>
                  <a:gd name="connsiteX40" fmla="*/ 77421 w 200142"/>
                  <a:gd name="connsiteY40" fmla="*/ 2086 h 384395"/>
                  <a:gd name="connsiteX41" fmla="*/ 104876 w 200142"/>
                  <a:gd name="connsiteY41" fmla="*/ 134 h 384395"/>
                  <a:gd name="connsiteX42" fmla="*/ 187243 w 200142"/>
                  <a:gd name="connsiteY42" fmla="*/ 64436 h 384395"/>
                  <a:gd name="connsiteX43" fmla="*/ 179936 w 200142"/>
                  <a:gd name="connsiteY43" fmla="*/ 85211 h 384395"/>
                  <a:gd name="connsiteX44" fmla="*/ 175944 w 200142"/>
                  <a:gd name="connsiteY44" fmla="*/ 86304 h 384395"/>
                  <a:gd name="connsiteX45" fmla="*/ 132754 w 200142"/>
                  <a:gd name="connsiteY45" fmla="*/ 89298 h 384395"/>
                  <a:gd name="connsiteX46" fmla="*/ 122511 w 200142"/>
                  <a:gd name="connsiteY46" fmla="*/ 103356 h 384395"/>
                  <a:gd name="connsiteX47" fmla="*/ 133916 w 200142"/>
                  <a:gd name="connsiteY47" fmla="*/ 115982 h 384395"/>
                  <a:gd name="connsiteX48" fmla="*/ 181118 w 200142"/>
                  <a:gd name="connsiteY48" fmla="*/ 112728 h 384395"/>
                  <a:gd name="connsiteX49" fmla="*/ 194635 w 200142"/>
                  <a:gd name="connsiteY49" fmla="*/ 127515 h 384395"/>
                  <a:gd name="connsiteX50" fmla="*/ 194635 w 200142"/>
                  <a:gd name="connsiteY50" fmla="*/ 127567 h 384395"/>
                  <a:gd name="connsiteX51" fmla="*/ 196008 w 200142"/>
                  <a:gd name="connsiteY51" fmla="*/ 156464 h 384395"/>
                  <a:gd name="connsiteX52" fmla="*/ 183969 w 200142"/>
                  <a:gd name="connsiteY52" fmla="*/ 173256 h 384395"/>
                  <a:gd name="connsiteX53" fmla="*/ 136767 w 200142"/>
                  <a:gd name="connsiteY53" fmla="*/ 176510 h 384395"/>
                  <a:gd name="connsiteX54" fmla="*/ 126629 w 200142"/>
                  <a:gd name="connsiteY54" fmla="*/ 189526 h 384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200142" h="384395">
                    <a:moveTo>
                      <a:pt x="126629" y="189526"/>
                    </a:moveTo>
                    <a:cubicBezTo>
                      <a:pt x="126608" y="196712"/>
                      <a:pt x="131329" y="202556"/>
                      <a:pt x="137158" y="202582"/>
                    </a:cubicBezTo>
                    <a:cubicBezTo>
                      <a:pt x="137453" y="202582"/>
                      <a:pt x="137738" y="202569"/>
                      <a:pt x="138034" y="202543"/>
                    </a:cubicBezTo>
                    <a:lnTo>
                      <a:pt x="185131" y="199289"/>
                    </a:lnTo>
                    <a:cubicBezTo>
                      <a:pt x="192174" y="198703"/>
                      <a:pt x="198267" y="205264"/>
                      <a:pt x="198743" y="213933"/>
                    </a:cubicBezTo>
                    <a:cubicBezTo>
                      <a:pt x="198743" y="213998"/>
                      <a:pt x="198753" y="214063"/>
                      <a:pt x="198753" y="214128"/>
                    </a:cubicBezTo>
                    <a:lnTo>
                      <a:pt x="200126" y="243025"/>
                    </a:lnTo>
                    <a:cubicBezTo>
                      <a:pt x="200485" y="251772"/>
                      <a:pt x="195078" y="259257"/>
                      <a:pt x="187982" y="259816"/>
                    </a:cubicBezTo>
                    <a:lnTo>
                      <a:pt x="140885" y="263071"/>
                    </a:lnTo>
                    <a:cubicBezTo>
                      <a:pt x="134877" y="263500"/>
                      <a:pt x="130294" y="269852"/>
                      <a:pt x="130642" y="277259"/>
                    </a:cubicBezTo>
                    <a:cubicBezTo>
                      <a:pt x="130991" y="284665"/>
                      <a:pt x="136144" y="290314"/>
                      <a:pt x="142152" y="289885"/>
                    </a:cubicBezTo>
                    <a:lnTo>
                      <a:pt x="185448" y="286761"/>
                    </a:lnTo>
                    <a:cubicBezTo>
                      <a:pt x="192555" y="286240"/>
                      <a:pt x="198658" y="292905"/>
                      <a:pt x="199080" y="301652"/>
                    </a:cubicBezTo>
                    <a:cubicBezTo>
                      <a:pt x="199165" y="303396"/>
                      <a:pt x="199017" y="305127"/>
                      <a:pt x="198648" y="306807"/>
                    </a:cubicBezTo>
                    <a:cubicBezTo>
                      <a:pt x="188869" y="349267"/>
                      <a:pt x="158457" y="379518"/>
                      <a:pt x="122722" y="382303"/>
                    </a:cubicBezTo>
                    <a:lnTo>
                      <a:pt x="95372" y="384256"/>
                    </a:lnTo>
                    <a:cubicBezTo>
                      <a:pt x="59606" y="386534"/>
                      <a:pt x="26554" y="360774"/>
                      <a:pt x="12900" y="319954"/>
                    </a:cubicBezTo>
                    <a:cubicBezTo>
                      <a:pt x="10323" y="311701"/>
                      <a:pt x="13650" y="302433"/>
                      <a:pt x="20345" y="299257"/>
                    </a:cubicBezTo>
                    <a:cubicBezTo>
                      <a:pt x="21580" y="298671"/>
                      <a:pt x="22879" y="298320"/>
                      <a:pt x="24199" y="298216"/>
                    </a:cubicBezTo>
                    <a:lnTo>
                      <a:pt x="76259" y="294571"/>
                    </a:lnTo>
                    <a:cubicBezTo>
                      <a:pt x="82267" y="294180"/>
                      <a:pt x="86872" y="287854"/>
                      <a:pt x="86555" y="280448"/>
                    </a:cubicBezTo>
                    <a:cubicBezTo>
                      <a:pt x="86238" y="273041"/>
                      <a:pt x="81106" y="267366"/>
                      <a:pt x="75097" y="267757"/>
                    </a:cubicBezTo>
                    <a:lnTo>
                      <a:pt x="19025" y="271792"/>
                    </a:lnTo>
                    <a:cubicBezTo>
                      <a:pt x="11950" y="272234"/>
                      <a:pt x="5909" y="265544"/>
                      <a:pt x="5508" y="256823"/>
                    </a:cubicBezTo>
                    <a:lnTo>
                      <a:pt x="4135" y="227926"/>
                    </a:lnTo>
                    <a:cubicBezTo>
                      <a:pt x="3723" y="219244"/>
                      <a:pt x="9088" y="211785"/>
                      <a:pt x="16131" y="211277"/>
                    </a:cubicBezTo>
                    <a:cubicBezTo>
                      <a:pt x="16184" y="211264"/>
                      <a:pt x="16226" y="211264"/>
                      <a:pt x="16279" y="211264"/>
                    </a:cubicBezTo>
                    <a:lnTo>
                      <a:pt x="72246" y="207229"/>
                    </a:lnTo>
                    <a:cubicBezTo>
                      <a:pt x="78223" y="206799"/>
                      <a:pt x="82785" y="200473"/>
                      <a:pt x="82437" y="193106"/>
                    </a:cubicBezTo>
                    <a:cubicBezTo>
                      <a:pt x="82088" y="185739"/>
                      <a:pt x="76956" y="180115"/>
                      <a:pt x="70979" y="180545"/>
                    </a:cubicBezTo>
                    <a:lnTo>
                      <a:pt x="15012" y="184580"/>
                    </a:lnTo>
                    <a:cubicBezTo>
                      <a:pt x="7916" y="185022"/>
                      <a:pt x="1844" y="178358"/>
                      <a:pt x="1390" y="169611"/>
                    </a:cubicBezTo>
                    <a:lnTo>
                      <a:pt x="17" y="140714"/>
                    </a:lnTo>
                    <a:cubicBezTo>
                      <a:pt x="-342" y="131993"/>
                      <a:pt x="5086" y="124547"/>
                      <a:pt x="12161" y="124052"/>
                    </a:cubicBezTo>
                    <a:lnTo>
                      <a:pt x="68128" y="120017"/>
                    </a:lnTo>
                    <a:cubicBezTo>
                      <a:pt x="73957" y="119588"/>
                      <a:pt x="78403" y="113405"/>
                      <a:pt x="78054" y="106219"/>
                    </a:cubicBezTo>
                    <a:cubicBezTo>
                      <a:pt x="77706" y="99034"/>
                      <a:pt x="72690" y="93554"/>
                      <a:pt x="66861" y="93984"/>
                    </a:cubicBezTo>
                    <a:lnTo>
                      <a:pt x="14801" y="97759"/>
                    </a:lnTo>
                    <a:cubicBezTo>
                      <a:pt x="7641" y="98188"/>
                      <a:pt x="1548" y="91380"/>
                      <a:pt x="1189" y="82555"/>
                    </a:cubicBezTo>
                    <a:cubicBezTo>
                      <a:pt x="1126" y="80915"/>
                      <a:pt x="1263" y="79288"/>
                      <a:pt x="1601" y="77713"/>
                    </a:cubicBezTo>
                    <a:cubicBezTo>
                      <a:pt x="11326" y="35253"/>
                      <a:pt x="41697" y="4950"/>
                      <a:pt x="77421" y="2086"/>
                    </a:cubicBezTo>
                    <a:lnTo>
                      <a:pt x="104876" y="134"/>
                    </a:lnTo>
                    <a:cubicBezTo>
                      <a:pt x="140611" y="-2092"/>
                      <a:pt x="173600" y="23668"/>
                      <a:pt x="187243" y="64436"/>
                    </a:cubicBezTo>
                    <a:cubicBezTo>
                      <a:pt x="189883" y="72663"/>
                      <a:pt x="186609" y="81956"/>
                      <a:pt x="179936" y="85211"/>
                    </a:cubicBezTo>
                    <a:cubicBezTo>
                      <a:pt x="178658" y="85835"/>
                      <a:pt x="177317" y="86200"/>
                      <a:pt x="175944" y="86304"/>
                    </a:cubicBezTo>
                    <a:lnTo>
                      <a:pt x="132754" y="89298"/>
                    </a:lnTo>
                    <a:cubicBezTo>
                      <a:pt x="126777" y="89688"/>
                      <a:pt x="122194" y="95988"/>
                      <a:pt x="122511" y="103356"/>
                    </a:cubicBezTo>
                    <a:cubicBezTo>
                      <a:pt x="122828" y="110723"/>
                      <a:pt x="127939" y="116373"/>
                      <a:pt x="133916" y="115982"/>
                    </a:cubicBezTo>
                    <a:lnTo>
                      <a:pt x="181118" y="112728"/>
                    </a:lnTo>
                    <a:cubicBezTo>
                      <a:pt x="188162" y="112207"/>
                      <a:pt x="194212" y="118833"/>
                      <a:pt x="194635" y="127515"/>
                    </a:cubicBezTo>
                    <a:cubicBezTo>
                      <a:pt x="194635" y="127528"/>
                      <a:pt x="194635" y="127554"/>
                      <a:pt x="194635" y="127567"/>
                    </a:cubicBezTo>
                    <a:lnTo>
                      <a:pt x="196008" y="156464"/>
                    </a:lnTo>
                    <a:cubicBezTo>
                      <a:pt x="196430" y="165185"/>
                      <a:pt x="191045" y="172696"/>
                      <a:pt x="183969" y="173256"/>
                    </a:cubicBezTo>
                    <a:lnTo>
                      <a:pt x="136767" y="176510"/>
                    </a:lnTo>
                    <a:cubicBezTo>
                      <a:pt x="131096" y="176783"/>
                      <a:pt x="126629" y="182536"/>
                      <a:pt x="126629" y="189526"/>
                    </a:cubicBezTo>
                    <a:close/>
                  </a:path>
                </a:pathLst>
              </a:custGeom>
              <a:solidFill>
                <a:srgbClr val="FF725E"/>
              </a:solidFill>
              <a:ln w="10554" cap="flat">
                <a:noFill/>
                <a:prstDash val="solid"/>
                <a:miter/>
              </a:ln>
            </p:spPr>
            <p:txBody>
              <a:bodyPr rtlCol="0" anchor="ctr"/>
              <a:lstStyle/>
              <a:p>
                <a:endParaRPr lang="en-IN"/>
              </a:p>
            </p:txBody>
          </p:sp>
          <p:sp>
            <p:nvSpPr>
              <p:cNvPr id="65" name="Freeform: Shape 64">
                <a:extLst>
                  <a:ext uri="{FF2B5EF4-FFF2-40B4-BE49-F238E27FC236}">
                    <a16:creationId xmlns:a16="http://schemas.microsoft.com/office/drawing/2014/main" id="{00D6DDAB-B9F5-153A-0F49-EB74D2803CB6}"/>
                  </a:ext>
                </a:extLst>
              </p:cNvPr>
              <p:cNvSpPr/>
              <p:nvPr/>
            </p:nvSpPr>
            <p:spPr>
              <a:xfrm>
                <a:off x="2359873" y="2183197"/>
                <a:ext cx="380656" cy="256680"/>
              </a:xfrm>
              <a:custGeom>
                <a:avLst/>
                <a:gdLst>
                  <a:gd name="connsiteX0" fmla="*/ 176357 w 380656"/>
                  <a:gd name="connsiteY0" fmla="*/ 256681 h 256680"/>
                  <a:gd name="connsiteX1" fmla="*/ 7 w 380656"/>
                  <a:gd name="connsiteY1" fmla="*/ 51408 h 256680"/>
                  <a:gd name="connsiteX2" fmla="*/ 21623 w 380656"/>
                  <a:gd name="connsiteY2" fmla="*/ 23409 h 256680"/>
                  <a:gd name="connsiteX3" fmla="*/ 44253 w 380656"/>
                  <a:gd name="connsiteY3" fmla="*/ 48153 h 256680"/>
                  <a:gd name="connsiteX4" fmla="*/ 184065 w 380656"/>
                  <a:gd name="connsiteY4" fmla="*/ 201750 h 256680"/>
                  <a:gd name="connsiteX5" fmla="*/ 211521 w 380656"/>
                  <a:gd name="connsiteY5" fmla="*/ 199798 h 256680"/>
                  <a:gd name="connsiteX6" fmla="*/ 336127 w 380656"/>
                  <a:gd name="connsiteY6" fmla="*/ 27847 h 256680"/>
                  <a:gd name="connsiteX7" fmla="*/ 357891 w 380656"/>
                  <a:gd name="connsiteY7" fmla="*/ 5 h 256680"/>
                  <a:gd name="connsiteX8" fmla="*/ 380373 w 380656"/>
                  <a:gd name="connsiteY8" fmla="*/ 24723 h 256680"/>
                  <a:gd name="connsiteX9" fmla="*/ 214055 w 380656"/>
                  <a:gd name="connsiteY9" fmla="*/ 254728 h 256680"/>
                  <a:gd name="connsiteX10" fmla="*/ 186600 w 380656"/>
                  <a:gd name="connsiteY10" fmla="*/ 256681 h 256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0656" h="256680">
                    <a:moveTo>
                      <a:pt x="176357" y="256681"/>
                    </a:moveTo>
                    <a:cubicBezTo>
                      <a:pt x="82775" y="256537"/>
                      <a:pt x="5477" y="166566"/>
                      <a:pt x="7" y="51408"/>
                    </a:cubicBezTo>
                    <a:cubicBezTo>
                      <a:pt x="-299" y="36321"/>
                      <a:pt x="9384" y="23773"/>
                      <a:pt x="21623" y="23409"/>
                    </a:cubicBezTo>
                    <a:cubicBezTo>
                      <a:pt x="33271" y="23044"/>
                      <a:pt x="43155" y="33861"/>
                      <a:pt x="44253" y="48153"/>
                    </a:cubicBezTo>
                    <a:cubicBezTo>
                      <a:pt x="48561" y="138099"/>
                      <a:pt x="111086" y="206788"/>
                      <a:pt x="184065" y="201750"/>
                    </a:cubicBezTo>
                    <a:lnTo>
                      <a:pt x="211521" y="199798"/>
                    </a:lnTo>
                    <a:cubicBezTo>
                      <a:pt x="284384" y="194552"/>
                      <a:pt x="340087" y="117676"/>
                      <a:pt x="336127" y="27847"/>
                    </a:cubicBezTo>
                    <a:cubicBezTo>
                      <a:pt x="335895" y="12748"/>
                      <a:pt x="345642" y="291"/>
                      <a:pt x="357891" y="5"/>
                    </a:cubicBezTo>
                    <a:cubicBezTo>
                      <a:pt x="369464" y="-256"/>
                      <a:pt x="379264" y="10509"/>
                      <a:pt x="380373" y="24723"/>
                    </a:cubicBezTo>
                    <a:cubicBezTo>
                      <a:pt x="385843" y="144789"/>
                      <a:pt x="311449" y="247673"/>
                      <a:pt x="214055" y="254728"/>
                    </a:cubicBezTo>
                    <a:lnTo>
                      <a:pt x="186600" y="256681"/>
                    </a:lnTo>
                    <a:close/>
                  </a:path>
                </a:pathLst>
              </a:custGeom>
              <a:solidFill>
                <a:srgbClr val="FF725E"/>
              </a:solidFill>
              <a:ln w="10554" cap="flat">
                <a:noFill/>
                <a:prstDash val="solid"/>
                <a:miter/>
              </a:ln>
            </p:spPr>
            <p:txBody>
              <a:bodyPr rtlCol="0" anchor="ctr"/>
              <a:lstStyle/>
              <a:p>
                <a:endParaRPr lang="en-IN"/>
              </a:p>
            </p:txBody>
          </p:sp>
          <p:sp>
            <p:nvSpPr>
              <p:cNvPr id="66" name="Freeform: Shape 65">
                <a:extLst>
                  <a:ext uri="{FF2B5EF4-FFF2-40B4-BE49-F238E27FC236}">
                    <a16:creationId xmlns:a16="http://schemas.microsoft.com/office/drawing/2014/main" id="{F4960249-6A8E-6473-BED2-15128D3B9BA4}"/>
                  </a:ext>
                </a:extLst>
              </p:cNvPr>
              <p:cNvSpPr/>
              <p:nvPr/>
            </p:nvSpPr>
            <p:spPr>
              <a:xfrm>
                <a:off x="2536827" y="2383730"/>
                <a:ext cx="51501" cy="209874"/>
              </a:xfrm>
              <a:custGeom>
                <a:avLst/>
                <a:gdLst>
                  <a:gd name="connsiteX0" fmla="*/ 29287 w 51501"/>
                  <a:gd name="connsiteY0" fmla="*/ 209874 h 209874"/>
                  <a:gd name="connsiteX1" fmla="*/ 7217 w 51501"/>
                  <a:gd name="connsiteY1" fmla="*/ 183841 h 209874"/>
                  <a:gd name="connsiteX2" fmla="*/ 37 w 51501"/>
                  <a:gd name="connsiteY2" fmla="*/ 28812 h 209874"/>
                  <a:gd name="connsiteX3" fmla="*/ 20840 w 51501"/>
                  <a:gd name="connsiteY3" fmla="*/ 45 h 209874"/>
                  <a:gd name="connsiteX4" fmla="*/ 44177 w 51501"/>
                  <a:gd name="connsiteY4" fmla="*/ 25688 h 209874"/>
                  <a:gd name="connsiteX5" fmla="*/ 51463 w 51501"/>
                  <a:gd name="connsiteY5" fmla="*/ 180717 h 209874"/>
                  <a:gd name="connsiteX6" fmla="*/ 30618 w 51501"/>
                  <a:gd name="connsiteY6" fmla="*/ 209601 h 209874"/>
                  <a:gd name="connsiteX7" fmla="*/ 30343 w 51501"/>
                  <a:gd name="connsiteY7" fmla="*/ 209614 h 209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501" h="209874">
                    <a:moveTo>
                      <a:pt x="29287" y="209874"/>
                    </a:moveTo>
                    <a:cubicBezTo>
                      <a:pt x="17481" y="209822"/>
                      <a:pt x="7777" y="198380"/>
                      <a:pt x="7217" y="183841"/>
                    </a:cubicBezTo>
                    <a:lnTo>
                      <a:pt x="37" y="28812"/>
                    </a:lnTo>
                    <a:cubicBezTo>
                      <a:pt x="-660" y="13791"/>
                      <a:pt x="8653" y="904"/>
                      <a:pt x="20840" y="45"/>
                    </a:cubicBezTo>
                    <a:cubicBezTo>
                      <a:pt x="33026" y="-814"/>
                      <a:pt x="43480" y="10667"/>
                      <a:pt x="44177" y="25688"/>
                    </a:cubicBezTo>
                    <a:lnTo>
                      <a:pt x="51463" y="180717"/>
                    </a:lnTo>
                    <a:cubicBezTo>
                      <a:pt x="52181" y="195790"/>
                      <a:pt x="42846" y="208716"/>
                      <a:pt x="30618" y="209601"/>
                    </a:cubicBezTo>
                    <a:cubicBezTo>
                      <a:pt x="30523" y="209601"/>
                      <a:pt x="30438" y="209614"/>
                      <a:pt x="30343" y="209614"/>
                    </a:cubicBezTo>
                    <a:close/>
                  </a:path>
                </a:pathLst>
              </a:custGeom>
              <a:solidFill>
                <a:srgbClr val="FF725E"/>
              </a:solidFill>
              <a:ln w="10554" cap="flat">
                <a:noFill/>
                <a:prstDash val="solid"/>
                <a:miter/>
              </a:ln>
            </p:spPr>
            <p:txBody>
              <a:bodyPr rtlCol="0" anchor="ctr"/>
              <a:lstStyle/>
              <a:p>
                <a:endParaRPr lang="en-IN"/>
              </a:p>
            </p:txBody>
          </p:sp>
          <p:sp>
            <p:nvSpPr>
              <p:cNvPr id="67" name="Freeform: Shape 66">
                <a:extLst>
                  <a:ext uri="{FF2B5EF4-FFF2-40B4-BE49-F238E27FC236}">
                    <a16:creationId xmlns:a16="http://schemas.microsoft.com/office/drawing/2014/main" id="{89438BE3-BA17-C229-3FE4-7EF62E2AFD6F}"/>
                  </a:ext>
                </a:extLst>
              </p:cNvPr>
              <p:cNvSpPr/>
              <p:nvPr/>
            </p:nvSpPr>
            <p:spPr>
              <a:xfrm rot="-5121000">
                <a:off x="1066607" y="1634226"/>
                <a:ext cx="1142364" cy="985363"/>
              </a:xfrm>
              <a:custGeom>
                <a:avLst/>
                <a:gdLst>
                  <a:gd name="connsiteX0" fmla="*/ 0 w 1142364"/>
                  <a:gd name="connsiteY0" fmla="*/ 0 h 985363"/>
                  <a:gd name="connsiteX1" fmla="*/ 1142365 w 1142364"/>
                  <a:gd name="connsiteY1" fmla="*/ 0 h 985363"/>
                  <a:gd name="connsiteX2" fmla="*/ 1142365 w 1142364"/>
                  <a:gd name="connsiteY2" fmla="*/ 985363 h 985363"/>
                  <a:gd name="connsiteX3" fmla="*/ 0 w 1142364"/>
                  <a:gd name="connsiteY3" fmla="*/ 985363 h 985363"/>
                </a:gdLst>
                <a:ahLst/>
                <a:cxnLst>
                  <a:cxn ang="0">
                    <a:pos x="connsiteX0" y="connsiteY0"/>
                  </a:cxn>
                  <a:cxn ang="0">
                    <a:pos x="connsiteX1" y="connsiteY1"/>
                  </a:cxn>
                  <a:cxn ang="0">
                    <a:pos x="connsiteX2" y="connsiteY2"/>
                  </a:cxn>
                  <a:cxn ang="0">
                    <a:pos x="connsiteX3" y="connsiteY3"/>
                  </a:cxn>
                </a:cxnLst>
                <a:rect l="l" t="t" r="r" b="b"/>
                <a:pathLst>
                  <a:path w="1142364" h="985363">
                    <a:moveTo>
                      <a:pt x="0" y="0"/>
                    </a:moveTo>
                    <a:lnTo>
                      <a:pt x="1142365" y="0"/>
                    </a:lnTo>
                    <a:lnTo>
                      <a:pt x="1142365" y="985363"/>
                    </a:lnTo>
                    <a:lnTo>
                      <a:pt x="0" y="985363"/>
                    </a:lnTo>
                    <a:close/>
                  </a:path>
                </a:pathLst>
              </a:custGeom>
              <a:solidFill>
                <a:srgbClr val="FF725E">
                  <a:alpha val="40000"/>
                </a:srgbClr>
              </a:solidFill>
              <a:ln w="10554" cap="flat">
                <a:noFill/>
                <a:prstDash val="solid"/>
                <a:miter/>
              </a:ln>
            </p:spPr>
            <p:txBody>
              <a:bodyPr rtlCol="0" anchor="ctr"/>
              <a:lstStyle/>
              <a:p>
                <a:endParaRPr lang="en-IN"/>
              </a:p>
            </p:txBody>
          </p:sp>
          <p:sp>
            <p:nvSpPr>
              <p:cNvPr id="68" name="Freeform: Shape 67">
                <a:extLst>
                  <a:ext uri="{FF2B5EF4-FFF2-40B4-BE49-F238E27FC236}">
                    <a16:creationId xmlns:a16="http://schemas.microsoft.com/office/drawing/2014/main" id="{00EE2409-60CC-4681-817A-468CEE6D8090}"/>
                  </a:ext>
                </a:extLst>
              </p:cNvPr>
              <p:cNvSpPr/>
              <p:nvPr/>
            </p:nvSpPr>
            <p:spPr>
              <a:xfrm rot="-5121000">
                <a:off x="1220938" y="1632219"/>
                <a:ext cx="847322" cy="780090"/>
              </a:xfrm>
              <a:custGeom>
                <a:avLst/>
                <a:gdLst>
                  <a:gd name="connsiteX0" fmla="*/ 0 w 847322"/>
                  <a:gd name="connsiteY0" fmla="*/ 0 h 780090"/>
                  <a:gd name="connsiteX1" fmla="*/ 847323 w 847322"/>
                  <a:gd name="connsiteY1" fmla="*/ 0 h 780090"/>
                  <a:gd name="connsiteX2" fmla="*/ 847323 w 847322"/>
                  <a:gd name="connsiteY2" fmla="*/ 780090 h 780090"/>
                  <a:gd name="connsiteX3" fmla="*/ 0 w 847322"/>
                  <a:gd name="connsiteY3" fmla="*/ 780090 h 780090"/>
                </a:gdLst>
                <a:ahLst/>
                <a:cxnLst>
                  <a:cxn ang="0">
                    <a:pos x="connsiteX0" y="connsiteY0"/>
                  </a:cxn>
                  <a:cxn ang="0">
                    <a:pos x="connsiteX1" y="connsiteY1"/>
                  </a:cxn>
                  <a:cxn ang="0">
                    <a:pos x="connsiteX2" y="connsiteY2"/>
                  </a:cxn>
                  <a:cxn ang="0">
                    <a:pos x="connsiteX3" y="connsiteY3"/>
                  </a:cxn>
                </a:cxnLst>
                <a:rect l="l" t="t" r="r" b="b"/>
                <a:pathLst>
                  <a:path w="847322" h="780090">
                    <a:moveTo>
                      <a:pt x="0" y="0"/>
                    </a:moveTo>
                    <a:lnTo>
                      <a:pt x="847323" y="0"/>
                    </a:lnTo>
                    <a:lnTo>
                      <a:pt x="847323" y="780090"/>
                    </a:lnTo>
                    <a:lnTo>
                      <a:pt x="0" y="780090"/>
                    </a:lnTo>
                    <a:close/>
                  </a:path>
                </a:pathLst>
              </a:custGeom>
              <a:solidFill>
                <a:srgbClr val="FFFFFF"/>
              </a:solidFill>
              <a:ln w="10554" cap="flat">
                <a:noFill/>
                <a:prstDash val="solid"/>
                <a:miter/>
              </a:ln>
            </p:spPr>
            <p:txBody>
              <a:bodyPr rtlCol="0" anchor="ctr"/>
              <a:lstStyle/>
              <a:p>
                <a:endParaRPr lang="en-IN"/>
              </a:p>
            </p:txBody>
          </p:sp>
          <p:sp>
            <p:nvSpPr>
              <p:cNvPr id="69" name="Freeform: Shape 68">
                <a:extLst>
                  <a:ext uri="{FF2B5EF4-FFF2-40B4-BE49-F238E27FC236}">
                    <a16:creationId xmlns:a16="http://schemas.microsoft.com/office/drawing/2014/main" id="{A08DBD50-AA20-1090-A7A5-C29944E7A337}"/>
                  </a:ext>
                </a:extLst>
              </p:cNvPr>
              <p:cNvSpPr/>
              <p:nvPr/>
            </p:nvSpPr>
            <p:spPr>
              <a:xfrm>
                <a:off x="1755836" y="1564811"/>
                <a:ext cx="272362" cy="275551"/>
              </a:xfrm>
              <a:custGeom>
                <a:avLst/>
                <a:gdLst>
                  <a:gd name="connsiteX0" fmla="*/ 268559 w 272362"/>
                  <a:gd name="connsiteY0" fmla="*/ 88468 h 275551"/>
                  <a:gd name="connsiteX1" fmla="*/ 194006 w 272362"/>
                  <a:gd name="connsiteY1" fmla="*/ 3599 h 275551"/>
                  <a:gd name="connsiteX2" fmla="*/ 178198 w 272362"/>
                  <a:gd name="connsiteY2" fmla="*/ 4504 h 275551"/>
                  <a:gd name="connsiteX3" fmla="*/ 176160 w 272362"/>
                  <a:gd name="connsiteY3" fmla="*/ 8416 h 275551"/>
                  <a:gd name="connsiteX4" fmla="*/ 151555 w 272362"/>
                  <a:gd name="connsiteY4" fmla="*/ 80268 h 275551"/>
                  <a:gd name="connsiteX5" fmla="*/ 151555 w 272362"/>
                  <a:gd name="connsiteY5" fmla="*/ 81439 h 275551"/>
                  <a:gd name="connsiteX6" fmla="*/ 111111 w 272362"/>
                  <a:gd name="connsiteY6" fmla="*/ 199500 h 275551"/>
                  <a:gd name="connsiteX7" fmla="*/ 108999 w 272362"/>
                  <a:gd name="connsiteY7" fmla="*/ 196376 h 275551"/>
                  <a:gd name="connsiteX8" fmla="*/ 70984 w 272362"/>
                  <a:gd name="connsiteY8" fmla="*/ 171384 h 275551"/>
                  <a:gd name="connsiteX9" fmla="*/ 866 w 272362"/>
                  <a:gd name="connsiteY9" fmla="*/ 203926 h 275551"/>
                  <a:gd name="connsiteX10" fmla="*/ 51131 w 272362"/>
                  <a:gd name="connsiteY10" fmla="*/ 272394 h 275551"/>
                  <a:gd name="connsiteX11" fmla="*/ 70350 w 272362"/>
                  <a:gd name="connsiteY11" fmla="*/ 275518 h 275551"/>
                  <a:gd name="connsiteX12" fmla="*/ 120615 w 272362"/>
                  <a:gd name="connsiteY12" fmla="*/ 242195 h 275551"/>
                  <a:gd name="connsiteX13" fmla="*/ 120615 w 272362"/>
                  <a:gd name="connsiteY13" fmla="*/ 242195 h 275551"/>
                  <a:gd name="connsiteX14" fmla="*/ 166022 w 272362"/>
                  <a:gd name="connsiteY14" fmla="*/ 109685 h 275551"/>
                  <a:gd name="connsiteX15" fmla="*/ 228853 w 272362"/>
                  <a:gd name="connsiteY15" fmla="*/ 181277 h 275551"/>
                  <a:gd name="connsiteX16" fmla="*/ 238780 w 272362"/>
                  <a:gd name="connsiteY16" fmla="*/ 184531 h 275551"/>
                  <a:gd name="connsiteX17" fmla="*/ 246700 w 272362"/>
                  <a:gd name="connsiteY17" fmla="*/ 176461 h 275551"/>
                  <a:gd name="connsiteX18" fmla="*/ 271515 w 272362"/>
                  <a:gd name="connsiteY18" fmla="*/ 104088 h 275551"/>
                  <a:gd name="connsiteX19" fmla="*/ 268559 w 272362"/>
                  <a:gd name="connsiteY19" fmla="*/ 88468 h 275551"/>
                  <a:gd name="connsiteX20" fmla="*/ 232127 w 272362"/>
                  <a:gd name="connsiteY20" fmla="*/ 147564 h 275551"/>
                  <a:gd name="connsiteX21" fmla="*/ 174998 w 272362"/>
                  <a:gd name="connsiteY21" fmla="*/ 82481 h 275551"/>
                  <a:gd name="connsiteX22" fmla="*/ 190521 w 272362"/>
                  <a:gd name="connsiteY22" fmla="*/ 37052 h 275551"/>
                  <a:gd name="connsiteX23" fmla="*/ 247650 w 272362"/>
                  <a:gd name="connsiteY23" fmla="*/ 102136 h 275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72362" h="275551">
                    <a:moveTo>
                      <a:pt x="268559" y="88468"/>
                    </a:moveTo>
                    <a:lnTo>
                      <a:pt x="194006" y="3599"/>
                    </a:lnTo>
                    <a:cubicBezTo>
                      <a:pt x="189434" y="-1533"/>
                      <a:pt x="182358" y="-1128"/>
                      <a:pt x="178198" y="4504"/>
                    </a:cubicBezTo>
                    <a:cubicBezTo>
                      <a:pt x="177343" y="5657"/>
                      <a:pt x="176656" y="6980"/>
                      <a:pt x="176160" y="8416"/>
                    </a:cubicBezTo>
                    <a:lnTo>
                      <a:pt x="151555" y="80268"/>
                    </a:lnTo>
                    <a:lnTo>
                      <a:pt x="151555" y="81439"/>
                    </a:lnTo>
                    <a:lnTo>
                      <a:pt x="111111" y="199500"/>
                    </a:lnTo>
                    <a:cubicBezTo>
                      <a:pt x="110372" y="198459"/>
                      <a:pt x="109844" y="197418"/>
                      <a:pt x="108999" y="196376"/>
                    </a:cubicBezTo>
                    <a:cubicBezTo>
                      <a:pt x="98376" y="183998"/>
                      <a:pt x="85240" y="175367"/>
                      <a:pt x="70984" y="171384"/>
                    </a:cubicBezTo>
                    <a:cubicBezTo>
                      <a:pt x="37192" y="161362"/>
                      <a:pt x="6463" y="175550"/>
                      <a:pt x="866" y="203926"/>
                    </a:cubicBezTo>
                    <a:cubicBezTo>
                      <a:pt x="-4730" y="232302"/>
                      <a:pt x="17340" y="262241"/>
                      <a:pt x="51131" y="272394"/>
                    </a:cubicBezTo>
                    <a:cubicBezTo>
                      <a:pt x="57425" y="274307"/>
                      <a:pt x="63866" y="275349"/>
                      <a:pt x="70350" y="275518"/>
                    </a:cubicBezTo>
                    <a:cubicBezTo>
                      <a:pt x="94955" y="276299"/>
                      <a:pt x="115124" y="263543"/>
                      <a:pt x="120615" y="242195"/>
                    </a:cubicBezTo>
                    <a:lnTo>
                      <a:pt x="120615" y="242195"/>
                    </a:lnTo>
                    <a:lnTo>
                      <a:pt x="166022" y="109685"/>
                    </a:lnTo>
                    <a:lnTo>
                      <a:pt x="228853" y="181277"/>
                    </a:lnTo>
                    <a:cubicBezTo>
                      <a:pt x="231546" y="184258"/>
                      <a:pt x="235242" y="185468"/>
                      <a:pt x="238780" y="184531"/>
                    </a:cubicBezTo>
                    <a:cubicBezTo>
                      <a:pt x="242370" y="183711"/>
                      <a:pt x="245369" y="180665"/>
                      <a:pt x="246700" y="176461"/>
                    </a:cubicBezTo>
                    <a:lnTo>
                      <a:pt x="271515" y="104088"/>
                    </a:lnTo>
                    <a:cubicBezTo>
                      <a:pt x="273342" y="98634"/>
                      <a:pt x="272149" y="92360"/>
                      <a:pt x="268559" y="88468"/>
                    </a:cubicBezTo>
                    <a:close/>
                    <a:moveTo>
                      <a:pt x="232127" y="147564"/>
                    </a:moveTo>
                    <a:lnTo>
                      <a:pt x="174998" y="82481"/>
                    </a:lnTo>
                    <a:lnTo>
                      <a:pt x="190521" y="37052"/>
                    </a:lnTo>
                    <a:lnTo>
                      <a:pt x="247650" y="102136"/>
                    </a:lnTo>
                    <a:close/>
                  </a:path>
                </a:pathLst>
              </a:custGeom>
              <a:solidFill>
                <a:srgbClr val="FF725E"/>
              </a:solidFill>
              <a:ln w="10554" cap="flat">
                <a:noFill/>
                <a:prstDash val="solid"/>
                <a:miter/>
              </a:ln>
            </p:spPr>
            <p:txBody>
              <a:bodyPr rtlCol="0" anchor="ctr"/>
              <a:lstStyle/>
              <a:p>
                <a:endParaRPr lang="en-IN"/>
              </a:p>
            </p:txBody>
          </p:sp>
          <p:sp>
            <p:nvSpPr>
              <p:cNvPr id="70" name="Freeform: Shape 69">
                <a:extLst>
                  <a:ext uri="{FF2B5EF4-FFF2-40B4-BE49-F238E27FC236}">
                    <a16:creationId xmlns:a16="http://schemas.microsoft.com/office/drawing/2014/main" id="{124E37C6-4E93-8337-C063-50422F1311D0}"/>
                  </a:ext>
                </a:extLst>
              </p:cNvPr>
              <p:cNvSpPr/>
              <p:nvPr/>
            </p:nvSpPr>
            <p:spPr>
              <a:xfrm>
                <a:off x="1270048" y="1813245"/>
                <a:ext cx="600769" cy="800462"/>
              </a:xfrm>
              <a:custGeom>
                <a:avLst/>
                <a:gdLst>
                  <a:gd name="connsiteX0" fmla="*/ 520868 w 600769"/>
                  <a:gd name="connsiteY0" fmla="*/ 705774 h 800462"/>
                  <a:gd name="connsiteX1" fmla="*/ 574512 w 600769"/>
                  <a:gd name="connsiteY1" fmla="*/ 383351 h 800462"/>
                  <a:gd name="connsiteX2" fmla="*/ 600278 w 600769"/>
                  <a:gd name="connsiteY2" fmla="*/ 228583 h 800462"/>
                  <a:gd name="connsiteX3" fmla="*/ 589718 w 600769"/>
                  <a:gd name="connsiteY3" fmla="*/ 199035 h 800462"/>
                  <a:gd name="connsiteX4" fmla="*/ 317802 w 600769"/>
                  <a:gd name="connsiteY4" fmla="*/ 3785 h 800462"/>
                  <a:gd name="connsiteX5" fmla="*/ 287041 w 600769"/>
                  <a:gd name="connsiteY5" fmla="*/ 13755 h 800462"/>
                  <a:gd name="connsiteX6" fmla="*/ 284433 w 600769"/>
                  <a:gd name="connsiteY6" fmla="*/ 22138 h 800462"/>
                  <a:gd name="connsiteX7" fmla="*/ 216427 w 600769"/>
                  <a:gd name="connsiteY7" fmla="*/ 430862 h 800462"/>
                  <a:gd name="connsiteX8" fmla="*/ 128147 w 600769"/>
                  <a:gd name="connsiteY8" fmla="*/ 395457 h 800462"/>
                  <a:gd name="connsiteX9" fmla="*/ 56 w 600769"/>
                  <a:gd name="connsiteY9" fmla="*/ 493732 h 800462"/>
                  <a:gd name="connsiteX10" fmla="*/ 38177 w 600769"/>
                  <a:gd name="connsiteY10" fmla="*/ 573785 h 800462"/>
                  <a:gd name="connsiteX11" fmla="*/ 48737 w 600769"/>
                  <a:gd name="connsiteY11" fmla="*/ 581855 h 800462"/>
                  <a:gd name="connsiteX12" fmla="*/ 120755 w 600769"/>
                  <a:gd name="connsiteY12" fmla="*/ 604504 h 800462"/>
                  <a:gd name="connsiteX13" fmla="*/ 205234 w 600769"/>
                  <a:gd name="connsiteY13" fmla="*/ 582246 h 800462"/>
                  <a:gd name="connsiteX14" fmla="*/ 247473 w 600769"/>
                  <a:gd name="connsiteY14" fmla="*/ 512086 h 800462"/>
                  <a:gd name="connsiteX15" fmla="*/ 248001 w 600769"/>
                  <a:gd name="connsiteY15" fmla="*/ 510654 h 800462"/>
                  <a:gd name="connsiteX16" fmla="*/ 295309 w 600769"/>
                  <a:gd name="connsiteY16" fmla="*/ 226109 h 800462"/>
                  <a:gd name="connsiteX17" fmla="*/ 526253 w 600769"/>
                  <a:gd name="connsiteY17" fmla="*/ 392593 h 800462"/>
                  <a:gd name="connsiteX18" fmla="*/ 487287 w 600769"/>
                  <a:gd name="connsiteY18" fmla="*/ 626893 h 800462"/>
                  <a:gd name="connsiteX19" fmla="*/ 482219 w 600769"/>
                  <a:gd name="connsiteY19" fmla="*/ 621817 h 800462"/>
                  <a:gd name="connsiteX20" fmla="*/ 399113 w 600769"/>
                  <a:gd name="connsiteY20" fmla="*/ 591097 h 800462"/>
                  <a:gd name="connsiteX21" fmla="*/ 270916 w 600769"/>
                  <a:gd name="connsiteY21" fmla="*/ 689243 h 800462"/>
                  <a:gd name="connsiteX22" fmla="*/ 320442 w 600769"/>
                  <a:gd name="connsiteY22" fmla="*/ 777496 h 800462"/>
                  <a:gd name="connsiteX23" fmla="*/ 392143 w 600769"/>
                  <a:gd name="connsiteY23" fmla="*/ 800145 h 800462"/>
                  <a:gd name="connsiteX24" fmla="*/ 476622 w 600769"/>
                  <a:gd name="connsiteY24" fmla="*/ 777756 h 800462"/>
                  <a:gd name="connsiteX25" fmla="*/ 518861 w 600769"/>
                  <a:gd name="connsiteY25" fmla="*/ 707727 h 800462"/>
                  <a:gd name="connsiteX26" fmla="*/ 520868 w 600769"/>
                  <a:gd name="connsiteY26" fmla="*/ 705774 h 800462"/>
                  <a:gd name="connsiteX27" fmla="*/ 305763 w 600769"/>
                  <a:gd name="connsiteY27" fmla="*/ 167925 h 800462"/>
                  <a:gd name="connsiteX28" fmla="*/ 322026 w 600769"/>
                  <a:gd name="connsiteY28" fmla="*/ 70170 h 800462"/>
                  <a:gd name="connsiteX29" fmla="*/ 553075 w 600769"/>
                  <a:gd name="connsiteY29" fmla="*/ 236523 h 800462"/>
                  <a:gd name="connsiteX30" fmla="*/ 536813 w 600769"/>
                  <a:gd name="connsiteY30" fmla="*/ 334408 h 800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00769" h="800462">
                    <a:moveTo>
                      <a:pt x="520868" y="705774"/>
                    </a:moveTo>
                    <a:lnTo>
                      <a:pt x="574512" y="383351"/>
                    </a:lnTo>
                    <a:lnTo>
                      <a:pt x="600278" y="228583"/>
                    </a:lnTo>
                    <a:cubicBezTo>
                      <a:pt x="602284" y="216959"/>
                      <a:pt x="598028" y="205048"/>
                      <a:pt x="589718" y="199035"/>
                    </a:cubicBezTo>
                    <a:lnTo>
                      <a:pt x="317802" y="3785"/>
                    </a:lnTo>
                    <a:cubicBezTo>
                      <a:pt x="307073" y="-3934"/>
                      <a:pt x="293303" y="530"/>
                      <a:pt x="287041" y="13755"/>
                    </a:cubicBezTo>
                    <a:cubicBezTo>
                      <a:pt x="285805" y="16359"/>
                      <a:pt x="284929" y="19183"/>
                      <a:pt x="284433" y="22138"/>
                    </a:cubicBezTo>
                    <a:lnTo>
                      <a:pt x="216427" y="430862"/>
                    </a:lnTo>
                    <a:cubicBezTo>
                      <a:pt x="190545" y="408408"/>
                      <a:pt x="159784" y="396081"/>
                      <a:pt x="128147" y="395457"/>
                    </a:cubicBezTo>
                    <a:cubicBezTo>
                      <a:pt x="58241" y="391942"/>
                      <a:pt x="1957" y="434507"/>
                      <a:pt x="56" y="493732"/>
                    </a:cubicBezTo>
                    <a:cubicBezTo>
                      <a:pt x="-1000" y="523801"/>
                      <a:pt x="12939" y="552958"/>
                      <a:pt x="38177" y="573785"/>
                    </a:cubicBezTo>
                    <a:cubicBezTo>
                      <a:pt x="41662" y="576649"/>
                      <a:pt x="45358" y="579252"/>
                      <a:pt x="48737" y="581855"/>
                    </a:cubicBezTo>
                    <a:cubicBezTo>
                      <a:pt x="71092" y="595874"/>
                      <a:pt x="95686" y="603606"/>
                      <a:pt x="120755" y="604504"/>
                    </a:cubicBezTo>
                    <a:cubicBezTo>
                      <a:pt x="150016" y="606496"/>
                      <a:pt x="179183" y="598803"/>
                      <a:pt x="205234" y="582246"/>
                    </a:cubicBezTo>
                    <a:cubicBezTo>
                      <a:pt x="227705" y="568683"/>
                      <a:pt x="243450" y="542532"/>
                      <a:pt x="247473" y="512086"/>
                    </a:cubicBezTo>
                    <a:cubicBezTo>
                      <a:pt x="247684" y="511630"/>
                      <a:pt x="247864" y="511149"/>
                      <a:pt x="248001" y="510654"/>
                    </a:cubicBezTo>
                    <a:lnTo>
                      <a:pt x="295309" y="226109"/>
                    </a:lnTo>
                    <a:lnTo>
                      <a:pt x="526253" y="392593"/>
                    </a:lnTo>
                    <a:lnTo>
                      <a:pt x="487287" y="626893"/>
                    </a:lnTo>
                    <a:cubicBezTo>
                      <a:pt x="485492" y="625201"/>
                      <a:pt x="484119" y="623379"/>
                      <a:pt x="482219" y="621817"/>
                    </a:cubicBezTo>
                    <a:cubicBezTo>
                      <a:pt x="457276" y="602526"/>
                      <a:pt x="428553" y="591904"/>
                      <a:pt x="399113" y="591097"/>
                    </a:cubicBezTo>
                    <a:cubicBezTo>
                      <a:pt x="329206" y="587583"/>
                      <a:pt x="272394" y="630147"/>
                      <a:pt x="270916" y="689243"/>
                    </a:cubicBezTo>
                    <a:cubicBezTo>
                      <a:pt x="269754" y="725169"/>
                      <a:pt x="289185" y="757190"/>
                      <a:pt x="320442" y="777496"/>
                    </a:cubicBezTo>
                    <a:cubicBezTo>
                      <a:pt x="342691" y="791489"/>
                      <a:pt x="367180" y="799221"/>
                      <a:pt x="392143" y="800145"/>
                    </a:cubicBezTo>
                    <a:cubicBezTo>
                      <a:pt x="421425" y="802176"/>
                      <a:pt x="450602" y="794431"/>
                      <a:pt x="476622" y="777756"/>
                    </a:cubicBezTo>
                    <a:cubicBezTo>
                      <a:pt x="499093" y="764245"/>
                      <a:pt x="514838" y="738134"/>
                      <a:pt x="518861" y="707727"/>
                    </a:cubicBezTo>
                    <a:cubicBezTo>
                      <a:pt x="518861" y="707727"/>
                      <a:pt x="520762" y="706295"/>
                      <a:pt x="520868" y="705774"/>
                    </a:cubicBezTo>
                    <a:close/>
                    <a:moveTo>
                      <a:pt x="305763" y="167925"/>
                    </a:moveTo>
                    <a:lnTo>
                      <a:pt x="322026" y="70170"/>
                    </a:lnTo>
                    <a:lnTo>
                      <a:pt x="553075" y="236523"/>
                    </a:lnTo>
                    <a:lnTo>
                      <a:pt x="536813" y="334408"/>
                    </a:lnTo>
                    <a:close/>
                  </a:path>
                </a:pathLst>
              </a:custGeom>
              <a:solidFill>
                <a:srgbClr val="FF725E"/>
              </a:solidFill>
              <a:ln w="10554" cap="flat">
                <a:noFill/>
                <a:prstDash val="solid"/>
                <a:miter/>
              </a:ln>
            </p:spPr>
            <p:txBody>
              <a:bodyPr rtlCol="0" anchor="ctr"/>
              <a:lstStyle/>
              <a:p>
                <a:endParaRPr lang="en-IN"/>
              </a:p>
            </p:txBody>
          </p:sp>
          <p:sp>
            <p:nvSpPr>
              <p:cNvPr id="71" name="Freeform: Shape 70">
                <a:extLst>
                  <a:ext uri="{FF2B5EF4-FFF2-40B4-BE49-F238E27FC236}">
                    <a16:creationId xmlns:a16="http://schemas.microsoft.com/office/drawing/2014/main" id="{C531E80D-1197-8235-B04C-DAED3B182791}"/>
                  </a:ext>
                </a:extLst>
              </p:cNvPr>
              <p:cNvSpPr/>
              <p:nvPr/>
            </p:nvSpPr>
            <p:spPr>
              <a:xfrm>
                <a:off x="1525953" y="1444708"/>
                <a:ext cx="200313" cy="250460"/>
              </a:xfrm>
              <a:custGeom>
                <a:avLst/>
                <a:gdLst>
                  <a:gd name="connsiteX0" fmla="*/ 136767 w 200313"/>
                  <a:gd name="connsiteY0" fmla="*/ 234474 h 250460"/>
                  <a:gd name="connsiteX1" fmla="*/ 179006 w 200313"/>
                  <a:gd name="connsiteY1" fmla="*/ 146482 h 250460"/>
                  <a:gd name="connsiteX2" fmla="*/ 199386 w 200313"/>
                  <a:gd name="connsiteY2" fmla="*/ 104177 h 250460"/>
                  <a:gd name="connsiteX3" fmla="*/ 198647 w 200313"/>
                  <a:gd name="connsiteY3" fmla="*/ 94155 h 250460"/>
                  <a:gd name="connsiteX4" fmla="*/ 135288 w 200313"/>
                  <a:gd name="connsiteY4" fmla="*/ 3038 h 250460"/>
                  <a:gd name="connsiteX5" fmla="*/ 129375 w 200313"/>
                  <a:gd name="connsiteY5" fmla="*/ 44 h 250460"/>
                  <a:gd name="connsiteX6" fmla="*/ 123989 w 200313"/>
                  <a:gd name="connsiteY6" fmla="*/ 4209 h 250460"/>
                  <a:gd name="connsiteX7" fmla="*/ 69923 w 200313"/>
                  <a:gd name="connsiteY7" fmla="*/ 115502 h 250460"/>
                  <a:gd name="connsiteX8" fmla="*/ 46902 w 200313"/>
                  <a:gd name="connsiteY8" fmla="*/ 94155 h 250460"/>
                  <a:gd name="connsiteX9" fmla="*/ 1178 w 200313"/>
                  <a:gd name="connsiteY9" fmla="*/ 107171 h 250460"/>
                  <a:gd name="connsiteX10" fmla="*/ 5824 w 200313"/>
                  <a:gd name="connsiteY10" fmla="*/ 135548 h 250460"/>
                  <a:gd name="connsiteX11" fmla="*/ 8359 w 200313"/>
                  <a:gd name="connsiteY11" fmla="*/ 139323 h 250460"/>
                  <a:gd name="connsiteX12" fmla="*/ 27683 w 200313"/>
                  <a:gd name="connsiteY12" fmla="*/ 154552 h 250460"/>
                  <a:gd name="connsiteX13" fmla="*/ 54505 w 200313"/>
                  <a:gd name="connsiteY13" fmla="*/ 158587 h 250460"/>
                  <a:gd name="connsiteX14" fmla="*/ 72668 w 200313"/>
                  <a:gd name="connsiteY14" fmla="*/ 143358 h 250460"/>
                  <a:gd name="connsiteX15" fmla="*/ 72668 w 200313"/>
                  <a:gd name="connsiteY15" fmla="*/ 143358 h 250460"/>
                  <a:gd name="connsiteX16" fmla="*/ 110050 w 200313"/>
                  <a:gd name="connsiteY16" fmla="*/ 65258 h 250460"/>
                  <a:gd name="connsiteX17" fmla="*/ 164222 w 200313"/>
                  <a:gd name="connsiteY17" fmla="*/ 143358 h 250460"/>
                  <a:gd name="connsiteX18" fmla="*/ 133599 w 200313"/>
                  <a:gd name="connsiteY18" fmla="*/ 206619 h 250460"/>
                  <a:gd name="connsiteX19" fmla="*/ 132543 w 200313"/>
                  <a:gd name="connsiteY19" fmla="*/ 204536 h 250460"/>
                  <a:gd name="connsiteX20" fmla="*/ 110684 w 200313"/>
                  <a:gd name="connsiteY20" fmla="*/ 185011 h 250460"/>
                  <a:gd name="connsiteX21" fmla="*/ 64960 w 200313"/>
                  <a:gd name="connsiteY21" fmla="*/ 198028 h 250460"/>
                  <a:gd name="connsiteX22" fmla="*/ 72246 w 200313"/>
                  <a:gd name="connsiteY22" fmla="*/ 230179 h 250460"/>
                  <a:gd name="connsiteX23" fmla="*/ 91465 w 200313"/>
                  <a:gd name="connsiteY23" fmla="*/ 245669 h 250460"/>
                  <a:gd name="connsiteX24" fmla="*/ 118287 w 200313"/>
                  <a:gd name="connsiteY24" fmla="*/ 249834 h 250460"/>
                  <a:gd name="connsiteX25" fmla="*/ 136450 w 200313"/>
                  <a:gd name="connsiteY25" fmla="*/ 234474 h 250460"/>
                  <a:gd name="connsiteX26" fmla="*/ 117759 w 200313"/>
                  <a:gd name="connsiteY26" fmla="*/ 49638 h 250460"/>
                  <a:gd name="connsiteX27" fmla="*/ 130642 w 200313"/>
                  <a:gd name="connsiteY27" fmla="*/ 23604 h 250460"/>
                  <a:gd name="connsiteX28" fmla="*/ 184814 w 200313"/>
                  <a:gd name="connsiteY28" fmla="*/ 101704 h 250460"/>
                  <a:gd name="connsiteX29" fmla="*/ 171931 w 200313"/>
                  <a:gd name="connsiteY29" fmla="*/ 127738 h 250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00313" h="250460">
                    <a:moveTo>
                      <a:pt x="136767" y="234474"/>
                    </a:moveTo>
                    <a:lnTo>
                      <a:pt x="179006" y="146482"/>
                    </a:lnTo>
                    <a:lnTo>
                      <a:pt x="199386" y="104177"/>
                    </a:lnTo>
                    <a:cubicBezTo>
                      <a:pt x="200854" y="100971"/>
                      <a:pt x="200559" y="96981"/>
                      <a:pt x="198647" y="94155"/>
                    </a:cubicBezTo>
                    <a:lnTo>
                      <a:pt x="135288" y="3038"/>
                    </a:lnTo>
                    <a:cubicBezTo>
                      <a:pt x="133852" y="881"/>
                      <a:pt x="131624" y="-242"/>
                      <a:pt x="129375" y="44"/>
                    </a:cubicBezTo>
                    <a:cubicBezTo>
                      <a:pt x="127146" y="324"/>
                      <a:pt x="125161" y="1864"/>
                      <a:pt x="123989" y="4209"/>
                    </a:cubicBezTo>
                    <a:lnTo>
                      <a:pt x="69923" y="115502"/>
                    </a:lnTo>
                    <a:cubicBezTo>
                      <a:pt x="64125" y="105743"/>
                      <a:pt x="56121" y="98315"/>
                      <a:pt x="46902" y="94155"/>
                    </a:cubicBezTo>
                    <a:cubicBezTo>
                      <a:pt x="26627" y="84392"/>
                      <a:pt x="6564" y="89989"/>
                      <a:pt x="1178" y="107171"/>
                    </a:cubicBezTo>
                    <a:cubicBezTo>
                      <a:pt x="-1420" y="116979"/>
                      <a:pt x="344" y="127748"/>
                      <a:pt x="5824" y="135548"/>
                    </a:cubicBezTo>
                    <a:cubicBezTo>
                      <a:pt x="6606" y="136869"/>
                      <a:pt x="7451" y="138129"/>
                      <a:pt x="8359" y="139323"/>
                    </a:cubicBezTo>
                    <a:cubicBezTo>
                      <a:pt x="13808" y="146103"/>
                      <a:pt x="20407" y="151306"/>
                      <a:pt x="27683" y="154552"/>
                    </a:cubicBezTo>
                    <a:cubicBezTo>
                      <a:pt x="36163" y="158889"/>
                      <a:pt x="45434" y="160285"/>
                      <a:pt x="54505" y="158587"/>
                    </a:cubicBezTo>
                    <a:cubicBezTo>
                      <a:pt x="62214" y="157473"/>
                      <a:pt x="68993" y="151786"/>
                      <a:pt x="72668" y="143358"/>
                    </a:cubicBezTo>
                    <a:cubicBezTo>
                      <a:pt x="72668" y="143358"/>
                      <a:pt x="72668" y="143358"/>
                      <a:pt x="72668" y="143358"/>
                    </a:cubicBezTo>
                    <a:lnTo>
                      <a:pt x="110050" y="65258"/>
                    </a:lnTo>
                    <a:lnTo>
                      <a:pt x="164222" y="143358"/>
                    </a:lnTo>
                    <a:lnTo>
                      <a:pt x="133599" y="206619"/>
                    </a:lnTo>
                    <a:cubicBezTo>
                      <a:pt x="133313" y="205879"/>
                      <a:pt x="132954" y="205181"/>
                      <a:pt x="132543" y="204536"/>
                    </a:cubicBezTo>
                    <a:cubicBezTo>
                      <a:pt x="126809" y="195730"/>
                      <a:pt x="119258" y="188986"/>
                      <a:pt x="110684" y="185011"/>
                    </a:cubicBezTo>
                    <a:cubicBezTo>
                      <a:pt x="90409" y="175249"/>
                      <a:pt x="70345" y="180846"/>
                      <a:pt x="64960" y="198028"/>
                    </a:cubicBezTo>
                    <a:cubicBezTo>
                      <a:pt x="62098" y="209574"/>
                      <a:pt x="64938" y="222135"/>
                      <a:pt x="72246" y="230179"/>
                    </a:cubicBezTo>
                    <a:cubicBezTo>
                      <a:pt x="77642" y="237039"/>
                      <a:pt x="84200" y="242337"/>
                      <a:pt x="91465" y="245669"/>
                    </a:cubicBezTo>
                    <a:cubicBezTo>
                      <a:pt x="99944" y="249977"/>
                      <a:pt x="109205" y="251422"/>
                      <a:pt x="118287" y="249834"/>
                    </a:cubicBezTo>
                    <a:cubicBezTo>
                      <a:pt x="125995" y="248624"/>
                      <a:pt x="132764" y="242909"/>
                      <a:pt x="136450" y="234474"/>
                    </a:cubicBezTo>
                    <a:close/>
                    <a:moveTo>
                      <a:pt x="117759" y="49638"/>
                    </a:moveTo>
                    <a:lnTo>
                      <a:pt x="130642" y="23604"/>
                    </a:lnTo>
                    <a:lnTo>
                      <a:pt x="184814" y="101704"/>
                    </a:lnTo>
                    <a:lnTo>
                      <a:pt x="171931" y="127738"/>
                    </a:lnTo>
                    <a:close/>
                  </a:path>
                </a:pathLst>
              </a:custGeom>
              <a:solidFill>
                <a:srgbClr val="FF725E"/>
              </a:solidFill>
              <a:ln w="10554" cap="flat">
                <a:noFill/>
                <a:prstDash val="solid"/>
                <a:miter/>
              </a:ln>
            </p:spPr>
            <p:txBody>
              <a:bodyPr rtlCol="0" anchor="ctr"/>
              <a:lstStyle/>
              <a:p>
                <a:endParaRPr lang="en-IN"/>
              </a:p>
            </p:txBody>
          </p:sp>
          <p:sp>
            <p:nvSpPr>
              <p:cNvPr id="72" name="Freeform: Shape 71">
                <a:extLst>
                  <a:ext uri="{FF2B5EF4-FFF2-40B4-BE49-F238E27FC236}">
                    <a16:creationId xmlns:a16="http://schemas.microsoft.com/office/drawing/2014/main" id="{887672CA-5992-0E5F-AB41-98F44612DE0B}"/>
                  </a:ext>
                </a:extLst>
              </p:cNvPr>
              <p:cNvSpPr/>
              <p:nvPr/>
            </p:nvSpPr>
            <p:spPr>
              <a:xfrm rot="-5121000">
                <a:off x="1588002" y="2333694"/>
                <a:ext cx="28089" cy="666063"/>
              </a:xfrm>
              <a:custGeom>
                <a:avLst/>
                <a:gdLst>
                  <a:gd name="connsiteX0" fmla="*/ 0 w 28089"/>
                  <a:gd name="connsiteY0" fmla="*/ 0 h 666063"/>
                  <a:gd name="connsiteX1" fmla="*/ 28089 w 28089"/>
                  <a:gd name="connsiteY1" fmla="*/ 0 h 666063"/>
                  <a:gd name="connsiteX2" fmla="*/ 28089 w 28089"/>
                  <a:gd name="connsiteY2" fmla="*/ 666064 h 666063"/>
                  <a:gd name="connsiteX3" fmla="*/ 0 w 28089"/>
                  <a:gd name="connsiteY3" fmla="*/ 666064 h 666063"/>
                </a:gdLst>
                <a:ahLst/>
                <a:cxnLst>
                  <a:cxn ang="0">
                    <a:pos x="connsiteX0" y="connsiteY0"/>
                  </a:cxn>
                  <a:cxn ang="0">
                    <a:pos x="connsiteX1" y="connsiteY1"/>
                  </a:cxn>
                  <a:cxn ang="0">
                    <a:pos x="connsiteX2" y="connsiteY2"/>
                  </a:cxn>
                  <a:cxn ang="0">
                    <a:pos x="connsiteX3" y="connsiteY3"/>
                  </a:cxn>
                </a:cxnLst>
                <a:rect l="l" t="t" r="r" b="b"/>
                <a:pathLst>
                  <a:path w="28089" h="666063">
                    <a:moveTo>
                      <a:pt x="0" y="0"/>
                    </a:moveTo>
                    <a:lnTo>
                      <a:pt x="28089" y="0"/>
                    </a:lnTo>
                    <a:lnTo>
                      <a:pt x="28089" y="666064"/>
                    </a:lnTo>
                    <a:lnTo>
                      <a:pt x="0" y="666064"/>
                    </a:lnTo>
                    <a:close/>
                  </a:path>
                </a:pathLst>
              </a:custGeom>
              <a:solidFill>
                <a:srgbClr val="FFFFFF"/>
              </a:solidFill>
              <a:ln w="10554" cap="flat">
                <a:noFill/>
                <a:prstDash val="solid"/>
                <a:miter/>
              </a:ln>
            </p:spPr>
            <p:txBody>
              <a:bodyPr rtlCol="0" anchor="ctr"/>
              <a:lstStyle/>
              <a:p>
                <a:endParaRPr lang="en-IN"/>
              </a:p>
            </p:txBody>
          </p:sp>
          <p:sp>
            <p:nvSpPr>
              <p:cNvPr id="73" name="Freeform: Shape 72">
                <a:extLst>
                  <a:ext uri="{FF2B5EF4-FFF2-40B4-BE49-F238E27FC236}">
                    <a16:creationId xmlns:a16="http://schemas.microsoft.com/office/drawing/2014/main" id="{41C2B91D-1CDC-0598-941B-E7CB512BA6F7}"/>
                  </a:ext>
                </a:extLst>
              </p:cNvPr>
              <p:cNvSpPr/>
              <p:nvPr/>
            </p:nvSpPr>
            <p:spPr>
              <a:xfrm rot="-5121000">
                <a:off x="1583308" y="2405473"/>
                <a:ext cx="28089" cy="666063"/>
              </a:xfrm>
              <a:custGeom>
                <a:avLst/>
                <a:gdLst>
                  <a:gd name="connsiteX0" fmla="*/ 0 w 28089"/>
                  <a:gd name="connsiteY0" fmla="*/ 0 h 666063"/>
                  <a:gd name="connsiteX1" fmla="*/ 28089 w 28089"/>
                  <a:gd name="connsiteY1" fmla="*/ 0 h 666063"/>
                  <a:gd name="connsiteX2" fmla="*/ 28089 w 28089"/>
                  <a:gd name="connsiteY2" fmla="*/ 666064 h 666063"/>
                  <a:gd name="connsiteX3" fmla="*/ 0 w 28089"/>
                  <a:gd name="connsiteY3" fmla="*/ 666064 h 666063"/>
                </a:gdLst>
                <a:ahLst/>
                <a:cxnLst>
                  <a:cxn ang="0">
                    <a:pos x="connsiteX0" y="connsiteY0"/>
                  </a:cxn>
                  <a:cxn ang="0">
                    <a:pos x="connsiteX1" y="connsiteY1"/>
                  </a:cxn>
                  <a:cxn ang="0">
                    <a:pos x="connsiteX2" y="connsiteY2"/>
                  </a:cxn>
                  <a:cxn ang="0">
                    <a:pos x="connsiteX3" y="connsiteY3"/>
                  </a:cxn>
                </a:cxnLst>
                <a:rect l="l" t="t" r="r" b="b"/>
                <a:pathLst>
                  <a:path w="28089" h="666063">
                    <a:moveTo>
                      <a:pt x="0" y="0"/>
                    </a:moveTo>
                    <a:lnTo>
                      <a:pt x="28089" y="0"/>
                    </a:lnTo>
                    <a:lnTo>
                      <a:pt x="28089" y="666064"/>
                    </a:lnTo>
                    <a:lnTo>
                      <a:pt x="0" y="666064"/>
                    </a:lnTo>
                    <a:close/>
                  </a:path>
                </a:pathLst>
              </a:custGeom>
              <a:solidFill>
                <a:srgbClr val="FFFFFF"/>
              </a:solidFill>
              <a:ln w="10554" cap="flat">
                <a:noFill/>
                <a:prstDash val="solid"/>
                <a:miter/>
              </a:ln>
            </p:spPr>
            <p:txBody>
              <a:bodyPr rtlCol="0" anchor="ctr"/>
              <a:lstStyle/>
              <a:p>
                <a:endParaRPr lang="en-IN"/>
              </a:p>
            </p:txBody>
          </p:sp>
          <p:sp>
            <p:nvSpPr>
              <p:cNvPr id="74" name="Freeform: Shape 73">
                <a:extLst>
                  <a:ext uri="{FF2B5EF4-FFF2-40B4-BE49-F238E27FC236}">
                    <a16:creationId xmlns:a16="http://schemas.microsoft.com/office/drawing/2014/main" id="{EA3C12C9-B918-E900-91CC-354AFFCD6DF3}"/>
                  </a:ext>
                </a:extLst>
              </p:cNvPr>
              <p:cNvSpPr/>
              <p:nvPr/>
            </p:nvSpPr>
            <p:spPr>
              <a:xfrm rot="-5241000">
                <a:off x="2894875" y="1664790"/>
                <a:ext cx="1142364" cy="985363"/>
              </a:xfrm>
              <a:custGeom>
                <a:avLst/>
                <a:gdLst>
                  <a:gd name="connsiteX0" fmla="*/ 0 w 1142364"/>
                  <a:gd name="connsiteY0" fmla="*/ 0 h 985363"/>
                  <a:gd name="connsiteX1" fmla="*/ 1142364 w 1142364"/>
                  <a:gd name="connsiteY1" fmla="*/ 0 h 985363"/>
                  <a:gd name="connsiteX2" fmla="*/ 1142364 w 1142364"/>
                  <a:gd name="connsiteY2" fmla="*/ 985363 h 985363"/>
                  <a:gd name="connsiteX3" fmla="*/ 0 w 1142364"/>
                  <a:gd name="connsiteY3" fmla="*/ 985363 h 985363"/>
                </a:gdLst>
                <a:ahLst/>
                <a:cxnLst>
                  <a:cxn ang="0">
                    <a:pos x="connsiteX0" y="connsiteY0"/>
                  </a:cxn>
                  <a:cxn ang="0">
                    <a:pos x="connsiteX1" y="connsiteY1"/>
                  </a:cxn>
                  <a:cxn ang="0">
                    <a:pos x="connsiteX2" y="connsiteY2"/>
                  </a:cxn>
                  <a:cxn ang="0">
                    <a:pos x="connsiteX3" y="connsiteY3"/>
                  </a:cxn>
                </a:cxnLst>
                <a:rect l="l" t="t" r="r" b="b"/>
                <a:pathLst>
                  <a:path w="1142364" h="985363">
                    <a:moveTo>
                      <a:pt x="0" y="0"/>
                    </a:moveTo>
                    <a:lnTo>
                      <a:pt x="1142364" y="0"/>
                    </a:lnTo>
                    <a:lnTo>
                      <a:pt x="1142364" y="985363"/>
                    </a:lnTo>
                    <a:lnTo>
                      <a:pt x="0" y="985363"/>
                    </a:lnTo>
                    <a:close/>
                  </a:path>
                </a:pathLst>
              </a:custGeom>
              <a:solidFill>
                <a:srgbClr val="FF725E">
                  <a:alpha val="70000"/>
                </a:srgbClr>
              </a:solidFill>
              <a:ln w="10554" cap="flat">
                <a:noFill/>
                <a:prstDash val="solid"/>
                <a:miter/>
              </a:ln>
            </p:spPr>
            <p:txBody>
              <a:bodyPr rtlCol="0" anchor="ctr"/>
              <a:lstStyle/>
              <a:p>
                <a:endParaRPr lang="en-IN"/>
              </a:p>
            </p:txBody>
          </p:sp>
          <p:sp>
            <p:nvSpPr>
              <p:cNvPr id="75" name="Freeform: Shape 74">
                <a:extLst>
                  <a:ext uri="{FF2B5EF4-FFF2-40B4-BE49-F238E27FC236}">
                    <a16:creationId xmlns:a16="http://schemas.microsoft.com/office/drawing/2014/main" id="{C86FA824-EFE5-AC11-7315-7E09C34FDB97}"/>
                  </a:ext>
                </a:extLst>
              </p:cNvPr>
              <p:cNvSpPr/>
              <p:nvPr/>
            </p:nvSpPr>
            <p:spPr>
              <a:xfrm rot="-5241000">
                <a:off x="3103403" y="1960111"/>
                <a:ext cx="710677" cy="780090"/>
              </a:xfrm>
              <a:custGeom>
                <a:avLst/>
                <a:gdLst>
                  <a:gd name="connsiteX0" fmla="*/ 0 w 710677"/>
                  <a:gd name="connsiteY0" fmla="*/ 0 h 780090"/>
                  <a:gd name="connsiteX1" fmla="*/ 710678 w 710677"/>
                  <a:gd name="connsiteY1" fmla="*/ 0 h 780090"/>
                  <a:gd name="connsiteX2" fmla="*/ 710678 w 710677"/>
                  <a:gd name="connsiteY2" fmla="*/ 780090 h 780090"/>
                  <a:gd name="connsiteX3" fmla="*/ 0 w 710677"/>
                  <a:gd name="connsiteY3" fmla="*/ 780090 h 780090"/>
                </a:gdLst>
                <a:ahLst/>
                <a:cxnLst>
                  <a:cxn ang="0">
                    <a:pos x="connsiteX0" y="connsiteY0"/>
                  </a:cxn>
                  <a:cxn ang="0">
                    <a:pos x="connsiteX1" y="connsiteY1"/>
                  </a:cxn>
                  <a:cxn ang="0">
                    <a:pos x="connsiteX2" y="connsiteY2"/>
                  </a:cxn>
                  <a:cxn ang="0">
                    <a:pos x="connsiteX3" y="connsiteY3"/>
                  </a:cxn>
                </a:cxnLst>
                <a:rect l="l" t="t" r="r" b="b"/>
                <a:pathLst>
                  <a:path w="710677" h="780090">
                    <a:moveTo>
                      <a:pt x="0" y="0"/>
                    </a:moveTo>
                    <a:lnTo>
                      <a:pt x="710678" y="0"/>
                    </a:lnTo>
                    <a:lnTo>
                      <a:pt x="710678" y="780090"/>
                    </a:lnTo>
                    <a:lnTo>
                      <a:pt x="0" y="780090"/>
                    </a:lnTo>
                    <a:close/>
                  </a:path>
                </a:pathLst>
              </a:custGeom>
              <a:solidFill>
                <a:srgbClr val="FFFFFF"/>
              </a:solidFill>
              <a:ln w="10554" cap="flat">
                <a:noFill/>
                <a:prstDash val="solid"/>
                <a:miter/>
              </a:ln>
            </p:spPr>
            <p:txBody>
              <a:bodyPr rtlCol="0" anchor="ctr"/>
              <a:lstStyle/>
              <a:p>
                <a:endParaRPr lang="en-IN"/>
              </a:p>
            </p:txBody>
          </p:sp>
          <p:sp>
            <p:nvSpPr>
              <p:cNvPr id="76" name="Freeform: Shape 75">
                <a:extLst>
                  <a:ext uri="{FF2B5EF4-FFF2-40B4-BE49-F238E27FC236}">
                    <a16:creationId xmlns:a16="http://schemas.microsoft.com/office/drawing/2014/main" id="{E7A9FFA2-7F25-99A4-6CB6-AB7A0A4AB89A}"/>
                  </a:ext>
                </a:extLst>
              </p:cNvPr>
              <p:cNvSpPr/>
              <p:nvPr/>
            </p:nvSpPr>
            <p:spPr>
              <a:xfrm rot="-2541002">
                <a:off x="3224439" y="2024905"/>
                <a:ext cx="471180" cy="580804"/>
              </a:xfrm>
              <a:custGeom>
                <a:avLst/>
                <a:gdLst>
                  <a:gd name="connsiteX0" fmla="*/ 471180 w 471180"/>
                  <a:gd name="connsiteY0" fmla="*/ 290402 h 580804"/>
                  <a:gd name="connsiteX1" fmla="*/ 235590 w 471180"/>
                  <a:gd name="connsiteY1" fmla="*/ 580804 h 580804"/>
                  <a:gd name="connsiteX2" fmla="*/ 0 w 471180"/>
                  <a:gd name="connsiteY2" fmla="*/ 290402 h 580804"/>
                  <a:gd name="connsiteX3" fmla="*/ 235590 w 471180"/>
                  <a:gd name="connsiteY3" fmla="*/ 0 h 580804"/>
                  <a:gd name="connsiteX4" fmla="*/ 471180 w 471180"/>
                  <a:gd name="connsiteY4" fmla="*/ 290402 h 5808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1180" h="580804">
                    <a:moveTo>
                      <a:pt x="471180" y="290402"/>
                    </a:moveTo>
                    <a:cubicBezTo>
                      <a:pt x="471180" y="450787"/>
                      <a:pt x="365703" y="580804"/>
                      <a:pt x="235590" y="580804"/>
                    </a:cubicBezTo>
                    <a:cubicBezTo>
                      <a:pt x="105477" y="580804"/>
                      <a:pt x="0" y="450787"/>
                      <a:pt x="0" y="290402"/>
                    </a:cubicBezTo>
                    <a:cubicBezTo>
                      <a:pt x="0" y="130017"/>
                      <a:pt x="105477" y="0"/>
                      <a:pt x="235590" y="0"/>
                    </a:cubicBezTo>
                    <a:cubicBezTo>
                      <a:pt x="365703" y="0"/>
                      <a:pt x="471180" y="130017"/>
                      <a:pt x="471180" y="290402"/>
                    </a:cubicBezTo>
                    <a:close/>
                  </a:path>
                </a:pathLst>
              </a:custGeom>
              <a:solidFill>
                <a:srgbClr val="FFFFFF"/>
              </a:solidFill>
              <a:ln w="10554" cap="flat">
                <a:noFill/>
                <a:prstDash val="solid"/>
                <a:miter/>
              </a:ln>
            </p:spPr>
            <p:txBody>
              <a:bodyPr rtlCol="0" anchor="ctr"/>
              <a:lstStyle/>
              <a:p>
                <a:endParaRPr lang="en-IN"/>
              </a:p>
            </p:txBody>
          </p:sp>
          <p:sp>
            <p:nvSpPr>
              <p:cNvPr id="77" name="Freeform: Shape 76">
                <a:extLst>
                  <a:ext uri="{FF2B5EF4-FFF2-40B4-BE49-F238E27FC236}">
                    <a16:creationId xmlns:a16="http://schemas.microsoft.com/office/drawing/2014/main" id="{822B4CFD-4D90-FC57-5933-D8F783FF675F}"/>
                  </a:ext>
                </a:extLst>
              </p:cNvPr>
              <p:cNvSpPr/>
              <p:nvPr/>
            </p:nvSpPr>
            <p:spPr>
              <a:xfrm>
                <a:off x="3220628" y="2020028"/>
                <a:ext cx="478783" cy="590193"/>
              </a:xfrm>
              <a:custGeom>
                <a:avLst/>
                <a:gdLst>
                  <a:gd name="connsiteX0" fmla="*/ 250465 w 478783"/>
                  <a:gd name="connsiteY0" fmla="*/ 322 h 590193"/>
                  <a:gd name="connsiteX1" fmla="*/ 260 w 478783"/>
                  <a:gd name="connsiteY1" fmla="*/ 281456 h 590193"/>
                  <a:gd name="connsiteX2" fmla="*/ 228342 w 478783"/>
                  <a:gd name="connsiteY2" fmla="*/ 589873 h 590193"/>
                  <a:gd name="connsiteX3" fmla="*/ 478536 w 478783"/>
                  <a:gd name="connsiteY3" fmla="*/ 308739 h 590193"/>
                  <a:gd name="connsiteX4" fmla="*/ 478558 w 478783"/>
                  <a:gd name="connsiteY4" fmla="*/ 308166 h 590193"/>
                  <a:gd name="connsiteX5" fmla="*/ 250465 w 478783"/>
                  <a:gd name="connsiteY5" fmla="*/ 322 h 590193"/>
                  <a:gd name="connsiteX6" fmla="*/ 175279 w 478783"/>
                  <a:gd name="connsiteY6" fmla="*/ 554702 h 590193"/>
                  <a:gd name="connsiteX7" fmla="*/ 150991 w 478783"/>
                  <a:gd name="connsiteY7" fmla="*/ 445752 h 590193"/>
                  <a:gd name="connsiteX8" fmla="*/ 187528 w 478783"/>
                  <a:gd name="connsiteY8" fmla="*/ 389390 h 590193"/>
                  <a:gd name="connsiteX9" fmla="*/ 187528 w 478783"/>
                  <a:gd name="connsiteY9" fmla="*/ 389390 h 590193"/>
                  <a:gd name="connsiteX10" fmla="*/ 283201 w 478783"/>
                  <a:gd name="connsiteY10" fmla="*/ 394857 h 590193"/>
                  <a:gd name="connsiteX11" fmla="*/ 283201 w 478783"/>
                  <a:gd name="connsiteY11" fmla="*/ 394857 h 590193"/>
                  <a:gd name="connsiteX12" fmla="*/ 314880 w 478783"/>
                  <a:gd name="connsiteY12" fmla="*/ 455124 h 590193"/>
                  <a:gd name="connsiteX13" fmla="*/ 283412 w 478783"/>
                  <a:gd name="connsiteY13" fmla="*/ 560820 h 590193"/>
                  <a:gd name="connsiteX14" fmla="*/ 378450 w 478783"/>
                  <a:gd name="connsiteY14" fmla="*/ 251934 h 590193"/>
                  <a:gd name="connsiteX15" fmla="*/ 378450 w 478783"/>
                  <a:gd name="connsiteY15" fmla="*/ 253236 h 590193"/>
                  <a:gd name="connsiteX16" fmla="*/ 317942 w 478783"/>
                  <a:gd name="connsiteY16" fmla="*/ 273672 h 590193"/>
                  <a:gd name="connsiteX17" fmla="*/ 246135 w 478783"/>
                  <a:gd name="connsiteY17" fmla="*/ 202991 h 590193"/>
                  <a:gd name="connsiteX18" fmla="*/ 249092 w 478783"/>
                  <a:gd name="connsiteY18" fmla="*/ 123069 h 590193"/>
                  <a:gd name="connsiteX19" fmla="*/ 326812 w 478783"/>
                  <a:gd name="connsiteY19" fmla="*/ 60068 h 590193"/>
                  <a:gd name="connsiteX20" fmla="*/ 411291 w 478783"/>
                  <a:gd name="connsiteY20" fmla="*/ 143635 h 590193"/>
                  <a:gd name="connsiteX21" fmla="*/ 170527 w 478783"/>
                  <a:gd name="connsiteY21" fmla="*/ 51217 h 590193"/>
                  <a:gd name="connsiteX22" fmla="*/ 243073 w 478783"/>
                  <a:gd name="connsiteY22" fmla="*/ 122808 h 590193"/>
                  <a:gd name="connsiteX23" fmla="*/ 240116 w 478783"/>
                  <a:gd name="connsiteY23" fmla="*/ 202601 h 590193"/>
                  <a:gd name="connsiteX24" fmla="*/ 163346 w 478783"/>
                  <a:gd name="connsiteY24" fmla="*/ 264820 h 590193"/>
                  <a:gd name="connsiteX25" fmla="*/ 103894 w 478783"/>
                  <a:gd name="connsiteY25" fmla="*/ 237616 h 590193"/>
                  <a:gd name="connsiteX26" fmla="*/ 103894 w 478783"/>
                  <a:gd name="connsiteY26" fmla="*/ 236314 h 590193"/>
                  <a:gd name="connsiteX27" fmla="*/ 78973 w 478783"/>
                  <a:gd name="connsiteY27" fmla="*/ 124761 h 590193"/>
                  <a:gd name="connsiteX28" fmla="*/ 100304 w 478783"/>
                  <a:gd name="connsiteY28" fmla="*/ 243083 h 590193"/>
                  <a:gd name="connsiteX29" fmla="*/ 159017 w 478783"/>
                  <a:gd name="connsiteY29" fmla="*/ 270418 h 590193"/>
                  <a:gd name="connsiteX30" fmla="*/ 159017 w 478783"/>
                  <a:gd name="connsiteY30" fmla="*/ 271719 h 590193"/>
                  <a:gd name="connsiteX31" fmla="*/ 183832 w 478783"/>
                  <a:gd name="connsiteY31" fmla="*/ 382882 h 590193"/>
                  <a:gd name="connsiteX32" fmla="*/ 147295 w 478783"/>
                  <a:gd name="connsiteY32" fmla="*/ 439244 h 590193"/>
                  <a:gd name="connsiteX33" fmla="*/ 147295 w 478783"/>
                  <a:gd name="connsiteY33" fmla="*/ 439244 h 590193"/>
                  <a:gd name="connsiteX34" fmla="*/ 53524 w 478783"/>
                  <a:gd name="connsiteY34" fmla="*/ 433907 h 590193"/>
                  <a:gd name="connsiteX35" fmla="*/ 24801 w 478783"/>
                  <a:gd name="connsiteY35" fmla="*/ 304912 h 590193"/>
                  <a:gd name="connsiteX36" fmla="*/ 414459 w 478783"/>
                  <a:gd name="connsiteY36" fmla="*/ 454343 h 590193"/>
                  <a:gd name="connsiteX37" fmla="*/ 320688 w 478783"/>
                  <a:gd name="connsiteY37" fmla="*/ 449007 h 590193"/>
                  <a:gd name="connsiteX38" fmla="*/ 320688 w 478783"/>
                  <a:gd name="connsiteY38" fmla="*/ 449007 h 590193"/>
                  <a:gd name="connsiteX39" fmla="*/ 289008 w 478783"/>
                  <a:gd name="connsiteY39" fmla="*/ 388739 h 590193"/>
                  <a:gd name="connsiteX40" fmla="*/ 321955 w 478783"/>
                  <a:gd name="connsiteY40" fmla="*/ 280831 h 590193"/>
                  <a:gd name="connsiteX41" fmla="*/ 321955 w 478783"/>
                  <a:gd name="connsiteY41" fmla="*/ 279529 h 590193"/>
                  <a:gd name="connsiteX42" fmla="*/ 382463 w 478783"/>
                  <a:gd name="connsiteY42" fmla="*/ 259093 h 590193"/>
                  <a:gd name="connsiteX43" fmla="*/ 453425 w 478783"/>
                  <a:gd name="connsiteY43" fmla="*/ 328993 h 590193"/>
                  <a:gd name="connsiteX44" fmla="*/ 433362 w 478783"/>
                  <a:gd name="connsiteY44" fmla="*/ 138949 h 590193"/>
                  <a:gd name="connsiteX45" fmla="*/ 415727 w 478783"/>
                  <a:gd name="connsiteY45" fmla="*/ 137908 h 590193"/>
                  <a:gd name="connsiteX46" fmla="*/ 415727 w 478783"/>
                  <a:gd name="connsiteY46" fmla="*/ 137908 h 590193"/>
                  <a:gd name="connsiteX47" fmla="*/ 329770 w 478783"/>
                  <a:gd name="connsiteY47" fmla="*/ 53169 h 590193"/>
                  <a:gd name="connsiteX48" fmla="*/ 329770 w 478783"/>
                  <a:gd name="connsiteY48" fmla="*/ 53169 h 590193"/>
                  <a:gd name="connsiteX49" fmla="*/ 324490 w 478783"/>
                  <a:gd name="connsiteY49" fmla="*/ 29088 h 590193"/>
                  <a:gd name="connsiteX50" fmla="*/ 433362 w 478783"/>
                  <a:gd name="connsiteY50" fmla="*/ 138949 h 590193"/>
                  <a:gd name="connsiteX51" fmla="*/ 174645 w 478783"/>
                  <a:gd name="connsiteY51" fmla="*/ 20497 h 590193"/>
                  <a:gd name="connsiteX52" fmla="*/ 167464 w 478783"/>
                  <a:gd name="connsiteY52" fmla="*/ 43927 h 590193"/>
                  <a:gd name="connsiteX53" fmla="*/ 167464 w 478783"/>
                  <a:gd name="connsiteY53" fmla="*/ 43927 h 590193"/>
                  <a:gd name="connsiteX54" fmla="*/ 75594 w 478783"/>
                  <a:gd name="connsiteY54" fmla="*/ 118513 h 590193"/>
                  <a:gd name="connsiteX55" fmla="*/ 75594 w 478783"/>
                  <a:gd name="connsiteY55" fmla="*/ 118513 h 590193"/>
                  <a:gd name="connsiteX56" fmla="*/ 57853 w 478783"/>
                  <a:gd name="connsiteY56" fmla="*/ 117602 h 590193"/>
                  <a:gd name="connsiteX57" fmla="*/ 174645 w 478783"/>
                  <a:gd name="connsiteY57" fmla="*/ 20888 h 590193"/>
                  <a:gd name="connsiteX58" fmla="*/ 18148 w 478783"/>
                  <a:gd name="connsiteY58" fmla="*/ 305823 h 590193"/>
                  <a:gd name="connsiteX59" fmla="*/ 18148 w 478783"/>
                  <a:gd name="connsiteY59" fmla="*/ 305823 h 590193"/>
                  <a:gd name="connsiteX60" fmla="*/ 47294 w 478783"/>
                  <a:gd name="connsiteY60" fmla="*/ 435990 h 590193"/>
                  <a:gd name="connsiteX61" fmla="*/ 47294 w 478783"/>
                  <a:gd name="connsiteY61" fmla="*/ 435990 h 590193"/>
                  <a:gd name="connsiteX62" fmla="*/ 43914 w 478783"/>
                  <a:gd name="connsiteY62" fmla="*/ 447054 h 590193"/>
                  <a:gd name="connsiteX63" fmla="*/ 7589 w 478783"/>
                  <a:gd name="connsiteY63" fmla="*/ 294629 h 590193"/>
                  <a:gd name="connsiteX64" fmla="*/ 228606 w 478783"/>
                  <a:gd name="connsiteY64" fmla="*/ 579954 h 590193"/>
                  <a:gd name="connsiteX65" fmla="*/ 168415 w 478783"/>
                  <a:gd name="connsiteY65" fmla="*/ 566938 h 590193"/>
                  <a:gd name="connsiteX66" fmla="*/ 174223 w 478783"/>
                  <a:gd name="connsiteY66" fmla="*/ 562252 h 590193"/>
                  <a:gd name="connsiteX67" fmla="*/ 174223 w 478783"/>
                  <a:gd name="connsiteY67" fmla="*/ 562252 h 590193"/>
                  <a:gd name="connsiteX68" fmla="*/ 284045 w 478783"/>
                  <a:gd name="connsiteY68" fmla="*/ 568500 h 590193"/>
                  <a:gd name="connsiteX69" fmla="*/ 284045 w 478783"/>
                  <a:gd name="connsiteY69" fmla="*/ 568500 h 590193"/>
                  <a:gd name="connsiteX70" fmla="*/ 289431 w 478783"/>
                  <a:gd name="connsiteY70" fmla="*/ 573837 h 590193"/>
                  <a:gd name="connsiteX71" fmla="*/ 228606 w 478783"/>
                  <a:gd name="connsiteY71" fmla="*/ 580345 h 590193"/>
                  <a:gd name="connsiteX72" fmla="*/ 422379 w 478783"/>
                  <a:gd name="connsiteY72" fmla="*/ 469443 h 590193"/>
                  <a:gd name="connsiteX73" fmla="*/ 419845 w 478783"/>
                  <a:gd name="connsiteY73" fmla="*/ 458118 h 590193"/>
                  <a:gd name="connsiteX74" fmla="*/ 419845 w 478783"/>
                  <a:gd name="connsiteY74" fmla="*/ 458118 h 590193"/>
                  <a:gd name="connsiteX75" fmla="*/ 458705 w 478783"/>
                  <a:gd name="connsiteY75" fmla="*/ 331336 h 590193"/>
                  <a:gd name="connsiteX76" fmla="*/ 458705 w 478783"/>
                  <a:gd name="connsiteY76" fmla="*/ 331336 h 590193"/>
                  <a:gd name="connsiteX77" fmla="*/ 470004 w 478783"/>
                  <a:gd name="connsiteY77" fmla="*/ 322224 h 590193"/>
                  <a:gd name="connsiteX78" fmla="*/ 422379 w 478783"/>
                  <a:gd name="connsiteY78" fmla="*/ 469833 h 590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478783" h="590193">
                    <a:moveTo>
                      <a:pt x="250465" y="322"/>
                    </a:moveTo>
                    <a:cubicBezTo>
                      <a:pt x="118393" y="-7215"/>
                      <a:pt x="6374" y="118656"/>
                      <a:pt x="260" y="281456"/>
                    </a:cubicBezTo>
                    <a:cubicBezTo>
                      <a:pt x="-5844" y="444255"/>
                      <a:pt x="96270" y="582336"/>
                      <a:pt x="228342" y="589873"/>
                    </a:cubicBezTo>
                    <a:cubicBezTo>
                      <a:pt x="360403" y="597397"/>
                      <a:pt x="472422" y="471525"/>
                      <a:pt x="478536" y="308739"/>
                    </a:cubicBezTo>
                    <a:cubicBezTo>
                      <a:pt x="478547" y="308544"/>
                      <a:pt x="478547" y="308361"/>
                      <a:pt x="478558" y="308166"/>
                    </a:cubicBezTo>
                    <a:cubicBezTo>
                      <a:pt x="484228" y="145653"/>
                      <a:pt x="382273" y="8053"/>
                      <a:pt x="250465" y="322"/>
                    </a:cubicBezTo>
                    <a:close/>
                    <a:moveTo>
                      <a:pt x="175279" y="554702"/>
                    </a:moveTo>
                    <a:lnTo>
                      <a:pt x="150991" y="445752"/>
                    </a:lnTo>
                    <a:lnTo>
                      <a:pt x="187528" y="389390"/>
                    </a:lnTo>
                    <a:lnTo>
                      <a:pt x="187528" y="389390"/>
                    </a:lnTo>
                    <a:lnTo>
                      <a:pt x="283201" y="394857"/>
                    </a:lnTo>
                    <a:lnTo>
                      <a:pt x="283201" y="394857"/>
                    </a:lnTo>
                    <a:lnTo>
                      <a:pt x="314880" y="455124"/>
                    </a:lnTo>
                    <a:lnTo>
                      <a:pt x="283412" y="560820"/>
                    </a:lnTo>
                    <a:close/>
                    <a:moveTo>
                      <a:pt x="378450" y="251934"/>
                    </a:moveTo>
                    <a:cubicBezTo>
                      <a:pt x="378397" y="252363"/>
                      <a:pt x="378397" y="252806"/>
                      <a:pt x="378450" y="253236"/>
                    </a:cubicBezTo>
                    <a:lnTo>
                      <a:pt x="317942" y="273672"/>
                    </a:lnTo>
                    <a:lnTo>
                      <a:pt x="246135" y="202991"/>
                    </a:lnTo>
                    <a:lnTo>
                      <a:pt x="249092" y="123069"/>
                    </a:lnTo>
                    <a:lnTo>
                      <a:pt x="326812" y="60068"/>
                    </a:lnTo>
                    <a:lnTo>
                      <a:pt x="411291" y="143635"/>
                    </a:lnTo>
                    <a:close/>
                    <a:moveTo>
                      <a:pt x="170527" y="51217"/>
                    </a:moveTo>
                    <a:lnTo>
                      <a:pt x="243073" y="122808"/>
                    </a:lnTo>
                    <a:lnTo>
                      <a:pt x="240116" y="202601"/>
                    </a:lnTo>
                    <a:lnTo>
                      <a:pt x="163346" y="264820"/>
                    </a:lnTo>
                    <a:lnTo>
                      <a:pt x="103894" y="237616"/>
                    </a:lnTo>
                    <a:cubicBezTo>
                      <a:pt x="103894" y="237616"/>
                      <a:pt x="103894" y="236704"/>
                      <a:pt x="103894" y="236314"/>
                    </a:cubicBezTo>
                    <a:lnTo>
                      <a:pt x="78973" y="124761"/>
                    </a:lnTo>
                    <a:close/>
                    <a:moveTo>
                      <a:pt x="100304" y="243083"/>
                    </a:moveTo>
                    <a:lnTo>
                      <a:pt x="159017" y="270418"/>
                    </a:lnTo>
                    <a:cubicBezTo>
                      <a:pt x="159017" y="270418"/>
                      <a:pt x="159017" y="271199"/>
                      <a:pt x="159017" y="271719"/>
                    </a:cubicBezTo>
                    <a:lnTo>
                      <a:pt x="183832" y="382882"/>
                    </a:lnTo>
                    <a:lnTo>
                      <a:pt x="147295" y="439244"/>
                    </a:lnTo>
                    <a:lnTo>
                      <a:pt x="147295" y="439244"/>
                    </a:lnTo>
                    <a:lnTo>
                      <a:pt x="53524" y="433907"/>
                    </a:lnTo>
                    <a:lnTo>
                      <a:pt x="24801" y="304912"/>
                    </a:lnTo>
                    <a:close/>
                    <a:moveTo>
                      <a:pt x="414459" y="454343"/>
                    </a:moveTo>
                    <a:lnTo>
                      <a:pt x="320688" y="449007"/>
                    </a:lnTo>
                    <a:lnTo>
                      <a:pt x="320688" y="449007"/>
                    </a:lnTo>
                    <a:lnTo>
                      <a:pt x="289008" y="388739"/>
                    </a:lnTo>
                    <a:lnTo>
                      <a:pt x="321955" y="280831"/>
                    </a:lnTo>
                    <a:cubicBezTo>
                      <a:pt x="321955" y="280831"/>
                      <a:pt x="321955" y="279920"/>
                      <a:pt x="321955" y="279529"/>
                    </a:cubicBezTo>
                    <a:lnTo>
                      <a:pt x="382463" y="259093"/>
                    </a:lnTo>
                    <a:lnTo>
                      <a:pt x="453425" y="328993"/>
                    </a:lnTo>
                    <a:close/>
                    <a:moveTo>
                      <a:pt x="433362" y="138949"/>
                    </a:moveTo>
                    <a:lnTo>
                      <a:pt x="415727" y="137908"/>
                    </a:lnTo>
                    <a:lnTo>
                      <a:pt x="415727" y="137908"/>
                    </a:lnTo>
                    <a:lnTo>
                      <a:pt x="329770" y="53169"/>
                    </a:lnTo>
                    <a:lnTo>
                      <a:pt x="329770" y="53169"/>
                    </a:lnTo>
                    <a:lnTo>
                      <a:pt x="324490" y="29088"/>
                    </a:lnTo>
                    <a:cubicBezTo>
                      <a:pt x="369094" y="50995"/>
                      <a:pt x="407120" y="89369"/>
                      <a:pt x="433362" y="138949"/>
                    </a:cubicBezTo>
                    <a:close/>
                    <a:moveTo>
                      <a:pt x="174645" y="20497"/>
                    </a:moveTo>
                    <a:lnTo>
                      <a:pt x="167464" y="43927"/>
                    </a:lnTo>
                    <a:lnTo>
                      <a:pt x="167464" y="43927"/>
                    </a:lnTo>
                    <a:lnTo>
                      <a:pt x="75594" y="118513"/>
                    </a:lnTo>
                    <a:lnTo>
                      <a:pt x="75594" y="118513"/>
                    </a:lnTo>
                    <a:lnTo>
                      <a:pt x="57853" y="117602"/>
                    </a:lnTo>
                    <a:cubicBezTo>
                      <a:pt x="87791" y="71327"/>
                      <a:pt x="128573" y="37549"/>
                      <a:pt x="174645" y="20888"/>
                    </a:cubicBezTo>
                    <a:close/>
                    <a:moveTo>
                      <a:pt x="18148" y="305823"/>
                    </a:moveTo>
                    <a:lnTo>
                      <a:pt x="18148" y="305823"/>
                    </a:lnTo>
                    <a:lnTo>
                      <a:pt x="47294" y="435990"/>
                    </a:lnTo>
                    <a:lnTo>
                      <a:pt x="47294" y="435990"/>
                    </a:lnTo>
                    <a:lnTo>
                      <a:pt x="43914" y="447054"/>
                    </a:lnTo>
                    <a:cubicBezTo>
                      <a:pt x="20303" y="401535"/>
                      <a:pt x="7705" y="348661"/>
                      <a:pt x="7589" y="294629"/>
                    </a:cubicBezTo>
                    <a:close/>
                    <a:moveTo>
                      <a:pt x="228606" y="579954"/>
                    </a:moveTo>
                    <a:cubicBezTo>
                      <a:pt x="208162" y="578913"/>
                      <a:pt x="187919" y="574539"/>
                      <a:pt x="168415" y="566938"/>
                    </a:cubicBezTo>
                    <a:lnTo>
                      <a:pt x="174223" y="562252"/>
                    </a:lnTo>
                    <a:lnTo>
                      <a:pt x="174223" y="562252"/>
                    </a:lnTo>
                    <a:lnTo>
                      <a:pt x="284045" y="568500"/>
                    </a:lnTo>
                    <a:lnTo>
                      <a:pt x="284045" y="568500"/>
                    </a:lnTo>
                    <a:lnTo>
                      <a:pt x="289431" y="573837"/>
                    </a:lnTo>
                    <a:cubicBezTo>
                      <a:pt x="269483" y="579342"/>
                      <a:pt x="249029" y="581529"/>
                      <a:pt x="228606" y="580345"/>
                    </a:cubicBezTo>
                    <a:close/>
                    <a:moveTo>
                      <a:pt x="422379" y="469443"/>
                    </a:moveTo>
                    <a:lnTo>
                      <a:pt x="419845" y="458118"/>
                    </a:lnTo>
                    <a:cubicBezTo>
                      <a:pt x="419845" y="458118"/>
                      <a:pt x="419845" y="458118"/>
                      <a:pt x="419845" y="458118"/>
                    </a:cubicBezTo>
                    <a:lnTo>
                      <a:pt x="458705" y="331336"/>
                    </a:lnTo>
                    <a:lnTo>
                      <a:pt x="458705" y="331336"/>
                    </a:lnTo>
                    <a:lnTo>
                      <a:pt x="470004" y="322224"/>
                    </a:lnTo>
                    <a:cubicBezTo>
                      <a:pt x="465875" y="376022"/>
                      <a:pt x="449349" y="427230"/>
                      <a:pt x="422379" y="469833"/>
                    </a:cubicBezTo>
                    <a:close/>
                  </a:path>
                </a:pathLst>
              </a:custGeom>
              <a:solidFill>
                <a:srgbClr val="FF725E"/>
              </a:solidFill>
              <a:ln w="10554" cap="flat">
                <a:noFill/>
                <a:prstDash val="solid"/>
                <a:miter/>
              </a:ln>
            </p:spPr>
            <p:txBody>
              <a:bodyPr rtlCol="0" anchor="ctr"/>
              <a:lstStyle/>
              <a:p>
                <a:endParaRPr lang="en-IN"/>
              </a:p>
            </p:txBody>
          </p:sp>
          <p:sp>
            <p:nvSpPr>
              <p:cNvPr id="78" name="Freeform: Shape 77">
                <a:extLst>
                  <a:ext uri="{FF2B5EF4-FFF2-40B4-BE49-F238E27FC236}">
                    <a16:creationId xmlns:a16="http://schemas.microsoft.com/office/drawing/2014/main" id="{FC27E411-7DFD-0366-090A-B71006786467}"/>
                  </a:ext>
                </a:extLst>
              </p:cNvPr>
              <p:cNvSpPr/>
              <p:nvPr/>
            </p:nvSpPr>
            <p:spPr>
              <a:xfrm rot="-5241000">
                <a:off x="3363700" y="1292169"/>
                <a:ext cx="240236" cy="780090"/>
              </a:xfrm>
              <a:custGeom>
                <a:avLst/>
                <a:gdLst>
                  <a:gd name="connsiteX0" fmla="*/ 0 w 240236"/>
                  <a:gd name="connsiteY0" fmla="*/ 0 h 780090"/>
                  <a:gd name="connsiteX1" fmla="*/ 240237 w 240236"/>
                  <a:gd name="connsiteY1" fmla="*/ 0 h 780090"/>
                  <a:gd name="connsiteX2" fmla="*/ 240237 w 240236"/>
                  <a:gd name="connsiteY2" fmla="*/ 780090 h 780090"/>
                  <a:gd name="connsiteX3" fmla="*/ 0 w 240236"/>
                  <a:gd name="connsiteY3" fmla="*/ 780090 h 780090"/>
                </a:gdLst>
                <a:ahLst/>
                <a:cxnLst>
                  <a:cxn ang="0">
                    <a:pos x="connsiteX0" y="connsiteY0"/>
                  </a:cxn>
                  <a:cxn ang="0">
                    <a:pos x="connsiteX1" y="connsiteY1"/>
                  </a:cxn>
                  <a:cxn ang="0">
                    <a:pos x="connsiteX2" y="connsiteY2"/>
                  </a:cxn>
                  <a:cxn ang="0">
                    <a:pos x="connsiteX3" y="connsiteY3"/>
                  </a:cxn>
                </a:cxnLst>
                <a:rect l="l" t="t" r="r" b="b"/>
                <a:pathLst>
                  <a:path w="240236" h="780090">
                    <a:moveTo>
                      <a:pt x="0" y="0"/>
                    </a:moveTo>
                    <a:lnTo>
                      <a:pt x="240237" y="0"/>
                    </a:lnTo>
                    <a:lnTo>
                      <a:pt x="240237" y="780090"/>
                    </a:lnTo>
                    <a:lnTo>
                      <a:pt x="0" y="780090"/>
                    </a:lnTo>
                    <a:close/>
                  </a:path>
                </a:pathLst>
              </a:custGeom>
              <a:solidFill>
                <a:srgbClr val="FFFFFF"/>
              </a:solidFill>
              <a:ln w="10554" cap="flat">
                <a:noFill/>
                <a:prstDash val="solid"/>
                <a:miter/>
              </a:ln>
            </p:spPr>
            <p:txBody>
              <a:bodyPr rtlCol="0" anchor="ctr"/>
              <a:lstStyle/>
              <a:p>
                <a:endParaRPr lang="en-IN"/>
              </a:p>
            </p:txBody>
          </p:sp>
          <p:sp>
            <p:nvSpPr>
              <p:cNvPr id="79" name="Freeform: Shape 78">
                <a:extLst>
                  <a:ext uri="{FF2B5EF4-FFF2-40B4-BE49-F238E27FC236}">
                    <a16:creationId xmlns:a16="http://schemas.microsoft.com/office/drawing/2014/main" id="{6D8DCA4E-1C50-1AB7-4CF5-E4CA0EDB323F}"/>
                  </a:ext>
                </a:extLst>
              </p:cNvPr>
              <p:cNvSpPr/>
              <p:nvPr/>
            </p:nvSpPr>
            <p:spPr>
              <a:xfrm>
                <a:off x="3290298" y="1617594"/>
                <a:ext cx="389999" cy="54442"/>
              </a:xfrm>
              <a:custGeom>
                <a:avLst/>
                <a:gdLst>
                  <a:gd name="connsiteX0" fmla="*/ 389986 w 389999"/>
                  <a:gd name="connsiteY0" fmla="*/ 38288 h 54442"/>
                  <a:gd name="connsiteX1" fmla="*/ 389986 w 389999"/>
                  <a:gd name="connsiteY1" fmla="*/ 38288 h 54442"/>
                  <a:gd name="connsiteX2" fmla="*/ 375730 w 389999"/>
                  <a:gd name="connsiteY2" fmla="*/ 54429 h 54442"/>
                  <a:gd name="connsiteX3" fmla="*/ 13105 w 389999"/>
                  <a:gd name="connsiteY3" fmla="*/ 33733 h 54442"/>
                  <a:gd name="connsiteX4" fmla="*/ 11 w 389999"/>
                  <a:gd name="connsiteY4" fmla="*/ 16030 h 54442"/>
                  <a:gd name="connsiteX5" fmla="*/ 11 w 389999"/>
                  <a:gd name="connsiteY5" fmla="*/ 16030 h 54442"/>
                  <a:gd name="connsiteX6" fmla="*/ 14372 w 389999"/>
                  <a:gd name="connsiteY6" fmla="*/ 19 h 54442"/>
                  <a:gd name="connsiteX7" fmla="*/ 376997 w 389999"/>
                  <a:gd name="connsiteY7" fmla="*/ 20716 h 54442"/>
                  <a:gd name="connsiteX8" fmla="*/ 389986 w 389999"/>
                  <a:gd name="connsiteY8" fmla="*/ 38249 h 54442"/>
                  <a:gd name="connsiteX9" fmla="*/ 389986 w 389999"/>
                  <a:gd name="connsiteY9" fmla="*/ 38288 h 54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999" h="54442">
                    <a:moveTo>
                      <a:pt x="389986" y="38288"/>
                    </a:moveTo>
                    <a:lnTo>
                      <a:pt x="389986" y="38288"/>
                    </a:lnTo>
                    <a:cubicBezTo>
                      <a:pt x="389648" y="47582"/>
                      <a:pt x="383270" y="54794"/>
                      <a:pt x="375730" y="54429"/>
                    </a:cubicBezTo>
                    <a:lnTo>
                      <a:pt x="13105" y="33733"/>
                    </a:lnTo>
                    <a:cubicBezTo>
                      <a:pt x="5544" y="33242"/>
                      <a:pt x="-285" y="25353"/>
                      <a:pt x="11" y="16030"/>
                    </a:cubicBezTo>
                    <a:lnTo>
                      <a:pt x="11" y="16030"/>
                    </a:lnTo>
                    <a:cubicBezTo>
                      <a:pt x="412" y="6732"/>
                      <a:pt x="6822" y="-423"/>
                      <a:pt x="14372" y="19"/>
                    </a:cubicBezTo>
                    <a:lnTo>
                      <a:pt x="376997" y="20716"/>
                    </a:lnTo>
                    <a:cubicBezTo>
                      <a:pt x="384516" y="21136"/>
                      <a:pt x="390324" y="28988"/>
                      <a:pt x="389986" y="38249"/>
                    </a:cubicBezTo>
                    <a:cubicBezTo>
                      <a:pt x="389986" y="38262"/>
                      <a:pt x="389986" y="38275"/>
                      <a:pt x="389986" y="38288"/>
                    </a:cubicBezTo>
                    <a:close/>
                  </a:path>
                </a:pathLst>
              </a:custGeom>
              <a:solidFill>
                <a:srgbClr val="FF725E">
                  <a:alpha val="70000"/>
                </a:srgbClr>
              </a:solidFill>
              <a:ln w="10554" cap="flat">
                <a:noFill/>
                <a:prstDash val="solid"/>
                <a:miter/>
              </a:ln>
            </p:spPr>
            <p:txBody>
              <a:bodyPr rtlCol="0" anchor="ctr"/>
              <a:lstStyle/>
              <a:p>
                <a:endParaRPr lang="en-IN"/>
              </a:p>
            </p:txBody>
          </p:sp>
          <p:sp>
            <p:nvSpPr>
              <p:cNvPr id="80" name="Freeform: Shape 79">
                <a:extLst>
                  <a:ext uri="{FF2B5EF4-FFF2-40B4-BE49-F238E27FC236}">
                    <a16:creationId xmlns:a16="http://schemas.microsoft.com/office/drawing/2014/main" id="{FCEF86E2-2ACD-E87B-D69B-6CA5099260D2}"/>
                  </a:ext>
                </a:extLst>
              </p:cNvPr>
              <p:cNvSpPr/>
              <p:nvPr/>
            </p:nvSpPr>
            <p:spPr>
              <a:xfrm>
                <a:off x="3287125" y="1692442"/>
                <a:ext cx="390321" cy="54451"/>
              </a:xfrm>
              <a:custGeom>
                <a:avLst/>
                <a:gdLst>
                  <a:gd name="connsiteX0" fmla="*/ 390308 w 390321"/>
                  <a:gd name="connsiteY0" fmla="*/ 38286 h 54451"/>
                  <a:gd name="connsiteX1" fmla="*/ 390308 w 390321"/>
                  <a:gd name="connsiteY1" fmla="*/ 38286 h 54451"/>
                  <a:gd name="connsiteX2" fmla="*/ 376179 w 390321"/>
                  <a:gd name="connsiteY2" fmla="*/ 54440 h 54451"/>
                  <a:gd name="connsiteX3" fmla="*/ 376052 w 390321"/>
                  <a:gd name="connsiteY3" fmla="*/ 54427 h 54451"/>
                  <a:gd name="connsiteX4" fmla="*/ 13005 w 390321"/>
                  <a:gd name="connsiteY4" fmla="*/ 33730 h 54451"/>
                  <a:gd name="connsiteX5" fmla="*/ 16 w 390321"/>
                  <a:gd name="connsiteY5" fmla="*/ 16028 h 54451"/>
                  <a:gd name="connsiteX6" fmla="*/ 16 w 390321"/>
                  <a:gd name="connsiteY6" fmla="*/ 16028 h 54451"/>
                  <a:gd name="connsiteX7" fmla="*/ 14240 w 390321"/>
                  <a:gd name="connsiteY7" fmla="*/ 17 h 54451"/>
                  <a:gd name="connsiteX8" fmla="*/ 14272 w 390321"/>
                  <a:gd name="connsiteY8" fmla="*/ 17 h 54451"/>
                  <a:gd name="connsiteX9" fmla="*/ 377319 w 390321"/>
                  <a:gd name="connsiteY9" fmla="*/ 20714 h 54451"/>
                  <a:gd name="connsiteX10" fmla="*/ 390308 w 390321"/>
                  <a:gd name="connsiteY10" fmla="*/ 38247 h 54451"/>
                  <a:gd name="connsiteX11" fmla="*/ 390308 w 390321"/>
                  <a:gd name="connsiteY11" fmla="*/ 38286 h 54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90321" h="54451">
                    <a:moveTo>
                      <a:pt x="390308" y="38286"/>
                    </a:moveTo>
                    <a:lnTo>
                      <a:pt x="390308" y="38286"/>
                    </a:lnTo>
                    <a:cubicBezTo>
                      <a:pt x="390023" y="47554"/>
                      <a:pt x="383697" y="54778"/>
                      <a:pt x="376179" y="54440"/>
                    </a:cubicBezTo>
                    <a:cubicBezTo>
                      <a:pt x="376137" y="54427"/>
                      <a:pt x="376094" y="54427"/>
                      <a:pt x="376052" y="54427"/>
                    </a:cubicBezTo>
                    <a:lnTo>
                      <a:pt x="13005" y="33730"/>
                    </a:lnTo>
                    <a:cubicBezTo>
                      <a:pt x="5465" y="33236"/>
                      <a:pt x="-343" y="25335"/>
                      <a:pt x="16" y="16028"/>
                    </a:cubicBezTo>
                    <a:lnTo>
                      <a:pt x="16" y="16028"/>
                    </a:lnTo>
                    <a:cubicBezTo>
                      <a:pt x="354" y="6760"/>
                      <a:pt x="6721" y="-399"/>
                      <a:pt x="14240" y="17"/>
                    </a:cubicBezTo>
                    <a:cubicBezTo>
                      <a:pt x="14251" y="17"/>
                      <a:pt x="14261" y="17"/>
                      <a:pt x="14272" y="17"/>
                    </a:cubicBezTo>
                    <a:lnTo>
                      <a:pt x="377319" y="20714"/>
                    </a:lnTo>
                    <a:cubicBezTo>
                      <a:pt x="384838" y="21130"/>
                      <a:pt x="390646" y="28979"/>
                      <a:pt x="390308" y="38247"/>
                    </a:cubicBezTo>
                    <a:cubicBezTo>
                      <a:pt x="390308" y="38260"/>
                      <a:pt x="390308" y="38273"/>
                      <a:pt x="390308" y="38286"/>
                    </a:cubicBezTo>
                    <a:close/>
                  </a:path>
                </a:pathLst>
              </a:custGeom>
              <a:solidFill>
                <a:srgbClr val="FF725E">
                  <a:alpha val="70000"/>
                </a:srgbClr>
              </a:solidFill>
              <a:ln w="10554" cap="flat">
                <a:noFill/>
                <a:prstDash val="solid"/>
                <a:miter/>
              </a:ln>
            </p:spPr>
            <p:txBody>
              <a:bodyPr rtlCol="0" anchor="ctr"/>
              <a:lstStyle/>
              <a:p>
                <a:endParaRPr lang="en-IN"/>
              </a:p>
            </p:txBody>
          </p:sp>
          <p:sp>
            <p:nvSpPr>
              <p:cNvPr id="81" name="Freeform: Shape 80">
                <a:extLst>
                  <a:ext uri="{FF2B5EF4-FFF2-40B4-BE49-F238E27FC236}">
                    <a16:creationId xmlns:a16="http://schemas.microsoft.com/office/drawing/2014/main" id="{7AF02B87-2A22-86CD-FA06-983825AD4264}"/>
                  </a:ext>
                </a:extLst>
              </p:cNvPr>
              <p:cNvSpPr/>
              <p:nvPr/>
            </p:nvSpPr>
            <p:spPr>
              <a:xfrm rot="-2080801">
                <a:off x="1211064" y="1402009"/>
                <a:ext cx="231049" cy="67686"/>
              </a:xfrm>
              <a:custGeom>
                <a:avLst/>
                <a:gdLst>
                  <a:gd name="connsiteX0" fmla="*/ 0 w 231049"/>
                  <a:gd name="connsiteY0" fmla="*/ 0 h 67686"/>
                  <a:gd name="connsiteX1" fmla="*/ 231050 w 231049"/>
                  <a:gd name="connsiteY1" fmla="*/ 0 h 67686"/>
                  <a:gd name="connsiteX2" fmla="*/ 231050 w 231049"/>
                  <a:gd name="connsiteY2" fmla="*/ 67687 h 67686"/>
                  <a:gd name="connsiteX3" fmla="*/ 0 w 231049"/>
                  <a:gd name="connsiteY3" fmla="*/ 67687 h 67686"/>
                </a:gdLst>
                <a:ahLst/>
                <a:cxnLst>
                  <a:cxn ang="0">
                    <a:pos x="connsiteX0" y="connsiteY0"/>
                  </a:cxn>
                  <a:cxn ang="0">
                    <a:pos x="connsiteX1" y="connsiteY1"/>
                  </a:cxn>
                  <a:cxn ang="0">
                    <a:pos x="connsiteX2" y="connsiteY2"/>
                  </a:cxn>
                  <a:cxn ang="0">
                    <a:pos x="connsiteX3" y="connsiteY3"/>
                  </a:cxn>
                </a:cxnLst>
                <a:rect l="l" t="t" r="r" b="b"/>
                <a:pathLst>
                  <a:path w="231049" h="67686">
                    <a:moveTo>
                      <a:pt x="0" y="0"/>
                    </a:moveTo>
                    <a:lnTo>
                      <a:pt x="231050" y="0"/>
                    </a:lnTo>
                    <a:lnTo>
                      <a:pt x="231050" y="67687"/>
                    </a:lnTo>
                    <a:lnTo>
                      <a:pt x="0" y="67687"/>
                    </a:lnTo>
                    <a:close/>
                  </a:path>
                </a:pathLst>
              </a:custGeom>
              <a:solidFill>
                <a:srgbClr val="263238">
                  <a:alpha val="10000"/>
                </a:srgbClr>
              </a:solidFill>
              <a:ln w="10554" cap="flat">
                <a:noFill/>
                <a:prstDash val="solid"/>
                <a:miter/>
              </a:ln>
            </p:spPr>
            <p:txBody>
              <a:bodyPr rtlCol="0" anchor="ctr"/>
              <a:lstStyle/>
              <a:p>
                <a:endParaRPr lang="en-IN"/>
              </a:p>
            </p:txBody>
          </p:sp>
          <p:sp>
            <p:nvSpPr>
              <p:cNvPr id="82" name="Freeform: Shape 81">
                <a:extLst>
                  <a:ext uri="{FF2B5EF4-FFF2-40B4-BE49-F238E27FC236}">
                    <a16:creationId xmlns:a16="http://schemas.microsoft.com/office/drawing/2014/main" id="{049F70AA-1E50-16D2-0B6C-4DE5B813AC07}"/>
                  </a:ext>
                </a:extLst>
              </p:cNvPr>
              <p:cNvSpPr/>
              <p:nvPr/>
            </p:nvSpPr>
            <p:spPr>
              <a:xfrm rot="-2080801">
                <a:off x="3020287" y="1456442"/>
                <a:ext cx="231049" cy="67686"/>
              </a:xfrm>
              <a:custGeom>
                <a:avLst/>
                <a:gdLst>
                  <a:gd name="connsiteX0" fmla="*/ 0 w 231049"/>
                  <a:gd name="connsiteY0" fmla="*/ 0 h 67686"/>
                  <a:gd name="connsiteX1" fmla="*/ 231050 w 231049"/>
                  <a:gd name="connsiteY1" fmla="*/ 0 h 67686"/>
                  <a:gd name="connsiteX2" fmla="*/ 231050 w 231049"/>
                  <a:gd name="connsiteY2" fmla="*/ 67687 h 67686"/>
                  <a:gd name="connsiteX3" fmla="*/ 0 w 231049"/>
                  <a:gd name="connsiteY3" fmla="*/ 67687 h 67686"/>
                </a:gdLst>
                <a:ahLst/>
                <a:cxnLst>
                  <a:cxn ang="0">
                    <a:pos x="connsiteX0" y="connsiteY0"/>
                  </a:cxn>
                  <a:cxn ang="0">
                    <a:pos x="connsiteX1" y="connsiteY1"/>
                  </a:cxn>
                  <a:cxn ang="0">
                    <a:pos x="connsiteX2" y="connsiteY2"/>
                  </a:cxn>
                  <a:cxn ang="0">
                    <a:pos x="connsiteX3" y="connsiteY3"/>
                  </a:cxn>
                </a:cxnLst>
                <a:rect l="l" t="t" r="r" b="b"/>
                <a:pathLst>
                  <a:path w="231049" h="67686">
                    <a:moveTo>
                      <a:pt x="0" y="0"/>
                    </a:moveTo>
                    <a:lnTo>
                      <a:pt x="231050" y="0"/>
                    </a:lnTo>
                    <a:lnTo>
                      <a:pt x="231050" y="67687"/>
                    </a:lnTo>
                    <a:lnTo>
                      <a:pt x="0" y="67687"/>
                    </a:lnTo>
                    <a:close/>
                  </a:path>
                </a:pathLst>
              </a:custGeom>
              <a:solidFill>
                <a:srgbClr val="263238">
                  <a:alpha val="10000"/>
                </a:srgbClr>
              </a:solidFill>
              <a:ln w="10554" cap="flat">
                <a:noFill/>
                <a:prstDash val="solid"/>
                <a:miter/>
              </a:ln>
            </p:spPr>
            <p:txBody>
              <a:bodyPr rtlCol="0" anchor="ctr"/>
              <a:lstStyle/>
              <a:p>
                <a:endParaRPr lang="en-IN"/>
              </a:p>
            </p:txBody>
          </p:sp>
          <p:sp>
            <p:nvSpPr>
              <p:cNvPr id="83" name="Freeform: Shape 82">
                <a:extLst>
                  <a:ext uri="{FF2B5EF4-FFF2-40B4-BE49-F238E27FC236}">
                    <a16:creationId xmlns:a16="http://schemas.microsoft.com/office/drawing/2014/main" id="{8F03D788-B7ED-86EB-8110-ADB85CA3153A}"/>
                  </a:ext>
                </a:extLst>
              </p:cNvPr>
              <p:cNvSpPr/>
              <p:nvPr/>
            </p:nvSpPr>
            <p:spPr>
              <a:xfrm rot="-2080801">
                <a:off x="1837507" y="2790027"/>
                <a:ext cx="231049" cy="67686"/>
              </a:xfrm>
              <a:custGeom>
                <a:avLst/>
                <a:gdLst>
                  <a:gd name="connsiteX0" fmla="*/ 0 w 231049"/>
                  <a:gd name="connsiteY0" fmla="*/ 0 h 67686"/>
                  <a:gd name="connsiteX1" fmla="*/ 231050 w 231049"/>
                  <a:gd name="connsiteY1" fmla="*/ 0 h 67686"/>
                  <a:gd name="connsiteX2" fmla="*/ 231050 w 231049"/>
                  <a:gd name="connsiteY2" fmla="*/ 67687 h 67686"/>
                  <a:gd name="connsiteX3" fmla="*/ 0 w 231049"/>
                  <a:gd name="connsiteY3" fmla="*/ 67687 h 67686"/>
                </a:gdLst>
                <a:ahLst/>
                <a:cxnLst>
                  <a:cxn ang="0">
                    <a:pos x="connsiteX0" y="connsiteY0"/>
                  </a:cxn>
                  <a:cxn ang="0">
                    <a:pos x="connsiteX1" y="connsiteY1"/>
                  </a:cxn>
                  <a:cxn ang="0">
                    <a:pos x="connsiteX2" y="connsiteY2"/>
                  </a:cxn>
                  <a:cxn ang="0">
                    <a:pos x="connsiteX3" y="connsiteY3"/>
                  </a:cxn>
                </a:cxnLst>
                <a:rect l="l" t="t" r="r" b="b"/>
                <a:pathLst>
                  <a:path w="231049" h="67686">
                    <a:moveTo>
                      <a:pt x="0" y="0"/>
                    </a:moveTo>
                    <a:lnTo>
                      <a:pt x="231050" y="0"/>
                    </a:lnTo>
                    <a:lnTo>
                      <a:pt x="231050" y="67687"/>
                    </a:lnTo>
                    <a:lnTo>
                      <a:pt x="0" y="67687"/>
                    </a:lnTo>
                    <a:close/>
                  </a:path>
                </a:pathLst>
              </a:custGeom>
              <a:solidFill>
                <a:srgbClr val="263238">
                  <a:alpha val="10000"/>
                </a:srgbClr>
              </a:solidFill>
              <a:ln w="10554" cap="flat">
                <a:noFill/>
                <a:prstDash val="solid"/>
                <a:miter/>
              </a:ln>
            </p:spPr>
            <p:txBody>
              <a:bodyPr rtlCol="0" anchor="ctr"/>
              <a:lstStyle/>
              <a:p>
                <a:endParaRPr lang="en-IN"/>
              </a:p>
            </p:txBody>
          </p:sp>
          <p:sp>
            <p:nvSpPr>
              <p:cNvPr id="84" name="Freeform: Shape 83">
                <a:extLst>
                  <a:ext uri="{FF2B5EF4-FFF2-40B4-BE49-F238E27FC236}">
                    <a16:creationId xmlns:a16="http://schemas.microsoft.com/office/drawing/2014/main" id="{59DE56D6-4B38-A154-0AE7-04F31222F8D2}"/>
                  </a:ext>
                </a:extLst>
              </p:cNvPr>
              <p:cNvSpPr/>
              <p:nvPr/>
            </p:nvSpPr>
            <p:spPr>
              <a:xfrm rot="-2080801">
                <a:off x="3675325" y="2794372"/>
                <a:ext cx="231049" cy="67686"/>
              </a:xfrm>
              <a:custGeom>
                <a:avLst/>
                <a:gdLst>
                  <a:gd name="connsiteX0" fmla="*/ 0 w 231049"/>
                  <a:gd name="connsiteY0" fmla="*/ 0 h 67686"/>
                  <a:gd name="connsiteX1" fmla="*/ 231050 w 231049"/>
                  <a:gd name="connsiteY1" fmla="*/ 0 h 67686"/>
                  <a:gd name="connsiteX2" fmla="*/ 231050 w 231049"/>
                  <a:gd name="connsiteY2" fmla="*/ 67687 h 67686"/>
                  <a:gd name="connsiteX3" fmla="*/ 0 w 231049"/>
                  <a:gd name="connsiteY3" fmla="*/ 67687 h 67686"/>
                </a:gdLst>
                <a:ahLst/>
                <a:cxnLst>
                  <a:cxn ang="0">
                    <a:pos x="connsiteX0" y="connsiteY0"/>
                  </a:cxn>
                  <a:cxn ang="0">
                    <a:pos x="connsiteX1" y="connsiteY1"/>
                  </a:cxn>
                  <a:cxn ang="0">
                    <a:pos x="connsiteX2" y="connsiteY2"/>
                  </a:cxn>
                  <a:cxn ang="0">
                    <a:pos x="connsiteX3" y="connsiteY3"/>
                  </a:cxn>
                </a:cxnLst>
                <a:rect l="l" t="t" r="r" b="b"/>
                <a:pathLst>
                  <a:path w="231049" h="67686">
                    <a:moveTo>
                      <a:pt x="0" y="0"/>
                    </a:moveTo>
                    <a:lnTo>
                      <a:pt x="231050" y="0"/>
                    </a:lnTo>
                    <a:lnTo>
                      <a:pt x="231050" y="67687"/>
                    </a:lnTo>
                    <a:lnTo>
                      <a:pt x="0" y="67687"/>
                    </a:lnTo>
                    <a:close/>
                  </a:path>
                </a:pathLst>
              </a:custGeom>
              <a:solidFill>
                <a:srgbClr val="263238">
                  <a:alpha val="10000"/>
                </a:srgbClr>
              </a:solidFill>
              <a:ln w="10554" cap="flat">
                <a:noFill/>
                <a:prstDash val="solid"/>
                <a:miter/>
              </a:ln>
            </p:spPr>
            <p:txBody>
              <a:bodyPr rtlCol="0" anchor="ctr"/>
              <a:lstStyle/>
              <a:p>
                <a:endParaRPr lang="en-IN"/>
              </a:p>
            </p:txBody>
          </p:sp>
          <p:sp>
            <p:nvSpPr>
              <p:cNvPr id="85" name="Freeform: Shape 84">
                <a:extLst>
                  <a:ext uri="{FF2B5EF4-FFF2-40B4-BE49-F238E27FC236}">
                    <a16:creationId xmlns:a16="http://schemas.microsoft.com/office/drawing/2014/main" id="{CB6E2CC6-CA06-358F-55F1-D4664E133403}"/>
                  </a:ext>
                </a:extLst>
              </p:cNvPr>
              <p:cNvSpPr/>
              <p:nvPr/>
            </p:nvSpPr>
            <p:spPr>
              <a:xfrm rot="1917000">
                <a:off x="2736757" y="1630554"/>
                <a:ext cx="244777" cy="67686"/>
              </a:xfrm>
              <a:custGeom>
                <a:avLst/>
                <a:gdLst>
                  <a:gd name="connsiteX0" fmla="*/ 0 w 244777"/>
                  <a:gd name="connsiteY0" fmla="*/ 0 h 67686"/>
                  <a:gd name="connsiteX1" fmla="*/ 244777 w 244777"/>
                  <a:gd name="connsiteY1" fmla="*/ 0 h 67686"/>
                  <a:gd name="connsiteX2" fmla="*/ 244777 w 244777"/>
                  <a:gd name="connsiteY2" fmla="*/ 67687 h 67686"/>
                  <a:gd name="connsiteX3" fmla="*/ 0 w 244777"/>
                  <a:gd name="connsiteY3" fmla="*/ 67687 h 67686"/>
                </a:gdLst>
                <a:ahLst/>
                <a:cxnLst>
                  <a:cxn ang="0">
                    <a:pos x="connsiteX0" y="connsiteY0"/>
                  </a:cxn>
                  <a:cxn ang="0">
                    <a:pos x="connsiteX1" y="connsiteY1"/>
                  </a:cxn>
                  <a:cxn ang="0">
                    <a:pos x="connsiteX2" y="connsiteY2"/>
                  </a:cxn>
                  <a:cxn ang="0">
                    <a:pos x="connsiteX3" y="connsiteY3"/>
                  </a:cxn>
                </a:cxnLst>
                <a:rect l="l" t="t" r="r" b="b"/>
                <a:pathLst>
                  <a:path w="244777" h="67686">
                    <a:moveTo>
                      <a:pt x="0" y="0"/>
                    </a:moveTo>
                    <a:lnTo>
                      <a:pt x="244777" y="0"/>
                    </a:lnTo>
                    <a:lnTo>
                      <a:pt x="244777" y="67687"/>
                    </a:lnTo>
                    <a:lnTo>
                      <a:pt x="0" y="67687"/>
                    </a:lnTo>
                    <a:close/>
                  </a:path>
                </a:pathLst>
              </a:custGeom>
              <a:solidFill>
                <a:srgbClr val="263238">
                  <a:alpha val="10000"/>
                </a:srgbClr>
              </a:solidFill>
              <a:ln w="10554" cap="flat">
                <a:noFill/>
                <a:prstDash val="solid"/>
                <a:miter/>
              </a:ln>
            </p:spPr>
            <p:txBody>
              <a:bodyPr rtlCol="0" anchor="ctr"/>
              <a:lstStyle/>
              <a:p>
                <a:endParaRPr lang="en-IN"/>
              </a:p>
            </p:txBody>
          </p:sp>
          <p:sp>
            <p:nvSpPr>
              <p:cNvPr id="86" name="Freeform: Shape 85">
                <a:extLst>
                  <a:ext uri="{FF2B5EF4-FFF2-40B4-BE49-F238E27FC236}">
                    <a16:creationId xmlns:a16="http://schemas.microsoft.com/office/drawing/2014/main" id="{912F43B5-25C7-4905-525D-EDE270ED19A2}"/>
                  </a:ext>
                </a:extLst>
              </p:cNvPr>
              <p:cNvSpPr/>
              <p:nvPr/>
            </p:nvSpPr>
            <p:spPr>
              <a:xfrm rot="1917000">
                <a:off x="2107726" y="2976625"/>
                <a:ext cx="244777" cy="67686"/>
              </a:xfrm>
              <a:custGeom>
                <a:avLst/>
                <a:gdLst>
                  <a:gd name="connsiteX0" fmla="*/ 0 w 244777"/>
                  <a:gd name="connsiteY0" fmla="*/ 0 h 67686"/>
                  <a:gd name="connsiteX1" fmla="*/ 244777 w 244777"/>
                  <a:gd name="connsiteY1" fmla="*/ 0 h 67686"/>
                  <a:gd name="connsiteX2" fmla="*/ 244777 w 244777"/>
                  <a:gd name="connsiteY2" fmla="*/ 67687 h 67686"/>
                  <a:gd name="connsiteX3" fmla="*/ 0 w 244777"/>
                  <a:gd name="connsiteY3" fmla="*/ 67687 h 67686"/>
                </a:gdLst>
                <a:ahLst/>
                <a:cxnLst>
                  <a:cxn ang="0">
                    <a:pos x="connsiteX0" y="connsiteY0"/>
                  </a:cxn>
                  <a:cxn ang="0">
                    <a:pos x="connsiteX1" y="connsiteY1"/>
                  </a:cxn>
                  <a:cxn ang="0">
                    <a:pos x="connsiteX2" y="connsiteY2"/>
                  </a:cxn>
                  <a:cxn ang="0">
                    <a:pos x="connsiteX3" y="connsiteY3"/>
                  </a:cxn>
                </a:cxnLst>
                <a:rect l="l" t="t" r="r" b="b"/>
                <a:pathLst>
                  <a:path w="244777" h="67686">
                    <a:moveTo>
                      <a:pt x="0" y="0"/>
                    </a:moveTo>
                    <a:lnTo>
                      <a:pt x="244777" y="0"/>
                    </a:lnTo>
                    <a:lnTo>
                      <a:pt x="244777" y="67687"/>
                    </a:lnTo>
                    <a:lnTo>
                      <a:pt x="0" y="67687"/>
                    </a:lnTo>
                    <a:close/>
                  </a:path>
                </a:pathLst>
              </a:custGeom>
              <a:solidFill>
                <a:srgbClr val="263238">
                  <a:alpha val="10000"/>
                </a:srgbClr>
              </a:solidFill>
              <a:ln w="10554" cap="flat">
                <a:noFill/>
                <a:prstDash val="solid"/>
                <a:miter/>
              </a:ln>
            </p:spPr>
            <p:txBody>
              <a:bodyPr rtlCol="0" anchor="ctr"/>
              <a:lstStyle/>
              <a:p>
                <a:endParaRPr lang="en-IN"/>
              </a:p>
            </p:txBody>
          </p:sp>
          <p:sp>
            <p:nvSpPr>
              <p:cNvPr id="87" name="Freeform: Shape 86">
                <a:extLst>
                  <a:ext uri="{FF2B5EF4-FFF2-40B4-BE49-F238E27FC236}">
                    <a16:creationId xmlns:a16="http://schemas.microsoft.com/office/drawing/2014/main" id="{D0597841-6D87-4374-429F-C2C7F156831B}"/>
                  </a:ext>
                </a:extLst>
              </p:cNvPr>
              <p:cNvSpPr/>
              <p:nvPr/>
            </p:nvSpPr>
            <p:spPr>
              <a:xfrm rot="1917000">
                <a:off x="3712288" y="1498456"/>
                <a:ext cx="244777" cy="67686"/>
              </a:xfrm>
              <a:custGeom>
                <a:avLst/>
                <a:gdLst>
                  <a:gd name="connsiteX0" fmla="*/ 0 w 244777"/>
                  <a:gd name="connsiteY0" fmla="*/ 0 h 67686"/>
                  <a:gd name="connsiteX1" fmla="*/ 244777 w 244777"/>
                  <a:gd name="connsiteY1" fmla="*/ 0 h 67686"/>
                  <a:gd name="connsiteX2" fmla="*/ 244777 w 244777"/>
                  <a:gd name="connsiteY2" fmla="*/ 67687 h 67686"/>
                  <a:gd name="connsiteX3" fmla="*/ 0 w 244777"/>
                  <a:gd name="connsiteY3" fmla="*/ 67687 h 67686"/>
                </a:gdLst>
                <a:ahLst/>
                <a:cxnLst>
                  <a:cxn ang="0">
                    <a:pos x="connsiteX0" y="connsiteY0"/>
                  </a:cxn>
                  <a:cxn ang="0">
                    <a:pos x="connsiteX1" y="connsiteY1"/>
                  </a:cxn>
                  <a:cxn ang="0">
                    <a:pos x="connsiteX2" y="connsiteY2"/>
                  </a:cxn>
                  <a:cxn ang="0">
                    <a:pos x="connsiteX3" y="connsiteY3"/>
                  </a:cxn>
                </a:cxnLst>
                <a:rect l="l" t="t" r="r" b="b"/>
                <a:pathLst>
                  <a:path w="244777" h="67686">
                    <a:moveTo>
                      <a:pt x="0" y="0"/>
                    </a:moveTo>
                    <a:lnTo>
                      <a:pt x="244777" y="0"/>
                    </a:lnTo>
                    <a:lnTo>
                      <a:pt x="244777" y="67687"/>
                    </a:lnTo>
                    <a:lnTo>
                      <a:pt x="0" y="67687"/>
                    </a:lnTo>
                    <a:close/>
                  </a:path>
                </a:pathLst>
              </a:custGeom>
              <a:solidFill>
                <a:srgbClr val="263238">
                  <a:alpha val="10000"/>
                </a:srgbClr>
              </a:solidFill>
              <a:ln w="10554" cap="flat">
                <a:noFill/>
                <a:prstDash val="solid"/>
                <a:miter/>
              </a:ln>
            </p:spPr>
            <p:txBody>
              <a:bodyPr rtlCol="0" anchor="ctr"/>
              <a:lstStyle/>
              <a:p>
                <a:endParaRPr lang="en-IN"/>
              </a:p>
            </p:txBody>
          </p:sp>
          <p:sp>
            <p:nvSpPr>
              <p:cNvPr id="88" name="Freeform: Shape 87">
                <a:extLst>
                  <a:ext uri="{FF2B5EF4-FFF2-40B4-BE49-F238E27FC236}">
                    <a16:creationId xmlns:a16="http://schemas.microsoft.com/office/drawing/2014/main" id="{6E1B2B59-15A3-AD8F-54C3-49D29B69B3DC}"/>
                  </a:ext>
                </a:extLst>
              </p:cNvPr>
              <p:cNvSpPr/>
              <p:nvPr/>
            </p:nvSpPr>
            <p:spPr>
              <a:xfrm rot="-1594200">
                <a:off x="1086332" y="1981525"/>
                <a:ext cx="1122512" cy="269966"/>
              </a:xfrm>
              <a:custGeom>
                <a:avLst/>
                <a:gdLst>
                  <a:gd name="connsiteX0" fmla="*/ 0 w 1122512"/>
                  <a:gd name="connsiteY0" fmla="*/ 0 h 269966"/>
                  <a:gd name="connsiteX1" fmla="*/ 1122512 w 1122512"/>
                  <a:gd name="connsiteY1" fmla="*/ 0 h 269966"/>
                  <a:gd name="connsiteX2" fmla="*/ 1122512 w 1122512"/>
                  <a:gd name="connsiteY2" fmla="*/ 269966 h 269966"/>
                  <a:gd name="connsiteX3" fmla="*/ 0 w 1122512"/>
                  <a:gd name="connsiteY3" fmla="*/ 269966 h 269966"/>
                </a:gdLst>
                <a:ahLst/>
                <a:cxnLst>
                  <a:cxn ang="0">
                    <a:pos x="connsiteX0" y="connsiteY0"/>
                  </a:cxn>
                  <a:cxn ang="0">
                    <a:pos x="connsiteX1" y="connsiteY1"/>
                  </a:cxn>
                  <a:cxn ang="0">
                    <a:pos x="connsiteX2" y="connsiteY2"/>
                  </a:cxn>
                  <a:cxn ang="0">
                    <a:pos x="connsiteX3" y="connsiteY3"/>
                  </a:cxn>
                </a:cxnLst>
                <a:rect l="l" t="t" r="r" b="b"/>
                <a:pathLst>
                  <a:path w="1122512" h="269966">
                    <a:moveTo>
                      <a:pt x="0" y="0"/>
                    </a:moveTo>
                    <a:lnTo>
                      <a:pt x="1122512" y="0"/>
                    </a:lnTo>
                    <a:lnTo>
                      <a:pt x="1122512" y="269966"/>
                    </a:lnTo>
                    <a:lnTo>
                      <a:pt x="0" y="269966"/>
                    </a:lnTo>
                    <a:close/>
                  </a:path>
                </a:pathLst>
              </a:custGeom>
              <a:solidFill>
                <a:srgbClr val="FF725E"/>
              </a:solidFill>
              <a:ln w="10554" cap="flat">
                <a:noFill/>
                <a:prstDash val="solid"/>
                <a:miter/>
              </a:ln>
            </p:spPr>
            <p:txBody>
              <a:bodyPr rtlCol="0" anchor="ctr"/>
              <a:lstStyle/>
              <a:p>
                <a:endParaRPr lang="en-IN"/>
              </a:p>
            </p:txBody>
          </p:sp>
          <p:sp>
            <p:nvSpPr>
              <p:cNvPr id="89" name="Freeform: Shape 88">
                <a:extLst>
                  <a:ext uri="{FF2B5EF4-FFF2-40B4-BE49-F238E27FC236}">
                    <a16:creationId xmlns:a16="http://schemas.microsoft.com/office/drawing/2014/main" id="{C789240E-F1A0-5729-F982-B56363D55B8F}"/>
                  </a:ext>
                </a:extLst>
              </p:cNvPr>
              <p:cNvSpPr/>
              <p:nvPr/>
            </p:nvSpPr>
            <p:spPr>
              <a:xfrm rot="-1594200">
                <a:off x="1086332" y="1981525"/>
                <a:ext cx="1122512" cy="269966"/>
              </a:xfrm>
              <a:custGeom>
                <a:avLst/>
                <a:gdLst>
                  <a:gd name="connsiteX0" fmla="*/ 0 w 1122512"/>
                  <a:gd name="connsiteY0" fmla="*/ 0 h 269966"/>
                  <a:gd name="connsiteX1" fmla="*/ 1122512 w 1122512"/>
                  <a:gd name="connsiteY1" fmla="*/ 0 h 269966"/>
                  <a:gd name="connsiteX2" fmla="*/ 1122512 w 1122512"/>
                  <a:gd name="connsiteY2" fmla="*/ 269966 h 269966"/>
                  <a:gd name="connsiteX3" fmla="*/ 0 w 1122512"/>
                  <a:gd name="connsiteY3" fmla="*/ 269966 h 269966"/>
                </a:gdLst>
                <a:ahLst/>
                <a:cxnLst>
                  <a:cxn ang="0">
                    <a:pos x="connsiteX0" y="connsiteY0"/>
                  </a:cxn>
                  <a:cxn ang="0">
                    <a:pos x="connsiteX1" y="connsiteY1"/>
                  </a:cxn>
                  <a:cxn ang="0">
                    <a:pos x="connsiteX2" y="connsiteY2"/>
                  </a:cxn>
                  <a:cxn ang="0">
                    <a:pos x="connsiteX3" y="connsiteY3"/>
                  </a:cxn>
                </a:cxnLst>
                <a:rect l="l" t="t" r="r" b="b"/>
                <a:pathLst>
                  <a:path w="1122512" h="269966">
                    <a:moveTo>
                      <a:pt x="0" y="0"/>
                    </a:moveTo>
                    <a:lnTo>
                      <a:pt x="1122512" y="0"/>
                    </a:lnTo>
                    <a:lnTo>
                      <a:pt x="1122512" y="269966"/>
                    </a:lnTo>
                    <a:lnTo>
                      <a:pt x="0" y="269966"/>
                    </a:lnTo>
                    <a:close/>
                  </a:path>
                </a:pathLst>
              </a:custGeom>
              <a:solidFill>
                <a:srgbClr val="000000">
                  <a:alpha val="20000"/>
                </a:srgbClr>
              </a:solidFill>
              <a:ln w="10554" cap="flat">
                <a:noFill/>
                <a:prstDash val="solid"/>
                <a:miter/>
              </a:ln>
            </p:spPr>
            <p:txBody>
              <a:bodyPr rtlCol="0" anchor="ctr"/>
              <a:lstStyle/>
              <a:p>
                <a:endParaRPr lang="en-IN"/>
              </a:p>
            </p:txBody>
          </p:sp>
          <p:sp>
            <p:nvSpPr>
              <p:cNvPr id="90" name="Freeform: Shape 89">
                <a:extLst>
                  <a:ext uri="{FF2B5EF4-FFF2-40B4-BE49-F238E27FC236}">
                    <a16:creationId xmlns:a16="http://schemas.microsoft.com/office/drawing/2014/main" id="{E105DAB8-A8EE-3EDE-2DEB-0D8CE5273613}"/>
                  </a:ext>
                </a:extLst>
              </p:cNvPr>
              <p:cNvSpPr/>
              <p:nvPr/>
            </p:nvSpPr>
            <p:spPr>
              <a:xfrm>
                <a:off x="1189025" y="2293031"/>
                <a:ext cx="112588" cy="142422"/>
              </a:xfrm>
              <a:custGeom>
                <a:avLst/>
                <a:gdLst>
                  <a:gd name="connsiteX0" fmla="*/ 80551 w 112588"/>
                  <a:gd name="connsiteY0" fmla="*/ 70048 h 142422"/>
                  <a:gd name="connsiteX1" fmla="*/ 110858 w 112588"/>
                  <a:gd name="connsiteY1" fmla="*/ 63670 h 142422"/>
                  <a:gd name="connsiteX2" fmla="*/ 111808 w 112588"/>
                  <a:gd name="connsiteY2" fmla="*/ 91656 h 142422"/>
                  <a:gd name="connsiteX3" fmla="*/ 103255 w 112588"/>
                  <a:gd name="connsiteY3" fmla="*/ 114175 h 142422"/>
                  <a:gd name="connsiteX4" fmla="*/ 83613 w 112588"/>
                  <a:gd name="connsiteY4" fmla="*/ 132138 h 142422"/>
                  <a:gd name="connsiteX5" fmla="*/ 55419 w 112588"/>
                  <a:gd name="connsiteY5" fmla="*/ 142421 h 142422"/>
                  <a:gd name="connsiteX6" fmla="*/ 29864 w 112588"/>
                  <a:gd name="connsiteY6" fmla="*/ 133179 h 142422"/>
                  <a:gd name="connsiteX7" fmla="*/ 7794 w 112588"/>
                  <a:gd name="connsiteY7" fmla="*/ 101028 h 142422"/>
                  <a:gd name="connsiteX8" fmla="*/ 2091 w 112588"/>
                  <a:gd name="connsiteY8" fmla="*/ 47399 h 142422"/>
                  <a:gd name="connsiteX9" fmla="*/ 31870 w 112588"/>
                  <a:gd name="connsiteY9" fmla="*/ 9000 h 142422"/>
                  <a:gd name="connsiteX10" fmla="*/ 64500 w 112588"/>
                  <a:gd name="connsiteY10" fmla="*/ 279 h 142422"/>
                  <a:gd name="connsiteX11" fmla="*/ 91533 w 112588"/>
                  <a:gd name="connsiteY11" fmla="*/ 18893 h 142422"/>
                  <a:gd name="connsiteX12" fmla="*/ 67985 w 112588"/>
                  <a:gd name="connsiteY12" fmla="*/ 42453 h 142422"/>
                  <a:gd name="connsiteX13" fmla="*/ 61754 w 112588"/>
                  <a:gd name="connsiteY13" fmla="*/ 36205 h 142422"/>
                  <a:gd name="connsiteX14" fmla="*/ 52990 w 112588"/>
                  <a:gd name="connsiteY14" fmla="*/ 33471 h 142422"/>
                  <a:gd name="connsiteX15" fmla="*/ 43908 w 112588"/>
                  <a:gd name="connsiteY15" fmla="*/ 36335 h 142422"/>
                  <a:gd name="connsiteX16" fmla="*/ 32292 w 112588"/>
                  <a:gd name="connsiteY16" fmla="*/ 55990 h 142422"/>
                  <a:gd name="connsiteX17" fmla="*/ 37784 w 112588"/>
                  <a:gd name="connsiteY17" fmla="*/ 82024 h 142422"/>
                  <a:gd name="connsiteX18" fmla="*/ 53729 w 112588"/>
                  <a:gd name="connsiteY18" fmla="*/ 106365 h 142422"/>
                  <a:gd name="connsiteX19" fmla="*/ 81090 w 112588"/>
                  <a:gd name="connsiteY19" fmla="*/ 91591 h 142422"/>
                  <a:gd name="connsiteX20" fmla="*/ 81185 w 112588"/>
                  <a:gd name="connsiteY20" fmla="*/ 91265 h 142422"/>
                  <a:gd name="connsiteX21" fmla="*/ 80551 w 112588"/>
                  <a:gd name="connsiteY21" fmla="*/ 70048 h 142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12588" h="142422">
                    <a:moveTo>
                      <a:pt x="80551" y="70048"/>
                    </a:moveTo>
                    <a:lnTo>
                      <a:pt x="110858" y="63670"/>
                    </a:lnTo>
                    <a:cubicBezTo>
                      <a:pt x="112780" y="72808"/>
                      <a:pt x="113107" y="82349"/>
                      <a:pt x="111808" y="91656"/>
                    </a:cubicBezTo>
                    <a:cubicBezTo>
                      <a:pt x="110520" y="99922"/>
                      <a:pt x="107584" y="107666"/>
                      <a:pt x="103255" y="114175"/>
                    </a:cubicBezTo>
                    <a:cubicBezTo>
                      <a:pt x="97785" y="121777"/>
                      <a:pt x="91100" y="127894"/>
                      <a:pt x="83613" y="132138"/>
                    </a:cubicBezTo>
                    <a:cubicBezTo>
                      <a:pt x="74901" y="137969"/>
                      <a:pt x="65302" y="141471"/>
                      <a:pt x="55419" y="142421"/>
                    </a:cubicBezTo>
                    <a:cubicBezTo>
                      <a:pt x="46348" y="142499"/>
                      <a:pt x="37456" y="139284"/>
                      <a:pt x="29864" y="133179"/>
                    </a:cubicBezTo>
                    <a:cubicBezTo>
                      <a:pt x="20201" y="125226"/>
                      <a:pt x="12556" y="114084"/>
                      <a:pt x="7794" y="101028"/>
                    </a:cubicBezTo>
                    <a:cubicBezTo>
                      <a:pt x="11" y="84874"/>
                      <a:pt x="-2048" y="65479"/>
                      <a:pt x="2091" y="47399"/>
                    </a:cubicBezTo>
                    <a:cubicBezTo>
                      <a:pt x="7308" y="30087"/>
                      <a:pt x="18079" y="16198"/>
                      <a:pt x="31870" y="9000"/>
                    </a:cubicBezTo>
                    <a:cubicBezTo>
                      <a:pt x="41775" y="2062"/>
                      <a:pt x="53159" y="-984"/>
                      <a:pt x="64500" y="279"/>
                    </a:cubicBezTo>
                    <a:cubicBezTo>
                      <a:pt x="74901" y="2739"/>
                      <a:pt x="84384" y="9260"/>
                      <a:pt x="91533" y="18893"/>
                    </a:cubicBezTo>
                    <a:lnTo>
                      <a:pt x="67985" y="42453"/>
                    </a:lnTo>
                    <a:cubicBezTo>
                      <a:pt x="66137" y="40058"/>
                      <a:pt x="64035" y="37949"/>
                      <a:pt x="61754" y="36205"/>
                    </a:cubicBezTo>
                    <a:cubicBezTo>
                      <a:pt x="59030" y="34526"/>
                      <a:pt x="56041" y="33588"/>
                      <a:pt x="52990" y="33471"/>
                    </a:cubicBezTo>
                    <a:cubicBezTo>
                      <a:pt x="49811" y="33471"/>
                      <a:pt x="46696" y="34461"/>
                      <a:pt x="43908" y="36335"/>
                    </a:cubicBezTo>
                    <a:cubicBezTo>
                      <a:pt x="37456" y="39836"/>
                      <a:pt x="33021" y="47347"/>
                      <a:pt x="32292" y="55990"/>
                    </a:cubicBezTo>
                    <a:cubicBezTo>
                      <a:pt x="32124" y="65128"/>
                      <a:pt x="34024" y="74148"/>
                      <a:pt x="37784" y="82024"/>
                    </a:cubicBezTo>
                    <a:cubicBezTo>
                      <a:pt x="40888" y="92007"/>
                      <a:pt x="46464" y="100520"/>
                      <a:pt x="53729" y="106365"/>
                    </a:cubicBezTo>
                    <a:cubicBezTo>
                      <a:pt x="64595" y="111597"/>
                      <a:pt x="76844" y="104985"/>
                      <a:pt x="81090" y="91591"/>
                    </a:cubicBezTo>
                    <a:cubicBezTo>
                      <a:pt x="81121" y="91474"/>
                      <a:pt x="81153" y="91369"/>
                      <a:pt x="81185" y="91265"/>
                    </a:cubicBezTo>
                    <a:cubicBezTo>
                      <a:pt x="82515" y="84249"/>
                      <a:pt x="82293" y="76921"/>
                      <a:pt x="80551" y="70048"/>
                    </a:cubicBezTo>
                    <a:close/>
                  </a:path>
                </a:pathLst>
              </a:custGeom>
              <a:solidFill>
                <a:srgbClr val="FFFFFF"/>
              </a:solidFill>
              <a:ln w="10554" cap="flat">
                <a:noFill/>
                <a:prstDash val="solid"/>
                <a:miter/>
              </a:ln>
            </p:spPr>
            <p:txBody>
              <a:bodyPr rtlCol="0" anchor="ctr"/>
              <a:lstStyle/>
              <a:p>
                <a:endParaRPr lang="en-IN"/>
              </a:p>
            </p:txBody>
          </p:sp>
          <p:sp>
            <p:nvSpPr>
              <p:cNvPr id="91" name="Freeform: Shape 90">
                <a:extLst>
                  <a:ext uri="{FF2B5EF4-FFF2-40B4-BE49-F238E27FC236}">
                    <a16:creationId xmlns:a16="http://schemas.microsoft.com/office/drawing/2014/main" id="{22612DBE-3B8C-4D97-1B25-B9D4B028CDD8}"/>
                  </a:ext>
                </a:extLst>
              </p:cNvPr>
              <p:cNvSpPr/>
              <p:nvPr/>
            </p:nvSpPr>
            <p:spPr>
              <a:xfrm>
                <a:off x="1308648" y="2229918"/>
                <a:ext cx="117953" cy="163359"/>
              </a:xfrm>
              <a:custGeom>
                <a:avLst/>
                <a:gdLst>
                  <a:gd name="connsiteX0" fmla="*/ 73602 w 117953"/>
                  <a:gd name="connsiteY0" fmla="*/ 100359 h 163359"/>
                  <a:gd name="connsiteX1" fmla="*/ 39494 w 117953"/>
                  <a:gd name="connsiteY1" fmla="*/ 121446 h 163359"/>
                  <a:gd name="connsiteX2" fmla="*/ 42767 w 117953"/>
                  <a:gd name="connsiteY2" fmla="*/ 144095 h 163359"/>
                  <a:gd name="connsiteX3" fmla="*/ 12038 w 117953"/>
                  <a:gd name="connsiteY3" fmla="*/ 163359 h 163359"/>
                  <a:gd name="connsiteX4" fmla="*/ 0 w 117953"/>
                  <a:gd name="connsiteY4" fmla="*/ 20176 h 163359"/>
                  <a:gd name="connsiteX5" fmla="*/ 32735 w 117953"/>
                  <a:gd name="connsiteY5" fmla="*/ 0 h 163359"/>
                  <a:gd name="connsiteX6" fmla="*/ 117953 w 117953"/>
                  <a:gd name="connsiteY6" fmla="*/ 97365 h 163359"/>
                  <a:gd name="connsiteX7" fmla="*/ 86274 w 117953"/>
                  <a:gd name="connsiteY7" fmla="*/ 116760 h 163359"/>
                  <a:gd name="connsiteX8" fmla="*/ 56812 w 117953"/>
                  <a:gd name="connsiteY8" fmla="*/ 78230 h 163359"/>
                  <a:gd name="connsiteX9" fmla="*/ 28617 w 117953"/>
                  <a:gd name="connsiteY9" fmla="*/ 41784 h 163359"/>
                  <a:gd name="connsiteX10" fmla="*/ 35481 w 117953"/>
                  <a:gd name="connsiteY10" fmla="*/ 91507 h 163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7953" h="163359">
                    <a:moveTo>
                      <a:pt x="73602" y="100359"/>
                    </a:moveTo>
                    <a:lnTo>
                      <a:pt x="39494" y="121446"/>
                    </a:lnTo>
                    <a:lnTo>
                      <a:pt x="42767" y="144095"/>
                    </a:lnTo>
                    <a:lnTo>
                      <a:pt x="12038" y="163359"/>
                    </a:lnTo>
                    <a:lnTo>
                      <a:pt x="0" y="20176"/>
                    </a:lnTo>
                    <a:lnTo>
                      <a:pt x="32735" y="0"/>
                    </a:lnTo>
                    <a:lnTo>
                      <a:pt x="117953" y="97365"/>
                    </a:lnTo>
                    <a:lnTo>
                      <a:pt x="86274" y="116760"/>
                    </a:lnTo>
                    <a:close/>
                    <a:moveTo>
                      <a:pt x="56812" y="78230"/>
                    </a:moveTo>
                    <a:lnTo>
                      <a:pt x="28617" y="41784"/>
                    </a:lnTo>
                    <a:lnTo>
                      <a:pt x="35481" y="91507"/>
                    </a:lnTo>
                    <a:close/>
                  </a:path>
                </a:pathLst>
              </a:custGeom>
              <a:solidFill>
                <a:srgbClr val="FFFFFF"/>
              </a:solidFill>
              <a:ln w="10554" cap="flat">
                <a:noFill/>
                <a:prstDash val="solid"/>
                <a:miter/>
              </a:ln>
            </p:spPr>
            <p:txBody>
              <a:bodyPr rtlCol="0" anchor="ctr"/>
              <a:lstStyle/>
              <a:p>
                <a:endParaRPr lang="en-IN"/>
              </a:p>
            </p:txBody>
          </p:sp>
          <p:sp>
            <p:nvSpPr>
              <p:cNvPr id="92" name="Freeform: Shape 91">
                <a:extLst>
                  <a:ext uri="{FF2B5EF4-FFF2-40B4-BE49-F238E27FC236}">
                    <a16:creationId xmlns:a16="http://schemas.microsoft.com/office/drawing/2014/main" id="{3300544D-B055-2AA6-86A3-6B6B47BE63C0}"/>
                  </a:ext>
                </a:extLst>
              </p:cNvPr>
              <p:cNvSpPr/>
              <p:nvPr/>
            </p:nvSpPr>
            <p:spPr>
              <a:xfrm>
                <a:off x="1387741" y="2144399"/>
                <a:ext cx="141607" cy="177287"/>
              </a:xfrm>
              <a:custGeom>
                <a:avLst/>
                <a:gdLst>
                  <a:gd name="connsiteX0" fmla="*/ 0 w 141607"/>
                  <a:gd name="connsiteY0" fmla="*/ 57403 h 177287"/>
                  <a:gd name="connsiteX1" fmla="*/ 28089 w 141607"/>
                  <a:gd name="connsiteY1" fmla="*/ 40091 h 177287"/>
                  <a:gd name="connsiteX2" fmla="*/ 91448 w 141607"/>
                  <a:gd name="connsiteY2" fmla="*/ 83827 h 177287"/>
                  <a:gd name="connsiteX3" fmla="*/ 64521 w 141607"/>
                  <a:gd name="connsiteY3" fmla="*/ 17442 h 177287"/>
                  <a:gd name="connsiteX4" fmla="*/ 92927 w 141607"/>
                  <a:gd name="connsiteY4" fmla="*/ 0 h 177287"/>
                  <a:gd name="connsiteX5" fmla="*/ 141608 w 141607"/>
                  <a:gd name="connsiteY5" fmla="*/ 119884 h 177287"/>
                  <a:gd name="connsiteX6" fmla="*/ 113202 w 141607"/>
                  <a:gd name="connsiteY6" fmla="*/ 137326 h 177287"/>
                  <a:gd name="connsiteX7" fmla="*/ 49842 w 141607"/>
                  <a:gd name="connsiteY7" fmla="*/ 93980 h 177287"/>
                  <a:gd name="connsiteX8" fmla="*/ 76559 w 141607"/>
                  <a:gd name="connsiteY8" fmla="*/ 159845 h 177287"/>
                  <a:gd name="connsiteX9" fmla="*/ 48259 w 141607"/>
                  <a:gd name="connsiteY9" fmla="*/ 177287 h 177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607" h="177287">
                    <a:moveTo>
                      <a:pt x="0" y="57403"/>
                    </a:moveTo>
                    <a:lnTo>
                      <a:pt x="28089" y="40091"/>
                    </a:lnTo>
                    <a:lnTo>
                      <a:pt x="91448" y="83827"/>
                    </a:lnTo>
                    <a:lnTo>
                      <a:pt x="64521" y="17442"/>
                    </a:lnTo>
                    <a:lnTo>
                      <a:pt x="92927" y="0"/>
                    </a:lnTo>
                    <a:lnTo>
                      <a:pt x="141608" y="119884"/>
                    </a:lnTo>
                    <a:lnTo>
                      <a:pt x="113202" y="137326"/>
                    </a:lnTo>
                    <a:lnTo>
                      <a:pt x="49842" y="93980"/>
                    </a:lnTo>
                    <a:lnTo>
                      <a:pt x="76559" y="159845"/>
                    </a:lnTo>
                    <a:lnTo>
                      <a:pt x="48259" y="177287"/>
                    </a:lnTo>
                    <a:close/>
                  </a:path>
                </a:pathLst>
              </a:custGeom>
              <a:solidFill>
                <a:srgbClr val="FFFFFF"/>
              </a:solidFill>
              <a:ln w="10554" cap="flat">
                <a:noFill/>
                <a:prstDash val="solid"/>
                <a:miter/>
              </a:ln>
            </p:spPr>
            <p:txBody>
              <a:bodyPr rtlCol="0" anchor="ctr"/>
              <a:lstStyle/>
              <a:p>
                <a:endParaRPr lang="en-IN"/>
              </a:p>
            </p:txBody>
          </p:sp>
          <p:sp>
            <p:nvSpPr>
              <p:cNvPr id="93" name="Freeform: Shape 92">
                <a:extLst>
                  <a:ext uri="{FF2B5EF4-FFF2-40B4-BE49-F238E27FC236}">
                    <a16:creationId xmlns:a16="http://schemas.microsoft.com/office/drawing/2014/main" id="{2E82F172-12B8-74A8-3937-3BBE118969A8}"/>
                  </a:ext>
                </a:extLst>
              </p:cNvPr>
              <p:cNvSpPr/>
              <p:nvPr/>
            </p:nvSpPr>
            <p:spPr>
              <a:xfrm>
                <a:off x="1513703" y="2093156"/>
                <a:ext cx="112562" cy="142229"/>
              </a:xfrm>
              <a:custGeom>
                <a:avLst/>
                <a:gdLst>
                  <a:gd name="connsiteX0" fmla="*/ 80588 w 112562"/>
                  <a:gd name="connsiteY0" fmla="*/ 69856 h 142229"/>
                  <a:gd name="connsiteX1" fmla="*/ 110895 w 112562"/>
                  <a:gd name="connsiteY1" fmla="*/ 63348 h 142229"/>
                  <a:gd name="connsiteX2" fmla="*/ 111740 w 112562"/>
                  <a:gd name="connsiteY2" fmla="*/ 91334 h 142229"/>
                  <a:gd name="connsiteX3" fmla="*/ 103186 w 112562"/>
                  <a:gd name="connsiteY3" fmla="*/ 113983 h 142229"/>
                  <a:gd name="connsiteX4" fmla="*/ 83545 w 112562"/>
                  <a:gd name="connsiteY4" fmla="*/ 131946 h 142229"/>
                  <a:gd name="connsiteX5" fmla="*/ 55350 w 112562"/>
                  <a:gd name="connsiteY5" fmla="*/ 142229 h 142229"/>
                  <a:gd name="connsiteX6" fmla="*/ 29901 w 112562"/>
                  <a:gd name="connsiteY6" fmla="*/ 132857 h 142229"/>
                  <a:gd name="connsiteX7" fmla="*/ 7725 w 112562"/>
                  <a:gd name="connsiteY7" fmla="*/ 100706 h 142229"/>
                  <a:gd name="connsiteX8" fmla="*/ 2023 w 112562"/>
                  <a:gd name="connsiteY8" fmla="*/ 47077 h 142229"/>
                  <a:gd name="connsiteX9" fmla="*/ 64431 w 112562"/>
                  <a:gd name="connsiteY9" fmla="*/ 87 h 142229"/>
                  <a:gd name="connsiteX10" fmla="*/ 91570 w 112562"/>
                  <a:gd name="connsiteY10" fmla="*/ 18571 h 142229"/>
                  <a:gd name="connsiteX11" fmla="*/ 68444 w 112562"/>
                  <a:gd name="connsiteY11" fmla="*/ 42261 h 142229"/>
                  <a:gd name="connsiteX12" fmla="*/ 62320 w 112562"/>
                  <a:gd name="connsiteY12" fmla="*/ 36013 h 142229"/>
                  <a:gd name="connsiteX13" fmla="*/ 53449 w 112562"/>
                  <a:gd name="connsiteY13" fmla="*/ 33280 h 142229"/>
                  <a:gd name="connsiteX14" fmla="*/ 44368 w 112562"/>
                  <a:gd name="connsiteY14" fmla="*/ 36013 h 142229"/>
                  <a:gd name="connsiteX15" fmla="*/ 32858 w 112562"/>
                  <a:gd name="connsiteY15" fmla="*/ 55798 h 142229"/>
                  <a:gd name="connsiteX16" fmla="*/ 38243 w 112562"/>
                  <a:gd name="connsiteY16" fmla="*/ 81832 h 142229"/>
                  <a:gd name="connsiteX17" fmla="*/ 54294 w 112562"/>
                  <a:gd name="connsiteY17" fmla="*/ 106173 h 142229"/>
                  <a:gd name="connsiteX18" fmla="*/ 81750 w 112562"/>
                  <a:gd name="connsiteY18" fmla="*/ 90943 h 142229"/>
                  <a:gd name="connsiteX19" fmla="*/ 80588 w 112562"/>
                  <a:gd name="connsiteY19" fmla="*/ 69856 h 142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2562" h="142229">
                    <a:moveTo>
                      <a:pt x="80588" y="69856"/>
                    </a:moveTo>
                    <a:lnTo>
                      <a:pt x="110895" y="63348"/>
                    </a:lnTo>
                    <a:cubicBezTo>
                      <a:pt x="112785" y="72499"/>
                      <a:pt x="113070" y="82040"/>
                      <a:pt x="111740" y="91334"/>
                    </a:cubicBezTo>
                    <a:cubicBezTo>
                      <a:pt x="110525" y="99665"/>
                      <a:pt x="107579" y="107475"/>
                      <a:pt x="103186" y="113983"/>
                    </a:cubicBezTo>
                    <a:cubicBezTo>
                      <a:pt x="97706" y="121559"/>
                      <a:pt x="91021" y="127676"/>
                      <a:pt x="83545" y="131946"/>
                    </a:cubicBezTo>
                    <a:cubicBezTo>
                      <a:pt x="74833" y="137777"/>
                      <a:pt x="65234" y="141279"/>
                      <a:pt x="55350" y="142229"/>
                    </a:cubicBezTo>
                    <a:cubicBezTo>
                      <a:pt x="46311" y="142203"/>
                      <a:pt x="37472" y="138949"/>
                      <a:pt x="29901" y="132857"/>
                    </a:cubicBezTo>
                    <a:cubicBezTo>
                      <a:pt x="20154" y="124995"/>
                      <a:pt x="12456" y="113827"/>
                      <a:pt x="7725" y="100706"/>
                    </a:cubicBezTo>
                    <a:cubicBezTo>
                      <a:pt x="38" y="84513"/>
                      <a:pt x="-2011" y="65170"/>
                      <a:pt x="2023" y="47077"/>
                    </a:cubicBezTo>
                    <a:cubicBezTo>
                      <a:pt x="13079" y="17165"/>
                      <a:pt x="37789" y="-1436"/>
                      <a:pt x="64431" y="87"/>
                    </a:cubicBezTo>
                    <a:cubicBezTo>
                      <a:pt x="74854" y="2482"/>
                      <a:pt x="84379" y="8964"/>
                      <a:pt x="91570" y="18571"/>
                    </a:cubicBezTo>
                    <a:lnTo>
                      <a:pt x="68444" y="42261"/>
                    </a:lnTo>
                    <a:cubicBezTo>
                      <a:pt x="66691" y="39788"/>
                      <a:pt x="64622" y="37679"/>
                      <a:pt x="62320" y="36013"/>
                    </a:cubicBezTo>
                    <a:cubicBezTo>
                      <a:pt x="59585" y="34230"/>
                      <a:pt x="56543" y="33293"/>
                      <a:pt x="53449" y="33280"/>
                    </a:cubicBezTo>
                    <a:cubicBezTo>
                      <a:pt x="50292" y="33306"/>
                      <a:pt x="47177" y="34243"/>
                      <a:pt x="44368" y="36013"/>
                    </a:cubicBezTo>
                    <a:cubicBezTo>
                      <a:pt x="37895" y="39527"/>
                      <a:pt x="33491" y="47116"/>
                      <a:pt x="32858" y="55798"/>
                    </a:cubicBezTo>
                    <a:cubicBezTo>
                      <a:pt x="32604" y="64936"/>
                      <a:pt x="34473" y="73970"/>
                      <a:pt x="38243" y="81832"/>
                    </a:cubicBezTo>
                    <a:cubicBezTo>
                      <a:pt x="41379" y="91829"/>
                      <a:pt x="46997" y="100354"/>
                      <a:pt x="54294" y="106173"/>
                    </a:cubicBezTo>
                    <a:cubicBezTo>
                      <a:pt x="65276" y="110989"/>
                      <a:pt x="77388" y="104272"/>
                      <a:pt x="81750" y="90943"/>
                    </a:cubicBezTo>
                    <a:cubicBezTo>
                      <a:pt x="82806" y="83901"/>
                      <a:pt x="82404" y="76651"/>
                      <a:pt x="80588" y="69856"/>
                    </a:cubicBezTo>
                    <a:close/>
                  </a:path>
                </a:pathLst>
              </a:custGeom>
              <a:solidFill>
                <a:srgbClr val="FFFFFF"/>
              </a:solidFill>
              <a:ln w="10554" cap="flat">
                <a:noFill/>
                <a:prstDash val="solid"/>
                <a:miter/>
              </a:ln>
            </p:spPr>
            <p:txBody>
              <a:bodyPr rtlCol="0" anchor="ctr"/>
              <a:lstStyle/>
              <a:p>
                <a:endParaRPr lang="en-IN"/>
              </a:p>
            </p:txBody>
          </p:sp>
          <p:sp>
            <p:nvSpPr>
              <p:cNvPr id="94" name="Freeform: Shape 93">
                <a:extLst>
                  <a:ext uri="{FF2B5EF4-FFF2-40B4-BE49-F238E27FC236}">
                    <a16:creationId xmlns:a16="http://schemas.microsoft.com/office/drawing/2014/main" id="{9C9B4A79-6622-9DDF-F168-7EAE64DBB728}"/>
                  </a:ext>
                </a:extLst>
              </p:cNvPr>
              <p:cNvSpPr/>
              <p:nvPr/>
            </p:nvSpPr>
            <p:spPr>
              <a:xfrm>
                <a:off x="1606330" y="2017226"/>
                <a:ext cx="130414" cy="169997"/>
              </a:xfrm>
              <a:custGeom>
                <a:avLst/>
                <a:gdLst>
                  <a:gd name="connsiteX0" fmla="*/ 0 w 130414"/>
                  <a:gd name="connsiteY0" fmla="*/ 49724 h 169997"/>
                  <a:gd name="connsiteX1" fmla="*/ 80572 w 130414"/>
                  <a:gd name="connsiteY1" fmla="*/ 0 h 169997"/>
                  <a:gd name="connsiteX2" fmla="*/ 91132 w 130414"/>
                  <a:gd name="connsiteY2" fmla="*/ 26033 h 169997"/>
                  <a:gd name="connsiteX3" fmla="*/ 40655 w 130414"/>
                  <a:gd name="connsiteY3" fmla="*/ 57143 h 169997"/>
                  <a:gd name="connsiteX4" fmla="*/ 48364 w 130414"/>
                  <a:gd name="connsiteY4" fmla="*/ 76148 h 169997"/>
                  <a:gd name="connsiteX5" fmla="*/ 95144 w 130414"/>
                  <a:gd name="connsiteY5" fmla="*/ 47381 h 169997"/>
                  <a:gd name="connsiteX6" fmla="*/ 105071 w 130414"/>
                  <a:gd name="connsiteY6" fmla="*/ 71852 h 169997"/>
                  <a:gd name="connsiteX7" fmla="*/ 58290 w 130414"/>
                  <a:gd name="connsiteY7" fmla="*/ 100619 h 169997"/>
                  <a:gd name="connsiteX8" fmla="*/ 67900 w 130414"/>
                  <a:gd name="connsiteY8" fmla="*/ 124309 h 169997"/>
                  <a:gd name="connsiteX9" fmla="*/ 119854 w 130414"/>
                  <a:gd name="connsiteY9" fmla="*/ 92288 h 169997"/>
                  <a:gd name="connsiteX10" fmla="*/ 130414 w 130414"/>
                  <a:gd name="connsiteY10" fmla="*/ 119493 h 169997"/>
                  <a:gd name="connsiteX11" fmla="*/ 48364 w 130414"/>
                  <a:gd name="connsiteY11" fmla="*/ 169998 h 169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0414" h="169997">
                    <a:moveTo>
                      <a:pt x="0" y="49724"/>
                    </a:moveTo>
                    <a:lnTo>
                      <a:pt x="80572" y="0"/>
                    </a:lnTo>
                    <a:lnTo>
                      <a:pt x="91132" y="26033"/>
                    </a:lnTo>
                    <a:lnTo>
                      <a:pt x="40655" y="57143"/>
                    </a:lnTo>
                    <a:lnTo>
                      <a:pt x="48364" y="76148"/>
                    </a:lnTo>
                    <a:lnTo>
                      <a:pt x="95144" y="47381"/>
                    </a:lnTo>
                    <a:lnTo>
                      <a:pt x="105071" y="71852"/>
                    </a:lnTo>
                    <a:lnTo>
                      <a:pt x="58290" y="100619"/>
                    </a:lnTo>
                    <a:lnTo>
                      <a:pt x="67900" y="124309"/>
                    </a:lnTo>
                    <a:lnTo>
                      <a:pt x="119854" y="92288"/>
                    </a:lnTo>
                    <a:lnTo>
                      <a:pt x="130414" y="119493"/>
                    </a:lnTo>
                    <a:lnTo>
                      <a:pt x="48364" y="169998"/>
                    </a:lnTo>
                    <a:close/>
                  </a:path>
                </a:pathLst>
              </a:custGeom>
              <a:solidFill>
                <a:srgbClr val="FFFFFF"/>
              </a:solidFill>
              <a:ln w="10554" cap="flat">
                <a:noFill/>
                <a:prstDash val="solid"/>
                <a:miter/>
              </a:ln>
            </p:spPr>
            <p:txBody>
              <a:bodyPr rtlCol="0" anchor="ctr"/>
              <a:lstStyle/>
              <a:p>
                <a:endParaRPr lang="en-IN"/>
              </a:p>
            </p:txBody>
          </p:sp>
          <p:sp>
            <p:nvSpPr>
              <p:cNvPr id="95" name="Freeform: Shape 94">
                <a:extLst>
                  <a:ext uri="{FF2B5EF4-FFF2-40B4-BE49-F238E27FC236}">
                    <a16:creationId xmlns:a16="http://schemas.microsoft.com/office/drawing/2014/main" id="{C1DECA49-CDD2-D49F-F69F-ECCF73C29AEE}"/>
                  </a:ext>
                </a:extLst>
              </p:cNvPr>
              <p:cNvSpPr/>
              <p:nvPr/>
            </p:nvSpPr>
            <p:spPr>
              <a:xfrm>
                <a:off x="1704642" y="1987938"/>
                <a:ext cx="125556" cy="138367"/>
              </a:xfrm>
              <a:custGeom>
                <a:avLst/>
                <a:gdLst>
                  <a:gd name="connsiteX0" fmla="*/ 0 w 125556"/>
                  <a:gd name="connsiteY0" fmla="*/ 18484 h 138367"/>
                  <a:gd name="connsiteX1" fmla="*/ 29990 w 125556"/>
                  <a:gd name="connsiteY1" fmla="*/ 0 h 138367"/>
                  <a:gd name="connsiteX2" fmla="*/ 66738 w 125556"/>
                  <a:gd name="connsiteY2" fmla="*/ 90336 h 138367"/>
                  <a:gd name="connsiteX3" fmla="*/ 113624 w 125556"/>
                  <a:gd name="connsiteY3" fmla="*/ 61439 h 138367"/>
                  <a:gd name="connsiteX4" fmla="*/ 125557 w 125556"/>
                  <a:gd name="connsiteY4" fmla="*/ 90987 h 138367"/>
                  <a:gd name="connsiteX5" fmla="*/ 48575 w 125556"/>
                  <a:gd name="connsiteY5" fmla="*/ 138367 h 138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556" h="138367">
                    <a:moveTo>
                      <a:pt x="0" y="18484"/>
                    </a:moveTo>
                    <a:lnTo>
                      <a:pt x="29990" y="0"/>
                    </a:lnTo>
                    <a:lnTo>
                      <a:pt x="66738" y="90336"/>
                    </a:lnTo>
                    <a:lnTo>
                      <a:pt x="113624" y="61439"/>
                    </a:lnTo>
                    <a:lnTo>
                      <a:pt x="125557" y="90987"/>
                    </a:lnTo>
                    <a:lnTo>
                      <a:pt x="48575" y="138367"/>
                    </a:lnTo>
                    <a:close/>
                  </a:path>
                </a:pathLst>
              </a:custGeom>
              <a:solidFill>
                <a:srgbClr val="FFFFFF"/>
              </a:solidFill>
              <a:ln w="10554" cap="flat">
                <a:noFill/>
                <a:prstDash val="solid"/>
                <a:miter/>
              </a:ln>
            </p:spPr>
            <p:txBody>
              <a:bodyPr rtlCol="0" anchor="ctr"/>
              <a:lstStyle/>
              <a:p>
                <a:endParaRPr lang="en-IN"/>
              </a:p>
            </p:txBody>
          </p:sp>
          <p:sp>
            <p:nvSpPr>
              <p:cNvPr id="96" name="Freeform: Shape 95">
                <a:extLst>
                  <a:ext uri="{FF2B5EF4-FFF2-40B4-BE49-F238E27FC236}">
                    <a16:creationId xmlns:a16="http://schemas.microsoft.com/office/drawing/2014/main" id="{FD3F0EAB-3AE1-0D97-E3B8-89722DD83D56}"/>
                  </a:ext>
                </a:extLst>
              </p:cNvPr>
              <p:cNvSpPr/>
              <p:nvPr/>
            </p:nvSpPr>
            <p:spPr>
              <a:xfrm>
                <a:off x="1795245" y="1932097"/>
                <a:ext cx="125662" cy="138497"/>
              </a:xfrm>
              <a:custGeom>
                <a:avLst/>
                <a:gdLst>
                  <a:gd name="connsiteX0" fmla="*/ 0 w 125662"/>
                  <a:gd name="connsiteY0" fmla="*/ 18614 h 138497"/>
                  <a:gd name="connsiteX1" fmla="*/ 30096 w 125662"/>
                  <a:gd name="connsiteY1" fmla="*/ 0 h 138497"/>
                  <a:gd name="connsiteX2" fmla="*/ 66738 w 125662"/>
                  <a:gd name="connsiteY2" fmla="*/ 90466 h 138497"/>
                  <a:gd name="connsiteX3" fmla="*/ 113624 w 125662"/>
                  <a:gd name="connsiteY3" fmla="*/ 61439 h 138497"/>
                  <a:gd name="connsiteX4" fmla="*/ 125662 w 125662"/>
                  <a:gd name="connsiteY4" fmla="*/ 90987 h 138497"/>
                  <a:gd name="connsiteX5" fmla="*/ 48681 w 125662"/>
                  <a:gd name="connsiteY5" fmla="*/ 138498 h 138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662" h="138497">
                    <a:moveTo>
                      <a:pt x="0" y="18614"/>
                    </a:moveTo>
                    <a:lnTo>
                      <a:pt x="30096" y="0"/>
                    </a:lnTo>
                    <a:lnTo>
                      <a:pt x="66738" y="90466"/>
                    </a:lnTo>
                    <a:lnTo>
                      <a:pt x="113624" y="61439"/>
                    </a:lnTo>
                    <a:lnTo>
                      <a:pt x="125662" y="90987"/>
                    </a:lnTo>
                    <a:lnTo>
                      <a:pt x="48681" y="138498"/>
                    </a:lnTo>
                    <a:close/>
                  </a:path>
                </a:pathLst>
              </a:custGeom>
              <a:solidFill>
                <a:srgbClr val="FFFFFF"/>
              </a:solidFill>
              <a:ln w="10554" cap="flat">
                <a:noFill/>
                <a:prstDash val="solid"/>
                <a:miter/>
              </a:ln>
            </p:spPr>
            <p:txBody>
              <a:bodyPr rtlCol="0" anchor="ctr"/>
              <a:lstStyle/>
              <a:p>
                <a:endParaRPr lang="en-IN"/>
              </a:p>
            </p:txBody>
          </p:sp>
          <p:sp>
            <p:nvSpPr>
              <p:cNvPr id="97" name="Freeform: Shape 96">
                <a:extLst>
                  <a:ext uri="{FF2B5EF4-FFF2-40B4-BE49-F238E27FC236}">
                    <a16:creationId xmlns:a16="http://schemas.microsoft.com/office/drawing/2014/main" id="{52E34276-A013-3A0A-5513-7C36405A99A3}"/>
                  </a:ext>
                </a:extLst>
              </p:cNvPr>
              <p:cNvSpPr/>
              <p:nvPr/>
            </p:nvSpPr>
            <p:spPr>
              <a:xfrm>
                <a:off x="1885849" y="1845015"/>
                <a:ext cx="130414" cy="169997"/>
              </a:xfrm>
              <a:custGeom>
                <a:avLst/>
                <a:gdLst>
                  <a:gd name="connsiteX0" fmla="*/ 0 w 130414"/>
                  <a:gd name="connsiteY0" fmla="*/ 49724 h 169997"/>
                  <a:gd name="connsiteX1" fmla="*/ 80572 w 130414"/>
                  <a:gd name="connsiteY1" fmla="*/ 0 h 169997"/>
                  <a:gd name="connsiteX2" fmla="*/ 91132 w 130414"/>
                  <a:gd name="connsiteY2" fmla="*/ 26033 h 169997"/>
                  <a:gd name="connsiteX3" fmla="*/ 40761 w 130414"/>
                  <a:gd name="connsiteY3" fmla="*/ 57143 h 169997"/>
                  <a:gd name="connsiteX4" fmla="*/ 48470 w 130414"/>
                  <a:gd name="connsiteY4" fmla="*/ 76148 h 169997"/>
                  <a:gd name="connsiteX5" fmla="*/ 95250 w 130414"/>
                  <a:gd name="connsiteY5" fmla="*/ 47251 h 169997"/>
                  <a:gd name="connsiteX6" fmla="*/ 105176 w 130414"/>
                  <a:gd name="connsiteY6" fmla="*/ 71722 h 169997"/>
                  <a:gd name="connsiteX7" fmla="*/ 58396 w 130414"/>
                  <a:gd name="connsiteY7" fmla="*/ 100619 h 169997"/>
                  <a:gd name="connsiteX8" fmla="*/ 68005 w 130414"/>
                  <a:gd name="connsiteY8" fmla="*/ 124309 h 169997"/>
                  <a:gd name="connsiteX9" fmla="*/ 119854 w 130414"/>
                  <a:gd name="connsiteY9" fmla="*/ 92288 h 169997"/>
                  <a:gd name="connsiteX10" fmla="*/ 130414 w 130414"/>
                  <a:gd name="connsiteY10" fmla="*/ 119363 h 169997"/>
                  <a:gd name="connsiteX11" fmla="*/ 48470 w 130414"/>
                  <a:gd name="connsiteY11" fmla="*/ 169998 h 169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0414" h="169997">
                    <a:moveTo>
                      <a:pt x="0" y="49724"/>
                    </a:moveTo>
                    <a:lnTo>
                      <a:pt x="80572" y="0"/>
                    </a:lnTo>
                    <a:lnTo>
                      <a:pt x="91132" y="26033"/>
                    </a:lnTo>
                    <a:lnTo>
                      <a:pt x="40761" y="57143"/>
                    </a:lnTo>
                    <a:lnTo>
                      <a:pt x="48470" y="76148"/>
                    </a:lnTo>
                    <a:lnTo>
                      <a:pt x="95250" y="47251"/>
                    </a:lnTo>
                    <a:lnTo>
                      <a:pt x="105176" y="71722"/>
                    </a:lnTo>
                    <a:lnTo>
                      <a:pt x="58396" y="100619"/>
                    </a:lnTo>
                    <a:lnTo>
                      <a:pt x="68005" y="124309"/>
                    </a:lnTo>
                    <a:lnTo>
                      <a:pt x="119854" y="92288"/>
                    </a:lnTo>
                    <a:lnTo>
                      <a:pt x="130414" y="119363"/>
                    </a:lnTo>
                    <a:lnTo>
                      <a:pt x="48470" y="169998"/>
                    </a:lnTo>
                    <a:close/>
                  </a:path>
                </a:pathLst>
              </a:custGeom>
              <a:solidFill>
                <a:srgbClr val="FFFFFF"/>
              </a:solidFill>
              <a:ln w="10554" cap="flat">
                <a:noFill/>
                <a:prstDash val="solid"/>
                <a:miter/>
              </a:ln>
            </p:spPr>
            <p:txBody>
              <a:bodyPr rtlCol="0" anchor="ctr"/>
              <a:lstStyle/>
              <a:p>
                <a:endParaRPr lang="en-IN"/>
              </a:p>
            </p:txBody>
          </p:sp>
          <p:sp>
            <p:nvSpPr>
              <p:cNvPr id="98" name="Freeform: Shape 97">
                <a:extLst>
                  <a:ext uri="{FF2B5EF4-FFF2-40B4-BE49-F238E27FC236}">
                    <a16:creationId xmlns:a16="http://schemas.microsoft.com/office/drawing/2014/main" id="{09F8D8A3-42BB-2522-C118-F85B992870F9}"/>
                  </a:ext>
                </a:extLst>
              </p:cNvPr>
              <p:cNvSpPr/>
              <p:nvPr/>
            </p:nvSpPr>
            <p:spPr>
              <a:xfrm>
                <a:off x="1984478" y="1797165"/>
                <a:ext cx="122352" cy="156279"/>
              </a:xfrm>
              <a:custGeom>
                <a:avLst/>
                <a:gdLst>
                  <a:gd name="connsiteX0" fmla="*/ 0 w 122352"/>
                  <a:gd name="connsiteY0" fmla="*/ 36395 h 156279"/>
                  <a:gd name="connsiteX1" fmla="*/ 44668 w 122352"/>
                  <a:gd name="connsiteY1" fmla="*/ 8800 h 156279"/>
                  <a:gd name="connsiteX2" fmla="*/ 67794 w 122352"/>
                  <a:gd name="connsiteY2" fmla="*/ 79 h 156279"/>
                  <a:gd name="connsiteX3" fmla="*/ 86379 w 122352"/>
                  <a:gd name="connsiteY3" fmla="*/ 4505 h 156279"/>
                  <a:gd name="connsiteX4" fmla="*/ 101797 w 122352"/>
                  <a:gd name="connsiteY4" fmla="*/ 18953 h 156279"/>
                  <a:gd name="connsiteX5" fmla="*/ 113624 w 122352"/>
                  <a:gd name="connsiteY5" fmla="*/ 40691 h 156279"/>
                  <a:gd name="connsiteX6" fmla="*/ 122177 w 122352"/>
                  <a:gd name="connsiteY6" fmla="*/ 72712 h 156279"/>
                  <a:gd name="connsiteX7" fmla="*/ 119537 w 122352"/>
                  <a:gd name="connsiteY7" fmla="*/ 96533 h 156279"/>
                  <a:gd name="connsiteX8" fmla="*/ 109822 w 122352"/>
                  <a:gd name="connsiteY8" fmla="*/ 114365 h 156279"/>
                  <a:gd name="connsiteX9" fmla="*/ 93243 w 122352"/>
                  <a:gd name="connsiteY9" fmla="*/ 128684 h 156279"/>
                  <a:gd name="connsiteX10" fmla="*/ 48575 w 122352"/>
                  <a:gd name="connsiteY10" fmla="*/ 156279 h 156279"/>
                  <a:gd name="connsiteX11" fmla="*/ 41078 w 122352"/>
                  <a:gd name="connsiteY11" fmla="*/ 44986 h 156279"/>
                  <a:gd name="connsiteX12" fmla="*/ 67583 w 122352"/>
                  <a:gd name="connsiteY12" fmla="*/ 110070 h 156279"/>
                  <a:gd name="connsiteX13" fmla="*/ 74975 w 122352"/>
                  <a:gd name="connsiteY13" fmla="*/ 105514 h 156279"/>
                  <a:gd name="connsiteX14" fmla="*/ 87330 w 122352"/>
                  <a:gd name="connsiteY14" fmla="*/ 94710 h 156279"/>
                  <a:gd name="connsiteX15" fmla="*/ 89970 w 122352"/>
                  <a:gd name="connsiteY15" fmla="*/ 81694 h 156279"/>
                  <a:gd name="connsiteX16" fmla="*/ 83740 w 122352"/>
                  <a:gd name="connsiteY16" fmla="*/ 59565 h 156279"/>
                  <a:gd name="connsiteX17" fmla="*/ 68111 w 122352"/>
                  <a:gd name="connsiteY17" fmla="*/ 36526 h 156279"/>
                  <a:gd name="connsiteX18" fmla="*/ 48575 w 122352"/>
                  <a:gd name="connsiteY18" fmla="*/ 39780 h 156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2352" h="156279">
                    <a:moveTo>
                      <a:pt x="0" y="36395"/>
                    </a:moveTo>
                    <a:lnTo>
                      <a:pt x="44668" y="8800"/>
                    </a:lnTo>
                    <a:cubicBezTo>
                      <a:pt x="51807" y="3945"/>
                      <a:pt x="59674" y="977"/>
                      <a:pt x="67794" y="79"/>
                    </a:cubicBezTo>
                    <a:cubicBezTo>
                      <a:pt x="74193" y="-377"/>
                      <a:pt x="80582" y="1146"/>
                      <a:pt x="86379" y="4505"/>
                    </a:cubicBezTo>
                    <a:cubicBezTo>
                      <a:pt x="92282" y="7928"/>
                      <a:pt x="97541" y="12861"/>
                      <a:pt x="101797" y="18953"/>
                    </a:cubicBezTo>
                    <a:cubicBezTo>
                      <a:pt x="106538" y="25487"/>
                      <a:pt x="110519" y="32803"/>
                      <a:pt x="113624" y="40691"/>
                    </a:cubicBezTo>
                    <a:cubicBezTo>
                      <a:pt x="118091" y="50610"/>
                      <a:pt x="120995" y="61466"/>
                      <a:pt x="122177" y="72712"/>
                    </a:cubicBezTo>
                    <a:cubicBezTo>
                      <a:pt x="122769" y="80795"/>
                      <a:pt x="121861" y="88944"/>
                      <a:pt x="119537" y="96533"/>
                    </a:cubicBezTo>
                    <a:cubicBezTo>
                      <a:pt x="117584" y="103392"/>
                      <a:pt x="114236" y="109536"/>
                      <a:pt x="109822" y="114365"/>
                    </a:cubicBezTo>
                    <a:cubicBezTo>
                      <a:pt x="104838" y="120028"/>
                      <a:pt x="99262" y="124844"/>
                      <a:pt x="93243" y="128684"/>
                    </a:cubicBezTo>
                    <a:lnTo>
                      <a:pt x="48575" y="156279"/>
                    </a:lnTo>
                    <a:close/>
                    <a:moveTo>
                      <a:pt x="41078" y="44986"/>
                    </a:moveTo>
                    <a:lnTo>
                      <a:pt x="67583" y="110070"/>
                    </a:lnTo>
                    <a:lnTo>
                      <a:pt x="74975" y="105514"/>
                    </a:lnTo>
                    <a:cubicBezTo>
                      <a:pt x="79727" y="103171"/>
                      <a:pt x="83961" y="99461"/>
                      <a:pt x="87330" y="94710"/>
                    </a:cubicBezTo>
                    <a:cubicBezTo>
                      <a:pt x="89431" y="90896"/>
                      <a:pt x="90361" y="86275"/>
                      <a:pt x="89970" y="81694"/>
                    </a:cubicBezTo>
                    <a:cubicBezTo>
                      <a:pt x="89062" y="73896"/>
                      <a:pt x="86939" y="66386"/>
                      <a:pt x="83740" y="59565"/>
                    </a:cubicBezTo>
                    <a:cubicBezTo>
                      <a:pt x="80815" y="49907"/>
                      <a:pt x="75302" y="41784"/>
                      <a:pt x="68111" y="36526"/>
                    </a:cubicBezTo>
                    <a:cubicBezTo>
                      <a:pt x="61522" y="34078"/>
                      <a:pt x="54394" y="35263"/>
                      <a:pt x="48575" y="39780"/>
                    </a:cubicBezTo>
                    <a:close/>
                  </a:path>
                </a:pathLst>
              </a:custGeom>
              <a:solidFill>
                <a:srgbClr val="FFFFFF"/>
              </a:solidFill>
              <a:ln w="10554" cap="flat">
                <a:noFill/>
                <a:prstDash val="solid"/>
                <a:miter/>
              </a:ln>
            </p:spPr>
            <p:txBody>
              <a:bodyPr rtlCol="0" anchor="ctr"/>
              <a:lstStyle/>
              <a:p>
                <a:endParaRPr lang="en-IN"/>
              </a:p>
            </p:txBody>
          </p:sp>
          <p:sp>
            <p:nvSpPr>
              <p:cNvPr id="99" name="Freeform: Shape 98">
                <a:extLst>
                  <a:ext uri="{FF2B5EF4-FFF2-40B4-BE49-F238E27FC236}">
                    <a16:creationId xmlns:a16="http://schemas.microsoft.com/office/drawing/2014/main" id="{C0E98261-C066-9941-1E94-44BE1BCB5749}"/>
                  </a:ext>
                </a:extLst>
              </p:cNvPr>
              <p:cNvSpPr/>
              <p:nvPr/>
            </p:nvSpPr>
            <p:spPr>
              <a:xfrm rot="613199">
                <a:off x="1955325" y="2459177"/>
                <a:ext cx="1122511" cy="269966"/>
              </a:xfrm>
              <a:custGeom>
                <a:avLst/>
                <a:gdLst>
                  <a:gd name="connsiteX0" fmla="*/ 0 w 1122511"/>
                  <a:gd name="connsiteY0" fmla="*/ 0 h 269966"/>
                  <a:gd name="connsiteX1" fmla="*/ 1122512 w 1122511"/>
                  <a:gd name="connsiteY1" fmla="*/ 0 h 269966"/>
                  <a:gd name="connsiteX2" fmla="*/ 1122512 w 1122511"/>
                  <a:gd name="connsiteY2" fmla="*/ 269966 h 269966"/>
                  <a:gd name="connsiteX3" fmla="*/ 0 w 1122511"/>
                  <a:gd name="connsiteY3" fmla="*/ 269966 h 269966"/>
                </a:gdLst>
                <a:ahLst/>
                <a:cxnLst>
                  <a:cxn ang="0">
                    <a:pos x="connsiteX0" y="connsiteY0"/>
                  </a:cxn>
                  <a:cxn ang="0">
                    <a:pos x="connsiteX1" y="connsiteY1"/>
                  </a:cxn>
                  <a:cxn ang="0">
                    <a:pos x="connsiteX2" y="connsiteY2"/>
                  </a:cxn>
                  <a:cxn ang="0">
                    <a:pos x="connsiteX3" y="connsiteY3"/>
                  </a:cxn>
                </a:cxnLst>
                <a:rect l="l" t="t" r="r" b="b"/>
                <a:pathLst>
                  <a:path w="1122511" h="269966">
                    <a:moveTo>
                      <a:pt x="0" y="0"/>
                    </a:moveTo>
                    <a:lnTo>
                      <a:pt x="1122512" y="0"/>
                    </a:lnTo>
                    <a:lnTo>
                      <a:pt x="1122512" y="269966"/>
                    </a:lnTo>
                    <a:lnTo>
                      <a:pt x="0" y="269966"/>
                    </a:lnTo>
                    <a:close/>
                  </a:path>
                </a:pathLst>
              </a:custGeom>
              <a:solidFill>
                <a:srgbClr val="FF725E"/>
              </a:solidFill>
              <a:ln w="10554" cap="flat">
                <a:noFill/>
                <a:prstDash val="solid"/>
                <a:miter/>
              </a:ln>
            </p:spPr>
            <p:txBody>
              <a:bodyPr rtlCol="0" anchor="ctr"/>
              <a:lstStyle/>
              <a:p>
                <a:endParaRPr lang="en-IN"/>
              </a:p>
            </p:txBody>
          </p:sp>
          <p:sp>
            <p:nvSpPr>
              <p:cNvPr id="100" name="Freeform: Shape 99">
                <a:extLst>
                  <a:ext uri="{FF2B5EF4-FFF2-40B4-BE49-F238E27FC236}">
                    <a16:creationId xmlns:a16="http://schemas.microsoft.com/office/drawing/2014/main" id="{BE339ADB-E280-1BBF-0764-2C4F24D9D9A3}"/>
                  </a:ext>
                </a:extLst>
              </p:cNvPr>
              <p:cNvSpPr/>
              <p:nvPr/>
            </p:nvSpPr>
            <p:spPr>
              <a:xfrm rot="613199">
                <a:off x="1955325" y="2459177"/>
                <a:ext cx="1122511" cy="269966"/>
              </a:xfrm>
              <a:custGeom>
                <a:avLst/>
                <a:gdLst>
                  <a:gd name="connsiteX0" fmla="*/ 0 w 1122511"/>
                  <a:gd name="connsiteY0" fmla="*/ 0 h 269966"/>
                  <a:gd name="connsiteX1" fmla="*/ 1122512 w 1122511"/>
                  <a:gd name="connsiteY1" fmla="*/ 0 h 269966"/>
                  <a:gd name="connsiteX2" fmla="*/ 1122512 w 1122511"/>
                  <a:gd name="connsiteY2" fmla="*/ 269966 h 269966"/>
                  <a:gd name="connsiteX3" fmla="*/ 0 w 1122511"/>
                  <a:gd name="connsiteY3" fmla="*/ 269966 h 269966"/>
                </a:gdLst>
                <a:ahLst/>
                <a:cxnLst>
                  <a:cxn ang="0">
                    <a:pos x="connsiteX0" y="connsiteY0"/>
                  </a:cxn>
                  <a:cxn ang="0">
                    <a:pos x="connsiteX1" y="connsiteY1"/>
                  </a:cxn>
                  <a:cxn ang="0">
                    <a:pos x="connsiteX2" y="connsiteY2"/>
                  </a:cxn>
                  <a:cxn ang="0">
                    <a:pos x="connsiteX3" y="connsiteY3"/>
                  </a:cxn>
                </a:cxnLst>
                <a:rect l="l" t="t" r="r" b="b"/>
                <a:pathLst>
                  <a:path w="1122511" h="269966">
                    <a:moveTo>
                      <a:pt x="0" y="0"/>
                    </a:moveTo>
                    <a:lnTo>
                      <a:pt x="1122512" y="0"/>
                    </a:lnTo>
                    <a:lnTo>
                      <a:pt x="1122512" y="269966"/>
                    </a:lnTo>
                    <a:lnTo>
                      <a:pt x="0" y="269966"/>
                    </a:lnTo>
                    <a:close/>
                  </a:path>
                </a:pathLst>
              </a:custGeom>
              <a:solidFill>
                <a:srgbClr val="000000">
                  <a:alpha val="20000"/>
                </a:srgbClr>
              </a:solidFill>
              <a:ln w="10554" cap="flat">
                <a:noFill/>
                <a:prstDash val="solid"/>
                <a:miter/>
              </a:ln>
            </p:spPr>
            <p:txBody>
              <a:bodyPr rtlCol="0" anchor="ctr"/>
              <a:lstStyle/>
              <a:p>
                <a:endParaRPr lang="en-IN"/>
              </a:p>
            </p:txBody>
          </p:sp>
          <p:sp>
            <p:nvSpPr>
              <p:cNvPr id="101" name="Freeform: Shape 100">
                <a:extLst>
                  <a:ext uri="{FF2B5EF4-FFF2-40B4-BE49-F238E27FC236}">
                    <a16:creationId xmlns:a16="http://schemas.microsoft.com/office/drawing/2014/main" id="{F9F715CA-4608-D2B9-2193-8116219BE7AA}"/>
                  </a:ext>
                </a:extLst>
              </p:cNvPr>
              <p:cNvSpPr/>
              <p:nvPr/>
            </p:nvSpPr>
            <p:spPr>
              <a:xfrm>
                <a:off x="2019311" y="2425749"/>
                <a:ext cx="107830" cy="140351"/>
              </a:xfrm>
              <a:custGeom>
                <a:avLst/>
                <a:gdLst>
                  <a:gd name="connsiteX0" fmla="*/ 74778 w 107830"/>
                  <a:gd name="connsiteY0" fmla="*/ 86762 h 140351"/>
                  <a:gd name="connsiteX1" fmla="*/ 102234 w 107830"/>
                  <a:gd name="connsiteY1" fmla="*/ 103943 h 140351"/>
                  <a:gd name="connsiteX2" fmla="*/ 89351 w 107830"/>
                  <a:gd name="connsiteY2" fmla="*/ 126983 h 140351"/>
                  <a:gd name="connsiteX3" fmla="*/ 71505 w 107830"/>
                  <a:gd name="connsiteY3" fmla="*/ 138828 h 140351"/>
                  <a:gd name="connsiteX4" fmla="*/ 47111 w 107830"/>
                  <a:gd name="connsiteY4" fmla="*/ 138828 h 140351"/>
                  <a:gd name="connsiteX5" fmla="*/ 19445 w 107830"/>
                  <a:gd name="connsiteY5" fmla="*/ 125812 h 140351"/>
                  <a:gd name="connsiteX6" fmla="*/ 3605 w 107830"/>
                  <a:gd name="connsiteY6" fmla="*/ 99778 h 140351"/>
                  <a:gd name="connsiteX7" fmla="*/ 1493 w 107830"/>
                  <a:gd name="connsiteY7" fmla="*/ 57734 h 140351"/>
                  <a:gd name="connsiteX8" fmla="*/ 22612 w 107830"/>
                  <a:gd name="connsiteY8" fmla="*/ 10614 h 140351"/>
                  <a:gd name="connsiteX9" fmla="*/ 64852 w 107830"/>
                  <a:gd name="connsiteY9" fmla="*/ 1893 h 140351"/>
                  <a:gd name="connsiteX10" fmla="*/ 95159 w 107830"/>
                  <a:gd name="connsiteY10" fmla="*/ 18945 h 140351"/>
                  <a:gd name="connsiteX11" fmla="*/ 107830 w 107830"/>
                  <a:gd name="connsiteY11" fmla="*/ 53829 h 140351"/>
                  <a:gd name="connsiteX12" fmla="*/ 77524 w 107830"/>
                  <a:gd name="connsiteY12" fmla="*/ 55261 h 140351"/>
                  <a:gd name="connsiteX13" fmla="*/ 75517 w 107830"/>
                  <a:gd name="connsiteY13" fmla="*/ 45759 h 140351"/>
                  <a:gd name="connsiteX14" fmla="*/ 69815 w 107830"/>
                  <a:gd name="connsiteY14" fmla="*/ 37038 h 140351"/>
                  <a:gd name="connsiteX15" fmla="*/ 61262 w 107830"/>
                  <a:gd name="connsiteY15" fmla="*/ 32482 h 140351"/>
                  <a:gd name="connsiteX16" fmla="*/ 42359 w 107830"/>
                  <a:gd name="connsiteY16" fmla="*/ 39901 h 140351"/>
                  <a:gd name="connsiteX17" fmla="*/ 34017 w 107830"/>
                  <a:gd name="connsiteY17" fmla="*/ 64893 h 140351"/>
                  <a:gd name="connsiteX18" fmla="*/ 35073 w 107830"/>
                  <a:gd name="connsiteY18" fmla="*/ 96134 h 140351"/>
                  <a:gd name="connsiteX19" fmla="*/ 49012 w 107830"/>
                  <a:gd name="connsiteY19" fmla="*/ 107588 h 140351"/>
                  <a:gd name="connsiteX20" fmla="*/ 64324 w 107830"/>
                  <a:gd name="connsiteY20" fmla="*/ 104204 h 140351"/>
                  <a:gd name="connsiteX21" fmla="*/ 74778 w 107830"/>
                  <a:gd name="connsiteY21" fmla="*/ 86762 h 140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7830" h="140351">
                    <a:moveTo>
                      <a:pt x="74778" y="86762"/>
                    </a:moveTo>
                    <a:lnTo>
                      <a:pt x="102234" y="103943"/>
                    </a:lnTo>
                    <a:cubicBezTo>
                      <a:pt x="99340" y="112678"/>
                      <a:pt x="94947" y="120540"/>
                      <a:pt x="89351" y="126983"/>
                    </a:cubicBezTo>
                    <a:cubicBezTo>
                      <a:pt x="84314" y="132736"/>
                      <a:pt x="78178" y="136811"/>
                      <a:pt x="71505" y="138828"/>
                    </a:cubicBezTo>
                    <a:cubicBezTo>
                      <a:pt x="63458" y="140859"/>
                      <a:pt x="55158" y="140859"/>
                      <a:pt x="47111" y="138828"/>
                    </a:cubicBezTo>
                    <a:cubicBezTo>
                      <a:pt x="37238" y="136980"/>
                      <a:pt x="27808" y="132541"/>
                      <a:pt x="19445" y="125812"/>
                    </a:cubicBezTo>
                    <a:cubicBezTo>
                      <a:pt x="12211" y="119225"/>
                      <a:pt x="6709" y="110178"/>
                      <a:pt x="3605" y="99778"/>
                    </a:cubicBezTo>
                    <a:cubicBezTo>
                      <a:pt x="-324" y="86293"/>
                      <a:pt x="-1063" y="71714"/>
                      <a:pt x="1493" y="57734"/>
                    </a:cubicBezTo>
                    <a:cubicBezTo>
                      <a:pt x="3098" y="39160"/>
                      <a:pt x="10712" y="22173"/>
                      <a:pt x="22612" y="10614"/>
                    </a:cubicBezTo>
                    <a:cubicBezTo>
                      <a:pt x="35136" y="721"/>
                      <a:pt x="50396" y="-2429"/>
                      <a:pt x="64852" y="1893"/>
                    </a:cubicBezTo>
                    <a:cubicBezTo>
                      <a:pt x="76140" y="3598"/>
                      <a:pt x="86721" y="9546"/>
                      <a:pt x="95159" y="18945"/>
                    </a:cubicBezTo>
                    <a:cubicBezTo>
                      <a:pt x="102360" y="28551"/>
                      <a:pt x="106817" y="40813"/>
                      <a:pt x="107830" y="53829"/>
                    </a:cubicBezTo>
                    <a:lnTo>
                      <a:pt x="77524" y="55261"/>
                    </a:lnTo>
                    <a:cubicBezTo>
                      <a:pt x="77270" y="51981"/>
                      <a:pt x="76594" y="48779"/>
                      <a:pt x="75517" y="45759"/>
                    </a:cubicBezTo>
                    <a:cubicBezTo>
                      <a:pt x="74197" y="42349"/>
                      <a:pt x="72244" y="39355"/>
                      <a:pt x="69815" y="37038"/>
                    </a:cubicBezTo>
                    <a:cubicBezTo>
                      <a:pt x="67270" y="34747"/>
                      <a:pt x="64356" y="33198"/>
                      <a:pt x="61262" y="32482"/>
                    </a:cubicBezTo>
                    <a:cubicBezTo>
                      <a:pt x="54334" y="30621"/>
                      <a:pt x="47132" y="33445"/>
                      <a:pt x="42359" y="39901"/>
                    </a:cubicBezTo>
                    <a:cubicBezTo>
                      <a:pt x="37681" y="47074"/>
                      <a:pt x="34788" y="55743"/>
                      <a:pt x="34017" y="64893"/>
                    </a:cubicBezTo>
                    <a:cubicBezTo>
                      <a:pt x="31641" y="75177"/>
                      <a:pt x="32011" y="86124"/>
                      <a:pt x="35073" y="96134"/>
                    </a:cubicBezTo>
                    <a:cubicBezTo>
                      <a:pt x="37967" y="102473"/>
                      <a:pt x="43151" y="106729"/>
                      <a:pt x="49012" y="107588"/>
                    </a:cubicBezTo>
                    <a:cubicBezTo>
                      <a:pt x="54271" y="109254"/>
                      <a:pt x="59857" y="108018"/>
                      <a:pt x="64324" y="104204"/>
                    </a:cubicBezTo>
                    <a:cubicBezTo>
                      <a:pt x="69023" y="99661"/>
                      <a:pt x="72645" y="93634"/>
                      <a:pt x="74778" y="86762"/>
                    </a:cubicBezTo>
                    <a:close/>
                  </a:path>
                </a:pathLst>
              </a:custGeom>
              <a:solidFill>
                <a:srgbClr val="FFFFFF"/>
              </a:solidFill>
              <a:ln w="10554" cap="flat">
                <a:noFill/>
                <a:prstDash val="solid"/>
                <a:miter/>
              </a:ln>
            </p:spPr>
            <p:txBody>
              <a:bodyPr rtlCol="0" anchor="ctr"/>
              <a:lstStyle/>
              <a:p>
                <a:endParaRPr lang="en-IN"/>
              </a:p>
            </p:txBody>
          </p:sp>
          <p:sp>
            <p:nvSpPr>
              <p:cNvPr id="102" name="Freeform: Shape 101">
                <a:extLst>
                  <a:ext uri="{FF2B5EF4-FFF2-40B4-BE49-F238E27FC236}">
                    <a16:creationId xmlns:a16="http://schemas.microsoft.com/office/drawing/2014/main" id="{4A989D44-0214-4E2F-356D-4EABF95D2309}"/>
                  </a:ext>
                </a:extLst>
              </p:cNvPr>
              <p:cNvSpPr/>
              <p:nvPr/>
            </p:nvSpPr>
            <p:spPr>
              <a:xfrm>
                <a:off x="2120489" y="2451072"/>
                <a:ext cx="116791" cy="148910"/>
              </a:xfrm>
              <a:custGeom>
                <a:avLst/>
                <a:gdLst>
                  <a:gd name="connsiteX0" fmla="*/ 79832 w 116791"/>
                  <a:gd name="connsiteY0" fmla="*/ 118192 h 148910"/>
                  <a:gd name="connsiteX1" fmla="*/ 42239 w 116791"/>
                  <a:gd name="connsiteY1" fmla="*/ 109861 h 148910"/>
                  <a:gd name="connsiteX2" fmla="*/ 33791 w 116791"/>
                  <a:gd name="connsiteY2" fmla="*/ 130557 h 148910"/>
                  <a:gd name="connsiteX3" fmla="*/ 0 w 116791"/>
                  <a:gd name="connsiteY3" fmla="*/ 123008 h 148910"/>
                  <a:gd name="connsiteX4" fmla="*/ 59558 w 116791"/>
                  <a:gd name="connsiteY4" fmla="*/ 0 h 148910"/>
                  <a:gd name="connsiteX5" fmla="*/ 95672 w 116791"/>
                  <a:gd name="connsiteY5" fmla="*/ 8070 h 148910"/>
                  <a:gd name="connsiteX6" fmla="*/ 116792 w 116791"/>
                  <a:gd name="connsiteY6" fmla="*/ 148911 h 148910"/>
                  <a:gd name="connsiteX7" fmla="*/ 82156 w 116791"/>
                  <a:gd name="connsiteY7" fmla="*/ 141231 h 148910"/>
                  <a:gd name="connsiteX8" fmla="*/ 77087 w 116791"/>
                  <a:gd name="connsiteY8" fmla="*/ 88253 h 148910"/>
                  <a:gd name="connsiteX9" fmla="*/ 72229 w 116791"/>
                  <a:gd name="connsiteY9" fmla="*/ 38139 h 148910"/>
                  <a:gd name="connsiteX10" fmla="*/ 53538 w 116791"/>
                  <a:gd name="connsiteY10" fmla="*/ 82916 h 148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6791" h="148910">
                    <a:moveTo>
                      <a:pt x="79832" y="118192"/>
                    </a:moveTo>
                    <a:lnTo>
                      <a:pt x="42239" y="109861"/>
                    </a:lnTo>
                    <a:lnTo>
                      <a:pt x="33791" y="130557"/>
                    </a:lnTo>
                    <a:lnTo>
                      <a:pt x="0" y="123008"/>
                    </a:lnTo>
                    <a:lnTo>
                      <a:pt x="59558" y="0"/>
                    </a:lnTo>
                    <a:lnTo>
                      <a:pt x="95672" y="8070"/>
                    </a:lnTo>
                    <a:lnTo>
                      <a:pt x="116792" y="148911"/>
                    </a:lnTo>
                    <a:lnTo>
                      <a:pt x="82156" y="141231"/>
                    </a:lnTo>
                    <a:close/>
                    <a:moveTo>
                      <a:pt x="77087" y="88253"/>
                    </a:moveTo>
                    <a:lnTo>
                      <a:pt x="72229" y="38139"/>
                    </a:lnTo>
                    <a:lnTo>
                      <a:pt x="53538" y="82916"/>
                    </a:lnTo>
                    <a:close/>
                  </a:path>
                </a:pathLst>
              </a:custGeom>
              <a:solidFill>
                <a:srgbClr val="FFFFFF"/>
              </a:solidFill>
              <a:ln w="10554" cap="flat">
                <a:noFill/>
                <a:prstDash val="solid"/>
                <a:miter/>
              </a:ln>
            </p:spPr>
            <p:txBody>
              <a:bodyPr rtlCol="0" anchor="ctr"/>
              <a:lstStyle/>
              <a:p>
                <a:endParaRPr lang="en-IN"/>
              </a:p>
            </p:txBody>
          </p:sp>
          <p:sp>
            <p:nvSpPr>
              <p:cNvPr id="103" name="Freeform: Shape 102">
                <a:extLst>
                  <a:ext uri="{FF2B5EF4-FFF2-40B4-BE49-F238E27FC236}">
                    <a16:creationId xmlns:a16="http://schemas.microsoft.com/office/drawing/2014/main" id="{ED96C63F-4F64-C1BE-DF75-94F5904A9A29}"/>
                  </a:ext>
                </a:extLst>
              </p:cNvPr>
              <p:cNvSpPr/>
              <p:nvPr/>
            </p:nvSpPr>
            <p:spPr>
              <a:xfrm>
                <a:off x="2248052" y="2470466"/>
                <a:ext cx="121332" cy="154638"/>
              </a:xfrm>
              <a:custGeom>
                <a:avLst/>
                <a:gdLst>
                  <a:gd name="connsiteX0" fmla="*/ 19008 w 121332"/>
                  <a:gd name="connsiteY0" fmla="*/ 0 h 154638"/>
                  <a:gd name="connsiteX1" fmla="*/ 49948 w 121332"/>
                  <a:gd name="connsiteY1" fmla="*/ 6769 h 154638"/>
                  <a:gd name="connsiteX2" fmla="*/ 79621 w 121332"/>
                  <a:gd name="connsiteY2" fmla="*/ 88774 h 154638"/>
                  <a:gd name="connsiteX3" fmla="*/ 90181 w 121332"/>
                  <a:gd name="connsiteY3" fmla="*/ 15750 h 154638"/>
                  <a:gd name="connsiteX4" fmla="*/ 121333 w 121332"/>
                  <a:gd name="connsiteY4" fmla="*/ 22649 h 154638"/>
                  <a:gd name="connsiteX5" fmla="*/ 102008 w 121332"/>
                  <a:gd name="connsiteY5" fmla="*/ 154638 h 154638"/>
                  <a:gd name="connsiteX6" fmla="*/ 70857 w 121332"/>
                  <a:gd name="connsiteY6" fmla="*/ 147739 h 154638"/>
                  <a:gd name="connsiteX7" fmla="*/ 41606 w 121332"/>
                  <a:gd name="connsiteY7" fmla="*/ 65995 h 154638"/>
                  <a:gd name="connsiteX8" fmla="*/ 31046 w 121332"/>
                  <a:gd name="connsiteY8" fmla="*/ 138367 h 154638"/>
                  <a:gd name="connsiteX9" fmla="*/ 0 w 121332"/>
                  <a:gd name="connsiteY9" fmla="*/ 131469 h 154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332" h="154638">
                    <a:moveTo>
                      <a:pt x="19008" y="0"/>
                    </a:moveTo>
                    <a:lnTo>
                      <a:pt x="49948" y="6769"/>
                    </a:lnTo>
                    <a:lnTo>
                      <a:pt x="79621" y="88774"/>
                    </a:lnTo>
                    <a:lnTo>
                      <a:pt x="90181" y="15750"/>
                    </a:lnTo>
                    <a:lnTo>
                      <a:pt x="121333" y="22649"/>
                    </a:lnTo>
                    <a:lnTo>
                      <a:pt x="102008" y="154638"/>
                    </a:lnTo>
                    <a:lnTo>
                      <a:pt x="70857" y="147739"/>
                    </a:lnTo>
                    <a:lnTo>
                      <a:pt x="41606" y="65995"/>
                    </a:lnTo>
                    <a:lnTo>
                      <a:pt x="31046" y="138367"/>
                    </a:lnTo>
                    <a:lnTo>
                      <a:pt x="0" y="131469"/>
                    </a:lnTo>
                    <a:close/>
                  </a:path>
                </a:pathLst>
              </a:custGeom>
              <a:solidFill>
                <a:srgbClr val="FFFFFF"/>
              </a:solidFill>
              <a:ln w="10554" cap="flat">
                <a:noFill/>
                <a:prstDash val="solid"/>
                <a:miter/>
              </a:ln>
            </p:spPr>
            <p:txBody>
              <a:bodyPr rtlCol="0" anchor="ctr"/>
              <a:lstStyle/>
              <a:p>
                <a:endParaRPr lang="en-IN"/>
              </a:p>
            </p:txBody>
          </p:sp>
          <p:sp>
            <p:nvSpPr>
              <p:cNvPr id="104" name="Freeform: Shape 103">
                <a:extLst>
                  <a:ext uri="{FF2B5EF4-FFF2-40B4-BE49-F238E27FC236}">
                    <a16:creationId xmlns:a16="http://schemas.microsoft.com/office/drawing/2014/main" id="{2272EBEA-31ED-07E0-FBAC-A50B1053CD15}"/>
                  </a:ext>
                </a:extLst>
              </p:cNvPr>
              <p:cNvSpPr/>
              <p:nvPr/>
            </p:nvSpPr>
            <p:spPr>
              <a:xfrm>
                <a:off x="2376555" y="2505575"/>
                <a:ext cx="108142" cy="139893"/>
              </a:xfrm>
              <a:custGeom>
                <a:avLst/>
                <a:gdLst>
                  <a:gd name="connsiteX0" fmla="*/ 74774 w 108142"/>
                  <a:gd name="connsiteY0" fmla="*/ 86207 h 139893"/>
                  <a:gd name="connsiteX1" fmla="*/ 102229 w 108142"/>
                  <a:gd name="connsiteY1" fmla="*/ 103519 h 139893"/>
                  <a:gd name="connsiteX2" fmla="*/ 89346 w 108142"/>
                  <a:gd name="connsiteY2" fmla="*/ 126558 h 139893"/>
                  <a:gd name="connsiteX3" fmla="*/ 71500 w 108142"/>
                  <a:gd name="connsiteY3" fmla="*/ 138273 h 139893"/>
                  <a:gd name="connsiteX4" fmla="*/ 47107 w 108142"/>
                  <a:gd name="connsiteY4" fmla="*/ 138273 h 139893"/>
                  <a:gd name="connsiteX5" fmla="*/ 19440 w 108142"/>
                  <a:gd name="connsiteY5" fmla="*/ 125257 h 139893"/>
                  <a:gd name="connsiteX6" fmla="*/ 3600 w 108142"/>
                  <a:gd name="connsiteY6" fmla="*/ 99223 h 139893"/>
                  <a:gd name="connsiteX7" fmla="*/ 1488 w 108142"/>
                  <a:gd name="connsiteY7" fmla="*/ 57179 h 139893"/>
                  <a:gd name="connsiteX8" fmla="*/ 22608 w 108142"/>
                  <a:gd name="connsiteY8" fmla="*/ 9929 h 139893"/>
                  <a:gd name="connsiteX9" fmla="*/ 95471 w 108142"/>
                  <a:gd name="connsiteY9" fmla="*/ 18390 h 139893"/>
                  <a:gd name="connsiteX10" fmla="*/ 108143 w 108142"/>
                  <a:gd name="connsiteY10" fmla="*/ 53144 h 139893"/>
                  <a:gd name="connsiteX11" fmla="*/ 77730 w 108142"/>
                  <a:gd name="connsiteY11" fmla="*/ 54706 h 139893"/>
                  <a:gd name="connsiteX12" fmla="*/ 75830 w 108142"/>
                  <a:gd name="connsiteY12" fmla="*/ 45204 h 139893"/>
                  <a:gd name="connsiteX13" fmla="*/ 70127 w 108142"/>
                  <a:gd name="connsiteY13" fmla="*/ 36483 h 139893"/>
                  <a:gd name="connsiteX14" fmla="*/ 42672 w 108142"/>
                  <a:gd name="connsiteY14" fmla="*/ 39216 h 139893"/>
                  <a:gd name="connsiteX15" fmla="*/ 34329 w 108142"/>
                  <a:gd name="connsiteY15" fmla="*/ 64208 h 139893"/>
                  <a:gd name="connsiteX16" fmla="*/ 35280 w 108142"/>
                  <a:gd name="connsiteY16" fmla="*/ 95448 h 139893"/>
                  <a:gd name="connsiteX17" fmla="*/ 49324 w 108142"/>
                  <a:gd name="connsiteY17" fmla="*/ 107033 h 139893"/>
                  <a:gd name="connsiteX18" fmla="*/ 64636 w 108142"/>
                  <a:gd name="connsiteY18" fmla="*/ 103649 h 139893"/>
                  <a:gd name="connsiteX19" fmla="*/ 74774 w 108142"/>
                  <a:gd name="connsiteY19" fmla="*/ 86207 h 139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8142" h="139893">
                    <a:moveTo>
                      <a:pt x="74774" y="86207"/>
                    </a:moveTo>
                    <a:lnTo>
                      <a:pt x="102229" y="103519"/>
                    </a:lnTo>
                    <a:cubicBezTo>
                      <a:pt x="99272" y="112214"/>
                      <a:pt x="94890" y="120063"/>
                      <a:pt x="89346" y="126558"/>
                    </a:cubicBezTo>
                    <a:cubicBezTo>
                      <a:pt x="84330" y="132325"/>
                      <a:pt x="78174" y="136360"/>
                      <a:pt x="71500" y="138273"/>
                    </a:cubicBezTo>
                    <a:cubicBezTo>
                      <a:pt x="63464" y="140434"/>
                      <a:pt x="55143" y="140434"/>
                      <a:pt x="47107" y="138273"/>
                    </a:cubicBezTo>
                    <a:cubicBezTo>
                      <a:pt x="37244" y="136386"/>
                      <a:pt x="27814" y="131947"/>
                      <a:pt x="19440" y="125257"/>
                    </a:cubicBezTo>
                    <a:cubicBezTo>
                      <a:pt x="12206" y="118670"/>
                      <a:pt x="6705" y="109623"/>
                      <a:pt x="3600" y="99223"/>
                    </a:cubicBezTo>
                    <a:cubicBezTo>
                      <a:pt x="-328" y="85738"/>
                      <a:pt x="-1057" y="71159"/>
                      <a:pt x="1488" y="57179"/>
                    </a:cubicBezTo>
                    <a:cubicBezTo>
                      <a:pt x="3104" y="38579"/>
                      <a:pt x="10718" y="21553"/>
                      <a:pt x="22608" y="9929"/>
                    </a:cubicBezTo>
                    <a:cubicBezTo>
                      <a:pt x="46009" y="-5926"/>
                      <a:pt x="74879" y="-2567"/>
                      <a:pt x="95471" y="18390"/>
                    </a:cubicBezTo>
                    <a:cubicBezTo>
                      <a:pt x="102652" y="27970"/>
                      <a:pt x="107097" y="40166"/>
                      <a:pt x="108143" y="53144"/>
                    </a:cubicBezTo>
                    <a:lnTo>
                      <a:pt x="77730" y="54706"/>
                    </a:lnTo>
                    <a:cubicBezTo>
                      <a:pt x="77519" y="51439"/>
                      <a:pt x="76875" y="48224"/>
                      <a:pt x="75830" y="45204"/>
                    </a:cubicBezTo>
                    <a:cubicBezTo>
                      <a:pt x="74541" y="41768"/>
                      <a:pt x="72577" y="38774"/>
                      <a:pt x="70127" y="36483"/>
                    </a:cubicBezTo>
                    <a:cubicBezTo>
                      <a:pt x="61690" y="28894"/>
                      <a:pt x="50021" y="30066"/>
                      <a:pt x="42672" y="39216"/>
                    </a:cubicBezTo>
                    <a:cubicBezTo>
                      <a:pt x="38036" y="46414"/>
                      <a:pt x="35143" y="55071"/>
                      <a:pt x="34329" y="64208"/>
                    </a:cubicBezTo>
                    <a:cubicBezTo>
                      <a:pt x="31975" y="74492"/>
                      <a:pt x="32312" y="85412"/>
                      <a:pt x="35280" y="95448"/>
                    </a:cubicBezTo>
                    <a:cubicBezTo>
                      <a:pt x="38226" y="101814"/>
                      <a:pt x="43421" y="106109"/>
                      <a:pt x="49324" y="107033"/>
                    </a:cubicBezTo>
                    <a:cubicBezTo>
                      <a:pt x="54583" y="108699"/>
                      <a:pt x="60169" y="107463"/>
                      <a:pt x="64636" y="103649"/>
                    </a:cubicBezTo>
                    <a:cubicBezTo>
                      <a:pt x="69230" y="99067"/>
                      <a:pt x="72736" y="93040"/>
                      <a:pt x="74774" y="86207"/>
                    </a:cubicBezTo>
                    <a:close/>
                  </a:path>
                </a:pathLst>
              </a:custGeom>
              <a:solidFill>
                <a:srgbClr val="FFFFFF"/>
              </a:solidFill>
              <a:ln w="10554" cap="flat">
                <a:noFill/>
                <a:prstDash val="solid"/>
                <a:miter/>
              </a:ln>
            </p:spPr>
            <p:txBody>
              <a:bodyPr rtlCol="0" anchor="ctr"/>
              <a:lstStyle/>
              <a:p>
                <a:endParaRPr lang="en-IN"/>
              </a:p>
            </p:txBody>
          </p:sp>
          <p:sp>
            <p:nvSpPr>
              <p:cNvPr id="105" name="Freeform: Shape 104">
                <a:extLst>
                  <a:ext uri="{FF2B5EF4-FFF2-40B4-BE49-F238E27FC236}">
                    <a16:creationId xmlns:a16="http://schemas.microsoft.com/office/drawing/2014/main" id="{BE75A54F-CADB-84F5-6C11-B5F6D340FE86}"/>
                  </a:ext>
                </a:extLst>
              </p:cNvPr>
              <p:cNvSpPr/>
              <p:nvPr/>
            </p:nvSpPr>
            <p:spPr>
              <a:xfrm>
                <a:off x="2488394" y="2523444"/>
                <a:ext cx="108027" cy="151774"/>
              </a:xfrm>
              <a:custGeom>
                <a:avLst/>
                <a:gdLst>
                  <a:gd name="connsiteX0" fmla="*/ 19324 w 108027"/>
                  <a:gd name="connsiteY0" fmla="*/ 0 h 151774"/>
                  <a:gd name="connsiteX1" fmla="*/ 108027 w 108027"/>
                  <a:gd name="connsiteY1" fmla="*/ 19785 h 151774"/>
                  <a:gd name="connsiteX2" fmla="*/ 103803 w 108027"/>
                  <a:gd name="connsiteY2" fmla="*/ 47901 h 151774"/>
                  <a:gd name="connsiteX3" fmla="*/ 48364 w 108027"/>
                  <a:gd name="connsiteY3" fmla="*/ 34885 h 151774"/>
                  <a:gd name="connsiteX4" fmla="*/ 45302 w 108027"/>
                  <a:gd name="connsiteY4" fmla="*/ 55841 h 151774"/>
                  <a:gd name="connsiteX5" fmla="*/ 96728 w 108027"/>
                  <a:gd name="connsiteY5" fmla="*/ 67296 h 151774"/>
                  <a:gd name="connsiteX6" fmla="*/ 92821 w 108027"/>
                  <a:gd name="connsiteY6" fmla="*/ 94241 h 151774"/>
                  <a:gd name="connsiteX7" fmla="*/ 41395 w 108027"/>
                  <a:gd name="connsiteY7" fmla="*/ 82786 h 151774"/>
                  <a:gd name="connsiteX8" fmla="*/ 37593 w 108027"/>
                  <a:gd name="connsiteY8" fmla="*/ 108819 h 151774"/>
                  <a:gd name="connsiteX9" fmla="*/ 94616 w 108027"/>
                  <a:gd name="connsiteY9" fmla="*/ 121836 h 151774"/>
                  <a:gd name="connsiteX10" fmla="*/ 90287 w 108027"/>
                  <a:gd name="connsiteY10" fmla="*/ 151775 h 151774"/>
                  <a:gd name="connsiteX11" fmla="*/ 0 w 108027"/>
                  <a:gd name="connsiteY11" fmla="*/ 131729 h 151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8027" h="151774">
                    <a:moveTo>
                      <a:pt x="19324" y="0"/>
                    </a:moveTo>
                    <a:lnTo>
                      <a:pt x="108027" y="19785"/>
                    </a:lnTo>
                    <a:lnTo>
                      <a:pt x="103803" y="47901"/>
                    </a:lnTo>
                    <a:lnTo>
                      <a:pt x="48364" y="34885"/>
                    </a:lnTo>
                    <a:lnTo>
                      <a:pt x="45302" y="55841"/>
                    </a:lnTo>
                    <a:lnTo>
                      <a:pt x="96728" y="67296"/>
                    </a:lnTo>
                    <a:lnTo>
                      <a:pt x="92821" y="94241"/>
                    </a:lnTo>
                    <a:lnTo>
                      <a:pt x="41395" y="82786"/>
                    </a:lnTo>
                    <a:lnTo>
                      <a:pt x="37593" y="108819"/>
                    </a:lnTo>
                    <a:lnTo>
                      <a:pt x="94616" y="121836"/>
                    </a:lnTo>
                    <a:lnTo>
                      <a:pt x="90287" y="151775"/>
                    </a:lnTo>
                    <a:lnTo>
                      <a:pt x="0" y="131729"/>
                    </a:lnTo>
                    <a:close/>
                  </a:path>
                </a:pathLst>
              </a:custGeom>
              <a:solidFill>
                <a:srgbClr val="FFFFFF"/>
              </a:solidFill>
              <a:ln w="10554" cap="flat">
                <a:noFill/>
                <a:prstDash val="solid"/>
                <a:miter/>
              </a:ln>
            </p:spPr>
            <p:txBody>
              <a:bodyPr rtlCol="0" anchor="ctr"/>
              <a:lstStyle/>
              <a:p>
                <a:endParaRPr lang="en-IN"/>
              </a:p>
            </p:txBody>
          </p:sp>
          <p:sp>
            <p:nvSpPr>
              <p:cNvPr id="106" name="Freeform: Shape 105">
                <a:extLst>
                  <a:ext uri="{FF2B5EF4-FFF2-40B4-BE49-F238E27FC236}">
                    <a16:creationId xmlns:a16="http://schemas.microsoft.com/office/drawing/2014/main" id="{95EE6D0C-245D-483D-CBB4-9F8DF806064D}"/>
                  </a:ext>
                </a:extLst>
              </p:cNvPr>
              <p:cNvSpPr/>
              <p:nvPr/>
            </p:nvSpPr>
            <p:spPr>
              <a:xfrm>
                <a:off x="2596738" y="2547916"/>
                <a:ext cx="89230" cy="150733"/>
              </a:xfrm>
              <a:custGeom>
                <a:avLst/>
                <a:gdLst>
                  <a:gd name="connsiteX0" fmla="*/ 19008 w 89230"/>
                  <a:gd name="connsiteY0" fmla="*/ 0 h 150733"/>
                  <a:gd name="connsiteX1" fmla="*/ 52166 w 89230"/>
                  <a:gd name="connsiteY1" fmla="*/ 7289 h 150733"/>
                  <a:gd name="connsiteX2" fmla="*/ 37593 w 89230"/>
                  <a:gd name="connsiteY2" fmla="*/ 106737 h 150733"/>
                  <a:gd name="connsiteX3" fmla="*/ 89231 w 89230"/>
                  <a:gd name="connsiteY3" fmla="*/ 118192 h 150733"/>
                  <a:gd name="connsiteX4" fmla="*/ 84479 w 89230"/>
                  <a:gd name="connsiteY4" fmla="*/ 150733 h 150733"/>
                  <a:gd name="connsiteX5" fmla="*/ 0 w 89230"/>
                  <a:gd name="connsiteY5" fmla="*/ 131859 h 150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9230" h="150733">
                    <a:moveTo>
                      <a:pt x="19008" y="0"/>
                    </a:moveTo>
                    <a:lnTo>
                      <a:pt x="52166" y="7289"/>
                    </a:lnTo>
                    <a:lnTo>
                      <a:pt x="37593" y="106737"/>
                    </a:lnTo>
                    <a:lnTo>
                      <a:pt x="89231" y="118192"/>
                    </a:lnTo>
                    <a:lnTo>
                      <a:pt x="84479" y="150733"/>
                    </a:lnTo>
                    <a:lnTo>
                      <a:pt x="0" y="131859"/>
                    </a:lnTo>
                    <a:close/>
                  </a:path>
                </a:pathLst>
              </a:custGeom>
              <a:solidFill>
                <a:srgbClr val="FFFFFF"/>
              </a:solidFill>
              <a:ln w="10554" cap="flat">
                <a:noFill/>
                <a:prstDash val="solid"/>
                <a:miter/>
              </a:ln>
            </p:spPr>
            <p:txBody>
              <a:bodyPr rtlCol="0" anchor="ctr"/>
              <a:lstStyle/>
              <a:p>
                <a:endParaRPr lang="en-IN"/>
              </a:p>
            </p:txBody>
          </p:sp>
          <p:sp>
            <p:nvSpPr>
              <p:cNvPr id="107" name="Freeform: Shape 106">
                <a:extLst>
                  <a:ext uri="{FF2B5EF4-FFF2-40B4-BE49-F238E27FC236}">
                    <a16:creationId xmlns:a16="http://schemas.microsoft.com/office/drawing/2014/main" id="{016D038C-7B13-585F-3FAA-4FFEE9F87988}"/>
                  </a:ext>
                </a:extLst>
              </p:cNvPr>
              <p:cNvSpPr/>
              <p:nvPr/>
            </p:nvSpPr>
            <p:spPr>
              <a:xfrm>
                <a:off x="2696423" y="2570044"/>
                <a:ext cx="89230" cy="150733"/>
              </a:xfrm>
              <a:custGeom>
                <a:avLst/>
                <a:gdLst>
                  <a:gd name="connsiteX0" fmla="*/ 19113 w 89230"/>
                  <a:gd name="connsiteY0" fmla="*/ 0 h 150733"/>
                  <a:gd name="connsiteX1" fmla="*/ 52166 w 89230"/>
                  <a:gd name="connsiteY1" fmla="*/ 7289 h 150733"/>
                  <a:gd name="connsiteX2" fmla="*/ 37699 w 89230"/>
                  <a:gd name="connsiteY2" fmla="*/ 106867 h 150733"/>
                  <a:gd name="connsiteX3" fmla="*/ 89231 w 89230"/>
                  <a:gd name="connsiteY3" fmla="*/ 118322 h 150733"/>
                  <a:gd name="connsiteX4" fmla="*/ 84479 w 89230"/>
                  <a:gd name="connsiteY4" fmla="*/ 150733 h 150733"/>
                  <a:gd name="connsiteX5" fmla="*/ 0 w 89230"/>
                  <a:gd name="connsiteY5" fmla="*/ 131989 h 150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9230" h="150733">
                    <a:moveTo>
                      <a:pt x="19113" y="0"/>
                    </a:moveTo>
                    <a:lnTo>
                      <a:pt x="52166" y="7289"/>
                    </a:lnTo>
                    <a:lnTo>
                      <a:pt x="37699" y="106867"/>
                    </a:lnTo>
                    <a:lnTo>
                      <a:pt x="89231" y="118322"/>
                    </a:lnTo>
                    <a:lnTo>
                      <a:pt x="84479" y="150733"/>
                    </a:lnTo>
                    <a:lnTo>
                      <a:pt x="0" y="131989"/>
                    </a:lnTo>
                    <a:close/>
                  </a:path>
                </a:pathLst>
              </a:custGeom>
              <a:solidFill>
                <a:srgbClr val="FFFFFF"/>
              </a:solidFill>
              <a:ln w="10554" cap="flat">
                <a:noFill/>
                <a:prstDash val="solid"/>
                <a:miter/>
              </a:ln>
            </p:spPr>
            <p:txBody>
              <a:bodyPr rtlCol="0" anchor="ctr"/>
              <a:lstStyle/>
              <a:p>
                <a:endParaRPr lang="en-IN"/>
              </a:p>
            </p:txBody>
          </p:sp>
          <p:sp>
            <p:nvSpPr>
              <p:cNvPr id="108" name="Freeform: Shape 107">
                <a:extLst>
                  <a:ext uri="{FF2B5EF4-FFF2-40B4-BE49-F238E27FC236}">
                    <a16:creationId xmlns:a16="http://schemas.microsoft.com/office/drawing/2014/main" id="{2ECCEC26-D737-19B9-35D3-1412A8733EA2}"/>
                  </a:ext>
                </a:extLst>
              </p:cNvPr>
              <p:cNvSpPr/>
              <p:nvPr/>
            </p:nvSpPr>
            <p:spPr>
              <a:xfrm>
                <a:off x="2795896" y="2592172"/>
                <a:ext cx="107921" cy="151774"/>
              </a:xfrm>
              <a:custGeom>
                <a:avLst/>
                <a:gdLst>
                  <a:gd name="connsiteX0" fmla="*/ 19324 w 107921"/>
                  <a:gd name="connsiteY0" fmla="*/ 0 h 151774"/>
                  <a:gd name="connsiteX1" fmla="*/ 107922 w 107921"/>
                  <a:gd name="connsiteY1" fmla="*/ 19655 h 151774"/>
                  <a:gd name="connsiteX2" fmla="*/ 103803 w 107921"/>
                  <a:gd name="connsiteY2" fmla="*/ 47901 h 151774"/>
                  <a:gd name="connsiteX3" fmla="*/ 48364 w 107921"/>
                  <a:gd name="connsiteY3" fmla="*/ 34885 h 151774"/>
                  <a:gd name="connsiteX4" fmla="*/ 45302 w 107921"/>
                  <a:gd name="connsiteY4" fmla="*/ 55842 h 151774"/>
                  <a:gd name="connsiteX5" fmla="*/ 96728 w 107921"/>
                  <a:gd name="connsiteY5" fmla="*/ 67296 h 151774"/>
                  <a:gd name="connsiteX6" fmla="*/ 92821 w 107921"/>
                  <a:gd name="connsiteY6" fmla="*/ 94241 h 151774"/>
                  <a:gd name="connsiteX7" fmla="*/ 41394 w 107921"/>
                  <a:gd name="connsiteY7" fmla="*/ 82786 h 151774"/>
                  <a:gd name="connsiteX8" fmla="*/ 37593 w 107921"/>
                  <a:gd name="connsiteY8" fmla="*/ 108819 h 151774"/>
                  <a:gd name="connsiteX9" fmla="*/ 94616 w 107921"/>
                  <a:gd name="connsiteY9" fmla="*/ 121836 h 151774"/>
                  <a:gd name="connsiteX10" fmla="*/ 90287 w 107921"/>
                  <a:gd name="connsiteY10" fmla="*/ 151775 h 151774"/>
                  <a:gd name="connsiteX11" fmla="*/ 0 w 107921"/>
                  <a:gd name="connsiteY11" fmla="*/ 131729 h 151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7921" h="151774">
                    <a:moveTo>
                      <a:pt x="19324" y="0"/>
                    </a:moveTo>
                    <a:lnTo>
                      <a:pt x="107922" y="19655"/>
                    </a:lnTo>
                    <a:lnTo>
                      <a:pt x="103803" y="47901"/>
                    </a:lnTo>
                    <a:lnTo>
                      <a:pt x="48364" y="34885"/>
                    </a:lnTo>
                    <a:lnTo>
                      <a:pt x="45302" y="55842"/>
                    </a:lnTo>
                    <a:lnTo>
                      <a:pt x="96728" y="67296"/>
                    </a:lnTo>
                    <a:lnTo>
                      <a:pt x="92821" y="94241"/>
                    </a:lnTo>
                    <a:lnTo>
                      <a:pt x="41394" y="82786"/>
                    </a:lnTo>
                    <a:lnTo>
                      <a:pt x="37593" y="108819"/>
                    </a:lnTo>
                    <a:lnTo>
                      <a:pt x="94616" y="121836"/>
                    </a:lnTo>
                    <a:lnTo>
                      <a:pt x="90287" y="151775"/>
                    </a:lnTo>
                    <a:lnTo>
                      <a:pt x="0" y="131729"/>
                    </a:lnTo>
                    <a:close/>
                  </a:path>
                </a:pathLst>
              </a:custGeom>
              <a:solidFill>
                <a:srgbClr val="FFFFFF"/>
              </a:solidFill>
              <a:ln w="10554" cap="flat">
                <a:noFill/>
                <a:prstDash val="solid"/>
                <a:miter/>
              </a:ln>
            </p:spPr>
            <p:txBody>
              <a:bodyPr rtlCol="0" anchor="ctr"/>
              <a:lstStyle/>
              <a:p>
                <a:endParaRPr lang="en-IN"/>
              </a:p>
            </p:txBody>
          </p:sp>
          <p:sp>
            <p:nvSpPr>
              <p:cNvPr id="109" name="Freeform: Shape 108">
                <a:extLst>
                  <a:ext uri="{FF2B5EF4-FFF2-40B4-BE49-F238E27FC236}">
                    <a16:creationId xmlns:a16="http://schemas.microsoft.com/office/drawing/2014/main" id="{DA621DF3-A22A-CEE1-FE1F-31C1D9A02438}"/>
                  </a:ext>
                </a:extLst>
              </p:cNvPr>
              <p:cNvSpPr/>
              <p:nvPr/>
            </p:nvSpPr>
            <p:spPr>
              <a:xfrm>
                <a:off x="2904452" y="2616253"/>
                <a:ext cx="109564" cy="144040"/>
              </a:xfrm>
              <a:custGeom>
                <a:avLst/>
                <a:gdLst>
                  <a:gd name="connsiteX0" fmla="*/ 19324 w 109564"/>
                  <a:gd name="connsiteY0" fmla="*/ 0 h 144040"/>
                  <a:gd name="connsiteX1" fmla="*/ 68428 w 109564"/>
                  <a:gd name="connsiteY1" fmla="*/ 10934 h 144040"/>
                  <a:gd name="connsiteX2" fmla="*/ 91132 w 109564"/>
                  <a:gd name="connsiteY2" fmla="*/ 21087 h 144040"/>
                  <a:gd name="connsiteX3" fmla="*/ 103909 w 109564"/>
                  <a:gd name="connsiteY3" fmla="*/ 38269 h 144040"/>
                  <a:gd name="connsiteX4" fmla="*/ 109294 w 109564"/>
                  <a:gd name="connsiteY4" fmla="*/ 61308 h 144040"/>
                  <a:gd name="connsiteX5" fmla="*/ 108238 w 109564"/>
                  <a:gd name="connsiteY5" fmla="*/ 87342 h 144040"/>
                  <a:gd name="connsiteX6" fmla="*/ 99474 w 109564"/>
                  <a:gd name="connsiteY6" fmla="*/ 119233 h 144040"/>
                  <a:gd name="connsiteX7" fmla="*/ 85746 w 109564"/>
                  <a:gd name="connsiteY7" fmla="*/ 136415 h 144040"/>
                  <a:gd name="connsiteX8" fmla="*/ 69378 w 109564"/>
                  <a:gd name="connsiteY8" fmla="*/ 143574 h 144040"/>
                  <a:gd name="connsiteX9" fmla="*/ 49103 w 109564"/>
                  <a:gd name="connsiteY9" fmla="*/ 142793 h 144040"/>
                  <a:gd name="connsiteX10" fmla="*/ 0 w 109564"/>
                  <a:gd name="connsiteY10" fmla="*/ 131859 h 144040"/>
                  <a:gd name="connsiteX11" fmla="*/ 47942 w 109564"/>
                  <a:gd name="connsiteY11" fmla="*/ 37228 h 144040"/>
                  <a:gd name="connsiteX12" fmla="*/ 37382 w 109564"/>
                  <a:gd name="connsiteY12" fmla="*/ 109340 h 144040"/>
                  <a:gd name="connsiteX13" fmla="*/ 45407 w 109564"/>
                  <a:gd name="connsiteY13" fmla="*/ 111162 h 144040"/>
                  <a:gd name="connsiteX14" fmla="*/ 60613 w 109564"/>
                  <a:gd name="connsiteY14" fmla="*/ 111162 h 144040"/>
                  <a:gd name="connsiteX15" fmla="*/ 68956 w 109564"/>
                  <a:gd name="connsiteY15" fmla="*/ 102832 h 144040"/>
                  <a:gd name="connsiteX16" fmla="*/ 74764 w 109564"/>
                  <a:gd name="connsiteY16" fmla="*/ 80443 h 144040"/>
                  <a:gd name="connsiteX17" fmla="*/ 73391 w 109564"/>
                  <a:gd name="connsiteY17" fmla="*/ 50505 h 144040"/>
                  <a:gd name="connsiteX18" fmla="*/ 56178 w 109564"/>
                  <a:gd name="connsiteY18" fmla="*/ 38660 h 144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9564" h="144040">
                    <a:moveTo>
                      <a:pt x="19324" y="0"/>
                    </a:moveTo>
                    <a:lnTo>
                      <a:pt x="68428" y="10934"/>
                    </a:lnTo>
                    <a:cubicBezTo>
                      <a:pt x="76495" y="12314"/>
                      <a:pt x="84225" y="15776"/>
                      <a:pt x="91132" y="21087"/>
                    </a:cubicBezTo>
                    <a:cubicBezTo>
                      <a:pt x="96485" y="25409"/>
                      <a:pt x="100878" y="31318"/>
                      <a:pt x="103909" y="38269"/>
                    </a:cubicBezTo>
                    <a:cubicBezTo>
                      <a:pt x="107024" y="45389"/>
                      <a:pt x="108861" y="53238"/>
                      <a:pt x="109294" y="61308"/>
                    </a:cubicBezTo>
                    <a:cubicBezTo>
                      <a:pt x="109875" y="70004"/>
                      <a:pt x="109516" y="78764"/>
                      <a:pt x="108238" y="87342"/>
                    </a:cubicBezTo>
                    <a:cubicBezTo>
                      <a:pt x="106982" y="98562"/>
                      <a:pt x="104004" y="109379"/>
                      <a:pt x="99474" y="119233"/>
                    </a:cubicBezTo>
                    <a:cubicBezTo>
                      <a:pt x="95989" y="126145"/>
                      <a:pt x="91300" y="132015"/>
                      <a:pt x="85746" y="136415"/>
                    </a:cubicBezTo>
                    <a:cubicBezTo>
                      <a:pt x="80857" y="140424"/>
                      <a:pt x="75228" y="142884"/>
                      <a:pt x="69378" y="143574"/>
                    </a:cubicBezTo>
                    <a:cubicBezTo>
                      <a:pt x="62620" y="144394"/>
                      <a:pt x="55809" y="144134"/>
                      <a:pt x="49103" y="142793"/>
                    </a:cubicBezTo>
                    <a:lnTo>
                      <a:pt x="0" y="131859"/>
                    </a:lnTo>
                    <a:close/>
                    <a:moveTo>
                      <a:pt x="47942" y="37228"/>
                    </a:moveTo>
                    <a:lnTo>
                      <a:pt x="37382" y="109340"/>
                    </a:lnTo>
                    <a:lnTo>
                      <a:pt x="45407" y="111162"/>
                    </a:lnTo>
                    <a:cubicBezTo>
                      <a:pt x="50413" y="112594"/>
                      <a:pt x="55608" y="112594"/>
                      <a:pt x="60613" y="111162"/>
                    </a:cubicBezTo>
                    <a:cubicBezTo>
                      <a:pt x="64088" y="109639"/>
                      <a:pt x="67023" y="106698"/>
                      <a:pt x="68956" y="102832"/>
                    </a:cubicBezTo>
                    <a:cubicBezTo>
                      <a:pt x="71976" y="95868"/>
                      <a:pt x="73951" y="88279"/>
                      <a:pt x="74764" y="80443"/>
                    </a:cubicBezTo>
                    <a:cubicBezTo>
                      <a:pt x="77066" y="70563"/>
                      <a:pt x="76580" y="60007"/>
                      <a:pt x="73391" y="50505"/>
                    </a:cubicBezTo>
                    <a:cubicBezTo>
                      <a:pt x="69304" y="43684"/>
                      <a:pt x="63032" y="39362"/>
                      <a:pt x="56178" y="38660"/>
                    </a:cubicBezTo>
                    <a:close/>
                  </a:path>
                </a:pathLst>
              </a:custGeom>
              <a:solidFill>
                <a:srgbClr val="FFFFFF"/>
              </a:solidFill>
              <a:ln w="10554" cap="flat">
                <a:noFill/>
                <a:prstDash val="solid"/>
                <a:miter/>
              </a:ln>
            </p:spPr>
            <p:txBody>
              <a:bodyPr rtlCol="0" anchor="ctr"/>
              <a:lstStyle/>
              <a:p>
                <a:endParaRPr lang="en-IN"/>
              </a:p>
            </p:txBody>
          </p:sp>
          <p:sp>
            <p:nvSpPr>
              <p:cNvPr id="110" name="Freeform: Shape 109">
                <a:extLst>
                  <a:ext uri="{FF2B5EF4-FFF2-40B4-BE49-F238E27FC236}">
                    <a16:creationId xmlns:a16="http://schemas.microsoft.com/office/drawing/2014/main" id="{13C7576E-D1B1-32A2-536C-E047F3EE1ACA}"/>
                  </a:ext>
                </a:extLst>
              </p:cNvPr>
              <p:cNvSpPr/>
              <p:nvPr/>
            </p:nvSpPr>
            <p:spPr>
              <a:xfrm rot="1248599">
                <a:off x="2853779" y="2103113"/>
                <a:ext cx="1122511" cy="269966"/>
              </a:xfrm>
              <a:custGeom>
                <a:avLst/>
                <a:gdLst>
                  <a:gd name="connsiteX0" fmla="*/ 0 w 1122511"/>
                  <a:gd name="connsiteY0" fmla="*/ 0 h 269966"/>
                  <a:gd name="connsiteX1" fmla="*/ 1122512 w 1122511"/>
                  <a:gd name="connsiteY1" fmla="*/ 0 h 269966"/>
                  <a:gd name="connsiteX2" fmla="*/ 1122512 w 1122511"/>
                  <a:gd name="connsiteY2" fmla="*/ 269966 h 269966"/>
                  <a:gd name="connsiteX3" fmla="*/ 0 w 1122511"/>
                  <a:gd name="connsiteY3" fmla="*/ 269966 h 269966"/>
                </a:gdLst>
                <a:ahLst/>
                <a:cxnLst>
                  <a:cxn ang="0">
                    <a:pos x="connsiteX0" y="connsiteY0"/>
                  </a:cxn>
                  <a:cxn ang="0">
                    <a:pos x="connsiteX1" y="connsiteY1"/>
                  </a:cxn>
                  <a:cxn ang="0">
                    <a:pos x="connsiteX2" y="connsiteY2"/>
                  </a:cxn>
                  <a:cxn ang="0">
                    <a:pos x="connsiteX3" y="connsiteY3"/>
                  </a:cxn>
                </a:cxnLst>
                <a:rect l="l" t="t" r="r" b="b"/>
                <a:pathLst>
                  <a:path w="1122511" h="269966">
                    <a:moveTo>
                      <a:pt x="0" y="0"/>
                    </a:moveTo>
                    <a:lnTo>
                      <a:pt x="1122512" y="0"/>
                    </a:lnTo>
                    <a:lnTo>
                      <a:pt x="1122512" y="269966"/>
                    </a:lnTo>
                    <a:lnTo>
                      <a:pt x="0" y="269966"/>
                    </a:lnTo>
                    <a:close/>
                  </a:path>
                </a:pathLst>
              </a:custGeom>
              <a:solidFill>
                <a:srgbClr val="FF725E"/>
              </a:solidFill>
              <a:ln w="10554" cap="flat">
                <a:noFill/>
                <a:prstDash val="solid"/>
                <a:miter/>
              </a:ln>
            </p:spPr>
            <p:txBody>
              <a:bodyPr rtlCol="0" anchor="ctr"/>
              <a:lstStyle/>
              <a:p>
                <a:endParaRPr lang="en-IN"/>
              </a:p>
            </p:txBody>
          </p:sp>
          <p:sp>
            <p:nvSpPr>
              <p:cNvPr id="111" name="Freeform: Shape 110">
                <a:extLst>
                  <a:ext uri="{FF2B5EF4-FFF2-40B4-BE49-F238E27FC236}">
                    <a16:creationId xmlns:a16="http://schemas.microsoft.com/office/drawing/2014/main" id="{2EF8E7AC-544A-32D2-7D08-5CA114215F05}"/>
                  </a:ext>
                </a:extLst>
              </p:cNvPr>
              <p:cNvSpPr/>
              <p:nvPr/>
            </p:nvSpPr>
            <p:spPr>
              <a:xfrm rot="1248599">
                <a:off x="2853779" y="2103113"/>
                <a:ext cx="1122511" cy="269966"/>
              </a:xfrm>
              <a:custGeom>
                <a:avLst/>
                <a:gdLst>
                  <a:gd name="connsiteX0" fmla="*/ 0 w 1122511"/>
                  <a:gd name="connsiteY0" fmla="*/ 0 h 269966"/>
                  <a:gd name="connsiteX1" fmla="*/ 1122512 w 1122511"/>
                  <a:gd name="connsiteY1" fmla="*/ 0 h 269966"/>
                  <a:gd name="connsiteX2" fmla="*/ 1122512 w 1122511"/>
                  <a:gd name="connsiteY2" fmla="*/ 269966 h 269966"/>
                  <a:gd name="connsiteX3" fmla="*/ 0 w 1122511"/>
                  <a:gd name="connsiteY3" fmla="*/ 269966 h 269966"/>
                </a:gdLst>
                <a:ahLst/>
                <a:cxnLst>
                  <a:cxn ang="0">
                    <a:pos x="connsiteX0" y="connsiteY0"/>
                  </a:cxn>
                  <a:cxn ang="0">
                    <a:pos x="connsiteX1" y="connsiteY1"/>
                  </a:cxn>
                  <a:cxn ang="0">
                    <a:pos x="connsiteX2" y="connsiteY2"/>
                  </a:cxn>
                  <a:cxn ang="0">
                    <a:pos x="connsiteX3" y="connsiteY3"/>
                  </a:cxn>
                </a:cxnLst>
                <a:rect l="l" t="t" r="r" b="b"/>
                <a:pathLst>
                  <a:path w="1122511" h="269966">
                    <a:moveTo>
                      <a:pt x="0" y="0"/>
                    </a:moveTo>
                    <a:lnTo>
                      <a:pt x="1122512" y="0"/>
                    </a:lnTo>
                    <a:lnTo>
                      <a:pt x="1122512" y="269966"/>
                    </a:lnTo>
                    <a:lnTo>
                      <a:pt x="0" y="269966"/>
                    </a:lnTo>
                    <a:close/>
                  </a:path>
                </a:pathLst>
              </a:custGeom>
              <a:solidFill>
                <a:srgbClr val="000000">
                  <a:alpha val="20000"/>
                </a:srgbClr>
              </a:solidFill>
              <a:ln w="10554" cap="flat">
                <a:noFill/>
                <a:prstDash val="solid"/>
                <a:miter/>
              </a:ln>
            </p:spPr>
            <p:txBody>
              <a:bodyPr rtlCol="0" anchor="ctr"/>
              <a:lstStyle/>
              <a:p>
                <a:endParaRPr lang="en-IN"/>
              </a:p>
            </p:txBody>
          </p:sp>
          <p:sp>
            <p:nvSpPr>
              <p:cNvPr id="112" name="Freeform: Shape 111">
                <a:extLst>
                  <a:ext uri="{FF2B5EF4-FFF2-40B4-BE49-F238E27FC236}">
                    <a16:creationId xmlns:a16="http://schemas.microsoft.com/office/drawing/2014/main" id="{54E101C5-772F-E0D4-296B-2CC84C62A349}"/>
                  </a:ext>
                </a:extLst>
              </p:cNvPr>
              <p:cNvSpPr/>
              <p:nvPr/>
            </p:nvSpPr>
            <p:spPr>
              <a:xfrm>
                <a:off x="2939147" y="1970699"/>
                <a:ext cx="110889" cy="142074"/>
              </a:xfrm>
              <a:custGeom>
                <a:avLst/>
                <a:gdLst>
                  <a:gd name="connsiteX0" fmla="*/ 72699 w 110889"/>
                  <a:gd name="connsiteY0" fmla="*/ 91564 h 142074"/>
                  <a:gd name="connsiteX1" fmla="*/ 97092 w 110889"/>
                  <a:gd name="connsiteY1" fmla="*/ 114734 h 142074"/>
                  <a:gd name="connsiteX2" fmla="*/ 80935 w 110889"/>
                  <a:gd name="connsiteY2" fmla="*/ 134519 h 142074"/>
                  <a:gd name="connsiteX3" fmla="*/ 61716 w 110889"/>
                  <a:gd name="connsiteY3" fmla="*/ 142069 h 142074"/>
                  <a:gd name="connsiteX4" fmla="*/ 37745 w 110889"/>
                  <a:gd name="connsiteY4" fmla="*/ 136341 h 142074"/>
                  <a:gd name="connsiteX5" fmla="*/ 12402 w 110889"/>
                  <a:gd name="connsiteY5" fmla="*/ 117728 h 142074"/>
                  <a:gd name="connsiteX6" fmla="*/ 786 w 110889"/>
                  <a:gd name="connsiteY6" fmla="*/ 88310 h 142074"/>
                  <a:gd name="connsiteX7" fmla="*/ 4904 w 110889"/>
                  <a:gd name="connsiteY7" fmla="*/ 46526 h 142074"/>
                  <a:gd name="connsiteX8" fmla="*/ 33099 w 110889"/>
                  <a:gd name="connsiteY8" fmla="*/ 5003 h 142074"/>
                  <a:gd name="connsiteX9" fmla="*/ 76183 w 110889"/>
                  <a:gd name="connsiteY9" fmla="*/ 6044 h 142074"/>
                  <a:gd name="connsiteX10" fmla="*/ 103428 w 110889"/>
                  <a:gd name="connsiteY10" fmla="*/ 29735 h 142074"/>
                  <a:gd name="connsiteX11" fmla="*/ 110714 w 110889"/>
                  <a:gd name="connsiteY11" fmla="*/ 66832 h 142074"/>
                  <a:gd name="connsiteX12" fmla="*/ 80619 w 110889"/>
                  <a:gd name="connsiteY12" fmla="*/ 61495 h 142074"/>
                  <a:gd name="connsiteX13" fmla="*/ 80619 w 110889"/>
                  <a:gd name="connsiteY13" fmla="*/ 51603 h 142074"/>
                  <a:gd name="connsiteX14" fmla="*/ 76289 w 110889"/>
                  <a:gd name="connsiteY14" fmla="*/ 41840 h 142074"/>
                  <a:gd name="connsiteX15" fmla="*/ 68475 w 110889"/>
                  <a:gd name="connsiteY15" fmla="*/ 35332 h 142074"/>
                  <a:gd name="connsiteX16" fmla="*/ 48833 w 110889"/>
                  <a:gd name="connsiteY16" fmla="*/ 38326 h 142074"/>
                  <a:gd name="connsiteX17" fmla="*/ 36901 w 110889"/>
                  <a:gd name="connsiteY17" fmla="*/ 60975 h 142074"/>
                  <a:gd name="connsiteX18" fmla="*/ 33205 w 110889"/>
                  <a:gd name="connsiteY18" fmla="*/ 91955 h 142074"/>
                  <a:gd name="connsiteX19" fmla="*/ 45243 w 110889"/>
                  <a:gd name="connsiteY19" fmla="*/ 106403 h 142074"/>
                  <a:gd name="connsiteX20" fmla="*/ 60871 w 110889"/>
                  <a:gd name="connsiteY20" fmla="*/ 106403 h 142074"/>
                  <a:gd name="connsiteX21" fmla="*/ 72699 w 110889"/>
                  <a:gd name="connsiteY21" fmla="*/ 91564 h 142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10889" h="142074">
                    <a:moveTo>
                      <a:pt x="72699" y="91564"/>
                    </a:moveTo>
                    <a:lnTo>
                      <a:pt x="97092" y="114734"/>
                    </a:lnTo>
                    <a:cubicBezTo>
                      <a:pt x="92900" y="122661"/>
                      <a:pt x="87398" y="129404"/>
                      <a:pt x="80935" y="134519"/>
                    </a:cubicBezTo>
                    <a:cubicBezTo>
                      <a:pt x="75149" y="138997"/>
                      <a:pt x="68538" y="141587"/>
                      <a:pt x="61716" y="142069"/>
                    </a:cubicBezTo>
                    <a:cubicBezTo>
                      <a:pt x="53490" y="142199"/>
                      <a:pt x="45338" y="140246"/>
                      <a:pt x="37745" y="136341"/>
                    </a:cubicBezTo>
                    <a:cubicBezTo>
                      <a:pt x="28326" y="132423"/>
                      <a:pt x="19677" y="126084"/>
                      <a:pt x="12402" y="117728"/>
                    </a:cubicBezTo>
                    <a:cubicBezTo>
                      <a:pt x="6298" y="109514"/>
                      <a:pt x="2264" y="99296"/>
                      <a:pt x="786" y="88310"/>
                    </a:cubicBezTo>
                    <a:cubicBezTo>
                      <a:pt x="-1062" y="74187"/>
                      <a:pt x="364" y="59699"/>
                      <a:pt x="4904" y="46526"/>
                    </a:cubicBezTo>
                    <a:cubicBezTo>
                      <a:pt x="9361" y="28550"/>
                      <a:pt x="19530" y="13581"/>
                      <a:pt x="33099" y="5003"/>
                    </a:cubicBezTo>
                    <a:cubicBezTo>
                      <a:pt x="46964" y="-2013"/>
                      <a:pt x="62561" y="-1635"/>
                      <a:pt x="76183" y="6044"/>
                    </a:cubicBezTo>
                    <a:cubicBezTo>
                      <a:pt x="87018" y="10314"/>
                      <a:pt x="96532" y="18579"/>
                      <a:pt x="103428" y="29735"/>
                    </a:cubicBezTo>
                    <a:cubicBezTo>
                      <a:pt x="109056" y="40799"/>
                      <a:pt x="111612" y="53816"/>
                      <a:pt x="110714" y="66832"/>
                    </a:cubicBezTo>
                    <a:lnTo>
                      <a:pt x="80619" y="61495"/>
                    </a:lnTo>
                    <a:cubicBezTo>
                      <a:pt x="81041" y="58215"/>
                      <a:pt x="81041" y="54883"/>
                      <a:pt x="80619" y="51603"/>
                    </a:cubicBezTo>
                    <a:cubicBezTo>
                      <a:pt x="79816" y="47971"/>
                      <a:pt x="78338" y="44626"/>
                      <a:pt x="76289" y="41840"/>
                    </a:cubicBezTo>
                    <a:cubicBezTo>
                      <a:pt x="74135" y="38951"/>
                      <a:pt x="71453" y="36725"/>
                      <a:pt x="68475" y="35332"/>
                    </a:cubicBezTo>
                    <a:cubicBezTo>
                      <a:pt x="61970" y="31922"/>
                      <a:pt x="54472" y="33067"/>
                      <a:pt x="48833" y="38326"/>
                    </a:cubicBezTo>
                    <a:cubicBezTo>
                      <a:pt x="43173" y="44314"/>
                      <a:pt x="39034" y="52176"/>
                      <a:pt x="36901" y="60975"/>
                    </a:cubicBezTo>
                    <a:cubicBezTo>
                      <a:pt x="33067" y="70568"/>
                      <a:pt x="31779" y="81411"/>
                      <a:pt x="33205" y="91955"/>
                    </a:cubicBezTo>
                    <a:cubicBezTo>
                      <a:pt x="35180" y="98814"/>
                      <a:pt x="39625" y="104151"/>
                      <a:pt x="45243" y="106403"/>
                    </a:cubicBezTo>
                    <a:cubicBezTo>
                      <a:pt x="50206" y="109215"/>
                      <a:pt x="55908" y="109215"/>
                      <a:pt x="60871" y="106403"/>
                    </a:cubicBezTo>
                    <a:cubicBezTo>
                      <a:pt x="65782" y="102785"/>
                      <a:pt x="69858" y="97682"/>
                      <a:pt x="72699" y="91564"/>
                    </a:cubicBezTo>
                    <a:close/>
                  </a:path>
                </a:pathLst>
              </a:custGeom>
              <a:solidFill>
                <a:srgbClr val="FFFFFF"/>
              </a:solidFill>
              <a:ln w="10554" cap="flat">
                <a:noFill/>
                <a:prstDash val="solid"/>
                <a:miter/>
              </a:ln>
            </p:spPr>
            <p:txBody>
              <a:bodyPr rtlCol="0" anchor="ctr"/>
              <a:lstStyle/>
              <a:p>
                <a:endParaRPr lang="en-IN"/>
              </a:p>
            </p:txBody>
          </p:sp>
          <p:sp>
            <p:nvSpPr>
              <p:cNvPr id="113" name="Freeform: Shape 112">
                <a:extLst>
                  <a:ext uri="{FF2B5EF4-FFF2-40B4-BE49-F238E27FC236}">
                    <a16:creationId xmlns:a16="http://schemas.microsoft.com/office/drawing/2014/main" id="{7293969E-ECA0-96FD-4430-E4109670B95C}"/>
                  </a:ext>
                </a:extLst>
              </p:cNvPr>
              <p:cNvSpPr/>
              <p:nvPr/>
            </p:nvSpPr>
            <p:spPr>
              <a:xfrm>
                <a:off x="3028847" y="2021391"/>
                <a:ext cx="111089" cy="159324"/>
              </a:xfrm>
              <a:custGeom>
                <a:avLst/>
                <a:gdLst>
                  <a:gd name="connsiteX0" fmla="*/ 78882 w 111089"/>
                  <a:gd name="connsiteY0" fmla="*/ 120795 h 159324"/>
                  <a:gd name="connsiteX1" fmla="*/ 43190 w 111089"/>
                  <a:gd name="connsiteY1" fmla="*/ 104133 h 159324"/>
                  <a:gd name="connsiteX2" fmla="*/ 31680 w 111089"/>
                  <a:gd name="connsiteY2" fmla="*/ 122487 h 159324"/>
                  <a:gd name="connsiteX3" fmla="*/ 0 w 111089"/>
                  <a:gd name="connsiteY3" fmla="*/ 107518 h 159324"/>
                  <a:gd name="connsiteX4" fmla="*/ 76876 w 111089"/>
                  <a:gd name="connsiteY4" fmla="*/ 0 h 159324"/>
                  <a:gd name="connsiteX5" fmla="*/ 111089 w 111089"/>
                  <a:gd name="connsiteY5" fmla="*/ 16141 h 159324"/>
                  <a:gd name="connsiteX6" fmla="*/ 111089 w 111089"/>
                  <a:gd name="connsiteY6" fmla="*/ 159324 h 159324"/>
                  <a:gd name="connsiteX7" fmla="*/ 78249 w 111089"/>
                  <a:gd name="connsiteY7" fmla="*/ 143965 h 159324"/>
                  <a:gd name="connsiteX8" fmla="*/ 80677 w 111089"/>
                  <a:gd name="connsiteY8" fmla="*/ 90726 h 159324"/>
                  <a:gd name="connsiteX9" fmla="*/ 83317 w 111089"/>
                  <a:gd name="connsiteY9" fmla="*/ 40352 h 159324"/>
                  <a:gd name="connsiteX10" fmla="*/ 58396 w 111089"/>
                  <a:gd name="connsiteY10" fmla="*/ 80183 h 159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1089" h="159324">
                    <a:moveTo>
                      <a:pt x="78882" y="120795"/>
                    </a:moveTo>
                    <a:lnTo>
                      <a:pt x="43190" y="104133"/>
                    </a:lnTo>
                    <a:lnTo>
                      <a:pt x="31680" y="122487"/>
                    </a:lnTo>
                    <a:lnTo>
                      <a:pt x="0" y="107518"/>
                    </a:lnTo>
                    <a:lnTo>
                      <a:pt x="76876" y="0"/>
                    </a:lnTo>
                    <a:lnTo>
                      <a:pt x="111089" y="16141"/>
                    </a:lnTo>
                    <a:lnTo>
                      <a:pt x="111089" y="159324"/>
                    </a:lnTo>
                    <a:lnTo>
                      <a:pt x="78249" y="143965"/>
                    </a:lnTo>
                    <a:close/>
                    <a:moveTo>
                      <a:pt x="80677" y="90726"/>
                    </a:moveTo>
                    <a:lnTo>
                      <a:pt x="83317" y="40352"/>
                    </a:lnTo>
                    <a:lnTo>
                      <a:pt x="58396" y="80183"/>
                    </a:lnTo>
                    <a:close/>
                  </a:path>
                </a:pathLst>
              </a:custGeom>
              <a:solidFill>
                <a:srgbClr val="FFFFFF"/>
              </a:solidFill>
              <a:ln w="10554" cap="flat">
                <a:noFill/>
                <a:prstDash val="solid"/>
                <a:miter/>
              </a:ln>
            </p:spPr>
            <p:txBody>
              <a:bodyPr rtlCol="0" anchor="ctr"/>
              <a:lstStyle/>
              <a:p>
                <a:endParaRPr lang="en-IN"/>
              </a:p>
            </p:txBody>
          </p:sp>
          <p:sp>
            <p:nvSpPr>
              <p:cNvPr id="114" name="Freeform: Shape 113">
                <a:extLst>
                  <a:ext uri="{FF2B5EF4-FFF2-40B4-BE49-F238E27FC236}">
                    <a16:creationId xmlns:a16="http://schemas.microsoft.com/office/drawing/2014/main" id="{88D27674-BDE5-C26E-0D20-A1045D11C0E6}"/>
                  </a:ext>
                </a:extLst>
              </p:cNvPr>
              <p:cNvSpPr/>
              <p:nvPr/>
            </p:nvSpPr>
            <p:spPr>
              <a:xfrm>
                <a:off x="3149546" y="2060181"/>
                <a:ext cx="135588" cy="170908"/>
              </a:xfrm>
              <a:custGeom>
                <a:avLst/>
                <a:gdLst>
                  <a:gd name="connsiteX0" fmla="*/ 38649 w 135588"/>
                  <a:gd name="connsiteY0" fmla="*/ 0 h 170908"/>
                  <a:gd name="connsiteX1" fmla="*/ 67900 w 135588"/>
                  <a:gd name="connsiteY1" fmla="*/ 13668 h 170908"/>
                  <a:gd name="connsiteX2" fmla="*/ 84901 w 135588"/>
                  <a:gd name="connsiteY2" fmla="*/ 101009 h 170908"/>
                  <a:gd name="connsiteX3" fmla="*/ 106021 w 135588"/>
                  <a:gd name="connsiteY3" fmla="*/ 31630 h 170908"/>
                  <a:gd name="connsiteX4" fmla="*/ 135588 w 135588"/>
                  <a:gd name="connsiteY4" fmla="*/ 45558 h 170908"/>
                  <a:gd name="connsiteX5" fmla="*/ 96939 w 135588"/>
                  <a:gd name="connsiteY5" fmla="*/ 170909 h 170908"/>
                  <a:gd name="connsiteX6" fmla="*/ 67372 w 135588"/>
                  <a:gd name="connsiteY6" fmla="*/ 156981 h 170908"/>
                  <a:gd name="connsiteX7" fmla="*/ 50476 w 135588"/>
                  <a:gd name="connsiteY7" fmla="*/ 70290 h 170908"/>
                  <a:gd name="connsiteX8" fmla="*/ 29356 w 135588"/>
                  <a:gd name="connsiteY8" fmla="*/ 139148 h 170908"/>
                  <a:gd name="connsiteX9" fmla="*/ 0 w 135588"/>
                  <a:gd name="connsiteY9" fmla="*/ 124830 h 170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5588" h="170908">
                    <a:moveTo>
                      <a:pt x="38649" y="0"/>
                    </a:moveTo>
                    <a:lnTo>
                      <a:pt x="67900" y="13668"/>
                    </a:lnTo>
                    <a:lnTo>
                      <a:pt x="84901" y="101009"/>
                    </a:lnTo>
                    <a:lnTo>
                      <a:pt x="106021" y="31630"/>
                    </a:lnTo>
                    <a:lnTo>
                      <a:pt x="135588" y="45558"/>
                    </a:lnTo>
                    <a:lnTo>
                      <a:pt x="96939" y="170909"/>
                    </a:lnTo>
                    <a:lnTo>
                      <a:pt x="67372" y="156981"/>
                    </a:lnTo>
                    <a:lnTo>
                      <a:pt x="50476" y="70290"/>
                    </a:lnTo>
                    <a:lnTo>
                      <a:pt x="29356" y="139148"/>
                    </a:lnTo>
                    <a:lnTo>
                      <a:pt x="0" y="124830"/>
                    </a:lnTo>
                    <a:close/>
                  </a:path>
                </a:pathLst>
              </a:custGeom>
              <a:solidFill>
                <a:srgbClr val="FFFFFF"/>
              </a:solidFill>
              <a:ln w="10554" cap="flat">
                <a:noFill/>
                <a:prstDash val="solid"/>
                <a:miter/>
              </a:ln>
            </p:spPr>
            <p:txBody>
              <a:bodyPr rtlCol="0" anchor="ctr"/>
              <a:lstStyle/>
              <a:p>
                <a:endParaRPr lang="en-IN"/>
              </a:p>
            </p:txBody>
          </p:sp>
          <p:sp>
            <p:nvSpPr>
              <p:cNvPr id="115" name="Freeform: Shape 114">
                <a:extLst>
                  <a:ext uri="{FF2B5EF4-FFF2-40B4-BE49-F238E27FC236}">
                    <a16:creationId xmlns:a16="http://schemas.microsoft.com/office/drawing/2014/main" id="{8C21DBCE-C7DF-B024-C810-849AD525699A}"/>
                  </a:ext>
                </a:extLst>
              </p:cNvPr>
              <p:cNvSpPr/>
              <p:nvPr/>
            </p:nvSpPr>
            <p:spPr>
              <a:xfrm>
                <a:off x="3278435" y="2129682"/>
                <a:ext cx="110893" cy="142026"/>
              </a:xfrm>
              <a:custGeom>
                <a:avLst/>
                <a:gdLst>
                  <a:gd name="connsiteX0" fmla="*/ 72698 w 110893"/>
                  <a:gd name="connsiteY0" fmla="*/ 91515 h 142026"/>
                  <a:gd name="connsiteX1" fmla="*/ 97092 w 110893"/>
                  <a:gd name="connsiteY1" fmla="*/ 114685 h 142026"/>
                  <a:gd name="connsiteX2" fmla="*/ 80935 w 110893"/>
                  <a:gd name="connsiteY2" fmla="*/ 134470 h 142026"/>
                  <a:gd name="connsiteX3" fmla="*/ 61716 w 110893"/>
                  <a:gd name="connsiteY3" fmla="*/ 142020 h 142026"/>
                  <a:gd name="connsiteX4" fmla="*/ 37745 w 110893"/>
                  <a:gd name="connsiteY4" fmla="*/ 136293 h 142026"/>
                  <a:gd name="connsiteX5" fmla="*/ 12402 w 110893"/>
                  <a:gd name="connsiteY5" fmla="*/ 117679 h 142026"/>
                  <a:gd name="connsiteX6" fmla="*/ 786 w 110893"/>
                  <a:gd name="connsiteY6" fmla="*/ 88261 h 142026"/>
                  <a:gd name="connsiteX7" fmla="*/ 4904 w 110893"/>
                  <a:gd name="connsiteY7" fmla="*/ 46478 h 142026"/>
                  <a:gd name="connsiteX8" fmla="*/ 33099 w 110893"/>
                  <a:gd name="connsiteY8" fmla="*/ 4954 h 142026"/>
                  <a:gd name="connsiteX9" fmla="*/ 76183 w 110893"/>
                  <a:gd name="connsiteY9" fmla="*/ 5996 h 142026"/>
                  <a:gd name="connsiteX10" fmla="*/ 103428 w 110893"/>
                  <a:gd name="connsiteY10" fmla="*/ 29816 h 142026"/>
                  <a:gd name="connsiteX11" fmla="*/ 110714 w 110893"/>
                  <a:gd name="connsiteY11" fmla="*/ 66784 h 142026"/>
                  <a:gd name="connsiteX12" fmla="*/ 80618 w 110893"/>
                  <a:gd name="connsiteY12" fmla="*/ 61447 h 142026"/>
                  <a:gd name="connsiteX13" fmla="*/ 80618 w 110893"/>
                  <a:gd name="connsiteY13" fmla="*/ 51554 h 142026"/>
                  <a:gd name="connsiteX14" fmla="*/ 53701 w 110893"/>
                  <a:gd name="connsiteY14" fmla="*/ 35609 h 142026"/>
                  <a:gd name="connsiteX15" fmla="*/ 48939 w 110893"/>
                  <a:gd name="connsiteY15" fmla="*/ 38538 h 142026"/>
                  <a:gd name="connsiteX16" fmla="*/ 37006 w 110893"/>
                  <a:gd name="connsiteY16" fmla="*/ 61186 h 142026"/>
                  <a:gd name="connsiteX17" fmla="*/ 33310 w 110893"/>
                  <a:gd name="connsiteY17" fmla="*/ 92166 h 142026"/>
                  <a:gd name="connsiteX18" fmla="*/ 45348 w 110893"/>
                  <a:gd name="connsiteY18" fmla="*/ 106615 h 142026"/>
                  <a:gd name="connsiteX19" fmla="*/ 60977 w 110893"/>
                  <a:gd name="connsiteY19" fmla="*/ 106615 h 142026"/>
                  <a:gd name="connsiteX20" fmla="*/ 72698 w 110893"/>
                  <a:gd name="connsiteY20" fmla="*/ 91515 h 142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10893" h="142026">
                    <a:moveTo>
                      <a:pt x="72698" y="91515"/>
                    </a:moveTo>
                    <a:lnTo>
                      <a:pt x="97092" y="114685"/>
                    </a:lnTo>
                    <a:cubicBezTo>
                      <a:pt x="92900" y="122612"/>
                      <a:pt x="87398" y="129355"/>
                      <a:pt x="80935" y="134470"/>
                    </a:cubicBezTo>
                    <a:cubicBezTo>
                      <a:pt x="75149" y="138948"/>
                      <a:pt x="68538" y="141538"/>
                      <a:pt x="61716" y="142020"/>
                    </a:cubicBezTo>
                    <a:cubicBezTo>
                      <a:pt x="53490" y="142150"/>
                      <a:pt x="45338" y="140198"/>
                      <a:pt x="37745" y="136293"/>
                    </a:cubicBezTo>
                    <a:cubicBezTo>
                      <a:pt x="28326" y="132375"/>
                      <a:pt x="19677" y="126036"/>
                      <a:pt x="12402" y="117679"/>
                    </a:cubicBezTo>
                    <a:cubicBezTo>
                      <a:pt x="6298" y="109465"/>
                      <a:pt x="2264" y="99247"/>
                      <a:pt x="786" y="88261"/>
                    </a:cubicBezTo>
                    <a:cubicBezTo>
                      <a:pt x="-1062" y="74138"/>
                      <a:pt x="364" y="59651"/>
                      <a:pt x="4904" y="46478"/>
                    </a:cubicBezTo>
                    <a:cubicBezTo>
                      <a:pt x="9392" y="28528"/>
                      <a:pt x="19561" y="13558"/>
                      <a:pt x="33099" y="4954"/>
                    </a:cubicBezTo>
                    <a:cubicBezTo>
                      <a:pt x="46964" y="-1997"/>
                      <a:pt x="62550" y="-1619"/>
                      <a:pt x="76183" y="5996"/>
                    </a:cubicBezTo>
                    <a:cubicBezTo>
                      <a:pt x="87081" y="10187"/>
                      <a:pt x="96617" y="18531"/>
                      <a:pt x="103428" y="29816"/>
                    </a:cubicBezTo>
                    <a:cubicBezTo>
                      <a:pt x="109067" y="40828"/>
                      <a:pt x="111622" y="53806"/>
                      <a:pt x="110714" y="66784"/>
                    </a:cubicBezTo>
                    <a:lnTo>
                      <a:pt x="80618" y="61447"/>
                    </a:lnTo>
                    <a:cubicBezTo>
                      <a:pt x="81041" y="58167"/>
                      <a:pt x="81041" y="54834"/>
                      <a:pt x="80618" y="51554"/>
                    </a:cubicBezTo>
                    <a:cubicBezTo>
                      <a:pt x="76753" y="37991"/>
                      <a:pt x="64705" y="30845"/>
                      <a:pt x="53701" y="35609"/>
                    </a:cubicBezTo>
                    <a:cubicBezTo>
                      <a:pt x="52022" y="36325"/>
                      <a:pt x="50417" y="37314"/>
                      <a:pt x="48939" y="38538"/>
                    </a:cubicBezTo>
                    <a:cubicBezTo>
                      <a:pt x="43321" y="44564"/>
                      <a:pt x="39182" y="52413"/>
                      <a:pt x="37006" y="61186"/>
                    </a:cubicBezTo>
                    <a:cubicBezTo>
                      <a:pt x="33173" y="70780"/>
                      <a:pt x="31885" y="81623"/>
                      <a:pt x="33310" y="92166"/>
                    </a:cubicBezTo>
                    <a:cubicBezTo>
                      <a:pt x="35285" y="99026"/>
                      <a:pt x="39731" y="104363"/>
                      <a:pt x="45348" y="106615"/>
                    </a:cubicBezTo>
                    <a:cubicBezTo>
                      <a:pt x="50312" y="109426"/>
                      <a:pt x="56014" y="109426"/>
                      <a:pt x="60977" y="106615"/>
                    </a:cubicBezTo>
                    <a:cubicBezTo>
                      <a:pt x="65898" y="102944"/>
                      <a:pt x="69942" y="97737"/>
                      <a:pt x="72698" y="91515"/>
                    </a:cubicBezTo>
                    <a:close/>
                  </a:path>
                </a:pathLst>
              </a:custGeom>
              <a:solidFill>
                <a:srgbClr val="FFFFFF"/>
              </a:solidFill>
              <a:ln w="10554" cap="flat">
                <a:noFill/>
                <a:prstDash val="solid"/>
                <a:miter/>
              </a:ln>
            </p:spPr>
            <p:txBody>
              <a:bodyPr rtlCol="0" anchor="ctr"/>
              <a:lstStyle/>
              <a:p>
                <a:endParaRPr lang="en-IN"/>
              </a:p>
            </p:txBody>
          </p:sp>
          <p:sp>
            <p:nvSpPr>
              <p:cNvPr id="116" name="Freeform: Shape 115">
                <a:extLst>
                  <a:ext uri="{FF2B5EF4-FFF2-40B4-BE49-F238E27FC236}">
                    <a16:creationId xmlns:a16="http://schemas.microsoft.com/office/drawing/2014/main" id="{8D535EF5-C4D9-F4D0-E8CD-808813DF53DC}"/>
                  </a:ext>
                </a:extLst>
              </p:cNvPr>
              <p:cNvSpPr/>
              <p:nvPr/>
            </p:nvSpPr>
            <p:spPr>
              <a:xfrm>
                <a:off x="3378272" y="2167178"/>
                <a:ext cx="122916" cy="166092"/>
              </a:xfrm>
              <a:custGeom>
                <a:avLst/>
                <a:gdLst>
                  <a:gd name="connsiteX0" fmla="*/ 38438 w 122916"/>
                  <a:gd name="connsiteY0" fmla="*/ 0 h 166092"/>
                  <a:gd name="connsiteX1" fmla="*/ 122917 w 122916"/>
                  <a:gd name="connsiteY1" fmla="*/ 39050 h 166092"/>
                  <a:gd name="connsiteX2" fmla="*/ 114680 w 122916"/>
                  <a:gd name="connsiteY2" fmla="*/ 65864 h 166092"/>
                  <a:gd name="connsiteX3" fmla="*/ 61881 w 122916"/>
                  <a:gd name="connsiteY3" fmla="*/ 41133 h 166092"/>
                  <a:gd name="connsiteX4" fmla="*/ 55756 w 122916"/>
                  <a:gd name="connsiteY4" fmla="*/ 61048 h 166092"/>
                  <a:gd name="connsiteX5" fmla="*/ 104648 w 122916"/>
                  <a:gd name="connsiteY5" fmla="*/ 83958 h 166092"/>
                  <a:gd name="connsiteX6" fmla="*/ 96728 w 122916"/>
                  <a:gd name="connsiteY6" fmla="*/ 109991 h 166092"/>
                  <a:gd name="connsiteX7" fmla="*/ 47836 w 122916"/>
                  <a:gd name="connsiteY7" fmla="*/ 87082 h 166092"/>
                  <a:gd name="connsiteX8" fmla="*/ 40233 w 122916"/>
                  <a:gd name="connsiteY8" fmla="*/ 111683 h 166092"/>
                  <a:gd name="connsiteX9" fmla="*/ 94511 w 122916"/>
                  <a:gd name="connsiteY9" fmla="*/ 137717 h 166092"/>
                  <a:gd name="connsiteX10" fmla="*/ 85746 w 122916"/>
                  <a:gd name="connsiteY10" fmla="*/ 166093 h 166092"/>
                  <a:gd name="connsiteX11" fmla="*/ 0 w 122916"/>
                  <a:gd name="connsiteY11" fmla="*/ 125871 h 166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2916" h="166092">
                    <a:moveTo>
                      <a:pt x="38438" y="0"/>
                    </a:moveTo>
                    <a:lnTo>
                      <a:pt x="122917" y="39050"/>
                    </a:lnTo>
                    <a:lnTo>
                      <a:pt x="114680" y="65864"/>
                    </a:lnTo>
                    <a:lnTo>
                      <a:pt x="61881" y="41133"/>
                    </a:lnTo>
                    <a:lnTo>
                      <a:pt x="55756" y="61048"/>
                    </a:lnTo>
                    <a:lnTo>
                      <a:pt x="104648" y="83958"/>
                    </a:lnTo>
                    <a:lnTo>
                      <a:pt x="96728" y="109991"/>
                    </a:lnTo>
                    <a:lnTo>
                      <a:pt x="47836" y="87082"/>
                    </a:lnTo>
                    <a:lnTo>
                      <a:pt x="40233" y="111683"/>
                    </a:lnTo>
                    <a:lnTo>
                      <a:pt x="94511" y="137717"/>
                    </a:lnTo>
                    <a:lnTo>
                      <a:pt x="85746" y="166093"/>
                    </a:lnTo>
                    <a:lnTo>
                      <a:pt x="0" y="125871"/>
                    </a:lnTo>
                    <a:close/>
                  </a:path>
                </a:pathLst>
              </a:custGeom>
              <a:solidFill>
                <a:srgbClr val="FFFFFF"/>
              </a:solidFill>
              <a:ln w="10554" cap="flat">
                <a:noFill/>
                <a:prstDash val="solid"/>
                <a:miter/>
              </a:ln>
            </p:spPr>
            <p:txBody>
              <a:bodyPr rtlCol="0" anchor="ctr"/>
              <a:lstStyle/>
              <a:p>
                <a:endParaRPr lang="en-IN"/>
              </a:p>
            </p:txBody>
          </p:sp>
          <p:sp>
            <p:nvSpPr>
              <p:cNvPr id="117" name="Freeform: Shape 116">
                <a:extLst>
                  <a:ext uri="{FF2B5EF4-FFF2-40B4-BE49-F238E27FC236}">
                    <a16:creationId xmlns:a16="http://schemas.microsoft.com/office/drawing/2014/main" id="{6B109DB5-94D4-ADCC-B1C0-EC5C5C9DA824}"/>
                  </a:ext>
                </a:extLst>
              </p:cNvPr>
              <p:cNvSpPr/>
              <p:nvPr/>
            </p:nvSpPr>
            <p:spPr>
              <a:xfrm>
                <a:off x="3480703" y="2215340"/>
                <a:ext cx="90286" cy="162968"/>
              </a:xfrm>
              <a:custGeom>
                <a:avLst/>
                <a:gdLst>
                  <a:gd name="connsiteX0" fmla="*/ 38649 w 90286"/>
                  <a:gd name="connsiteY0" fmla="*/ 0 h 162968"/>
                  <a:gd name="connsiteX1" fmla="*/ 70329 w 90286"/>
                  <a:gd name="connsiteY1" fmla="*/ 14709 h 162968"/>
                  <a:gd name="connsiteX2" fmla="*/ 41289 w 90286"/>
                  <a:gd name="connsiteY2" fmla="*/ 109210 h 162968"/>
                  <a:gd name="connsiteX3" fmla="*/ 90287 w 90286"/>
                  <a:gd name="connsiteY3" fmla="*/ 132119 h 162968"/>
                  <a:gd name="connsiteX4" fmla="*/ 80783 w 90286"/>
                  <a:gd name="connsiteY4" fmla="*/ 162969 h 162968"/>
                  <a:gd name="connsiteX5" fmla="*/ 0 w 90286"/>
                  <a:gd name="connsiteY5" fmla="*/ 125871 h 162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286" h="162968">
                    <a:moveTo>
                      <a:pt x="38649" y="0"/>
                    </a:moveTo>
                    <a:lnTo>
                      <a:pt x="70329" y="14709"/>
                    </a:lnTo>
                    <a:lnTo>
                      <a:pt x="41289" y="109210"/>
                    </a:lnTo>
                    <a:lnTo>
                      <a:pt x="90287" y="132119"/>
                    </a:lnTo>
                    <a:lnTo>
                      <a:pt x="80783" y="162969"/>
                    </a:lnTo>
                    <a:lnTo>
                      <a:pt x="0" y="125871"/>
                    </a:lnTo>
                    <a:close/>
                  </a:path>
                </a:pathLst>
              </a:custGeom>
              <a:solidFill>
                <a:srgbClr val="FFFFFF"/>
              </a:solidFill>
              <a:ln w="10554" cap="flat">
                <a:noFill/>
                <a:prstDash val="solid"/>
                <a:miter/>
              </a:ln>
            </p:spPr>
            <p:txBody>
              <a:bodyPr rtlCol="0" anchor="ctr"/>
              <a:lstStyle/>
              <a:p>
                <a:endParaRPr lang="en-IN"/>
              </a:p>
            </p:txBody>
          </p:sp>
          <p:sp>
            <p:nvSpPr>
              <p:cNvPr id="118" name="Freeform: Shape 117">
                <a:extLst>
                  <a:ext uri="{FF2B5EF4-FFF2-40B4-BE49-F238E27FC236}">
                    <a16:creationId xmlns:a16="http://schemas.microsoft.com/office/drawing/2014/main" id="{203967EB-BA5B-9FBA-4FF0-37C19EA7ABFD}"/>
                  </a:ext>
                </a:extLst>
              </p:cNvPr>
              <p:cNvSpPr/>
              <p:nvPr/>
            </p:nvSpPr>
            <p:spPr>
              <a:xfrm>
                <a:off x="3575635" y="2259726"/>
                <a:ext cx="89969" cy="162968"/>
              </a:xfrm>
              <a:custGeom>
                <a:avLst/>
                <a:gdLst>
                  <a:gd name="connsiteX0" fmla="*/ 38438 w 89969"/>
                  <a:gd name="connsiteY0" fmla="*/ 0 h 162968"/>
                  <a:gd name="connsiteX1" fmla="*/ 70118 w 89969"/>
                  <a:gd name="connsiteY1" fmla="*/ 14709 h 162968"/>
                  <a:gd name="connsiteX2" fmla="*/ 40972 w 89969"/>
                  <a:gd name="connsiteY2" fmla="*/ 109210 h 162968"/>
                  <a:gd name="connsiteX3" fmla="*/ 89970 w 89969"/>
                  <a:gd name="connsiteY3" fmla="*/ 132119 h 162968"/>
                  <a:gd name="connsiteX4" fmla="*/ 80466 w 89969"/>
                  <a:gd name="connsiteY4" fmla="*/ 162969 h 162968"/>
                  <a:gd name="connsiteX5" fmla="*/ 0 w 89969"/>
                  <a:gd name="connsiteY5" fmla="*/ 125351 h 162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9969" h="162968">
                    <a:moveTo>
                      <a:pt x="38438" y="0"/>
                    </a:moveTo>
                    <a:lnTo>
                      <a:pt x="70118" y="14709"/>
                    </a:lnTo>
                    <a:lnTo>
                      <a:pt x="40972" y="109210"/>
                    </a:lnTo>
                    <a:lnTo>
                      <a:pt x="89970" y="132119"/>
                    </a:lnTo>
                    <a:lnTo>
                      <a:pt x="80466" y="162969"/>
                    </a:lnTo>
                    <a:lnTo>
                      <a:pt x="0" y="125351"/>
                    </a:lnTo>
                    <a:close/>
                  </a:path>
                </a:pathLst>
              </a:custGeom>
              <a:solidFill>
                <a:srgbClr val="FFFFFF"/>
              </a:solidFill>
              <a:ln w="10554" cap="flat">
                <a:noFill/>
                <a:prstDash val="solid"/>
                <a:miter/>
              </a:ln>
            </p:spPr>
            <p:txBody>
              <a:bodyPr rtlCol="0" anchor="ctr"/>
              <a:lstStyle/>
              <a:p>
                <a:endParaRPr lang="en-IN"/>
              </a:p>
            </p:txBody>
          </p:sp>
          <p:sp>
            <p:nvSpPr>
              <p:cNvPr id="119" name="Freeform: Shape 118">
                <a:extLst>
                  <a:ext uri="{FF2B5EF4-FFF2-40B4-BE49-F238E27FC236}">
                    <a16:creationId xmlns:a16="http://schemas.microsoft.com/office/drawing/2014/main" id="{6B144A58-F0AA-C628-A06F-45494421A332}"/>
                  </a:ext>
                </a:extLst>
              </p:cNvPr>
              <p:cNvSpPr/>
              <p:nvPr/>
            </p:nvSpPr>
            <p:spPr>
              <a:xfrm>
                <a:off x="3670357" y="2304113"/>
                <a:ext cx="122916" cy="165442"/>
              </a:xfrm>
              <a:custGeom>
                <a:avLst/>
                <a:gdLst>
                  <a:gd name="connsiteX0" fmla="*/ 38438 w 122916"/>
                  <a:gd name="connsiteY0" fmla="*/ 0 h 165442"/>
                  <a:gd name="connsiteX1" fmla="*/ 122917 w 122916"/>
                  <a:gd name="connsiteY1" fmla="*/ 39050 h 165442"/>
                  <a:gd name="connsiteX2" fmla="*/ 114680 w 122916"/>
                  <a:gd name="connsiteY2" fmla="*/ 65083 h 165442"/>
                  <a:gd name="connsiteX3" fmla="*/ 61881 w 122916"/>
                  <a:gd name="connsiteY3" fmla="*/ 40352 h 165442"/>
                  <a:gd name="connsiteX4" fmla="*/ 55650 w 122916"/>
                  <a:gd name="connsiteY4" fmla="*/ 60267 h 165442"/>
                  <a:gd name="connsiteX5" fmla="*/ 104648 w 122916"/>
                  <a:gd name="connsiteY5" fmla="*/ 83177 h 165442"/>
                  <a:gd name="connsiteX6" fmla="*/ 96728 w 122916"/>
                  <a:gd name="connsiteY6" fmla="*/ 109210 h 165442"/>
                  <a:gd name="connsiteX7" fmla="*/ 47836 w 122916"/>
                  <a:gd name="connsiteY7" fmla="*/ 86301 h 165442"/>
                  <a:gd name="connsiteX8" fmla="*/ 40233 w 122916"/>
                  <a:gd name="connsiteY8" fmla="*/ 111032 h 165442"/>
                  <a:gd name="connsiteX9" fmla="*/ 94405 w 122916"/>
                  <a:gd name="connsiteY9" fmla="*/ 137066 h 165442"/>
                  <a:gd name="connsiteX10" fmla="*/ 85640 w 122916"/>
                  <a:gd name="connsiteY10" fmla="*/ 165442 h 165442"/>
                  <a:gd name="connsiteX11" fmla="*/ 0 w 122916"/>
                  <a:gd name="connsiteY11" fmla="*/ 125221 h 16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2916" h="165442">
                    <a:moveTo>
                      <a:pt x="38438" y="0"/>
                    </a:moveTo>
                    <a:lnTo>
                      <a:pt x="122917" y="39050"/>
                    </a:lnTo>
                    <a:lnTo>
                      <a:pt x="114680" y="65083"/>
                    </a:lnTo>
                    <a:lnTo>
                      <a:pt x="61881" y="40352"/>
                    </a:lnTo>
                    <a:lnTo>
                      <a:pt x="55650" y="60267"/>
                    </a:lnTo>
                    <a:lnTo>
                      <a:pt x="104648" y="83177"/>
                    </a:lnTo>
                    <a:lnTo>
                      <a:pt x="96728" y="109210"/>
                    </a:lnTo>
                    <a:lnTo>
                      <a:pt x="47836" y="86301"/>
                    </a:lnTo>
                    <a:lnTo>
                      <a:pt x="40233" y="111032"/>
                    </a:lnTo>
                    <a:lnTo>
                      <a:pt x="94405" y="137066"/>
                    </a:lnTo>
                    <a:lnTo>
                      <a:pt x="85640" y="165442"/>
                    </a:lnTo>
                    <a:lnTo>
                      <a:pt x="0" y="125221"/>
                    </a:lnTo>
                    <a:close/>
                  </a:path>
                </a:pathLst>
              </a:custGeom>
              <a:solidFill>
                <a:srgbClr val="FFFFFF"/>
              </a:solidFill>
              <a:ln w="10554" cap="flat">
                <a:noFill/>
                <a:prstDash val="solid"/>
                <a:miter/>
              </a:ln>
            </p:spPr>
            <p:txBody>
              <a:bodyPr rtlCol="0" anchor="ctr"/>
              <a:lstStyle/>
              <a:p>
                <a:endParaRPr lang="en-IN"/>
              </a:p>
            </p:txBody>
          </p:sp>
          <p:sp>
            <p:nvSpPr>
              <p:cNvPr id="120" name="Freeform: Shape 119">
                <a:extLst>
                  <a:ext uri="{FF2B5EF4-FFF2-40B4-BE49-F238E27FC236}">
                    <a16:creationId xmlns:a16="http://schemas.microsoft.com/office/drawing/2014/main" id="{63B33AF1-AB98-98F5-2C2F-AD5B3DE5DC3C}"/>
                  </a:ext>
                </a:extLst>
              </p:cNvPr>
              <p:cNvSpPr/>
              <p:nvPr/>
            </p:nvSpPr>
            <p:spPr>
              <a:xfrm>
                <a:off x="3773527" y="2352275"/>
                <a:ext cx="118270" cy="152753"/>
              </a:xfrm>
              <a:custGeom>
                <a:avLst/>
                <a:gdLst>
                  <a:gd name="connsiteX0" fmla="*/ 38332 w 118270"/>
                  <a:gd name="connsiteY0" fmla="*/ 0 h 152753"/>
                  <a:gd name="connsiteX1" fmla="*/ 85007 w 118270"/>
                  <a:gd name="connsiteY1" fmla="*/ 21868 h 152753"/>
                  <a:gd name="connsiteX2" fmla="*/ 106127 w 118270"/>
                  <a:gd name="connsiteY2" fmla="*/ 36967 h 152753"/>
                  <a:gd name="connsiteX3" fmla="*/ 116158 w 118270"/>
                  <a:gd name="connsiteY3" fmla="*/ 56883 h 152753"/>
                  <a:gd name="connsiteX4" fmla="*/ 117954 w 118270"/>
                  <a:gd name="connsiteY4" fmla="*/ 80703 h 152753"/>
                  <a:gd name="connsiteX5" fmla="*/ 112990 w 118270"/>
                  <a:gd name="connsiteY5" fmla="*/ 106086 h 152753"/>
                  <a:gd name="connsiteX6" fmla="*/ 99685 w 118270"/>
                  <a:gd name="connsiteY6" fmla="*/ 135504 h 152753"/>
                  <a:gd name="connsiteX7" fmla="*/ 83634 w 118270"/>
                  <a:gd name="connsiteY7" fmla="*/ 149301 h 152753"/>
                  <a:gd name="connsiteX8" fmla="*/ 66422 w 118270"/>
                  <a:gd name="connsiteY8" fmla="*/ 152556 h 152753"/>
                  <a:gd name="connsiteX9" fmla="*/ 46675 w 118270"/>
                  <a:gd name="connsiteY9" fmla="*/ 147219 h 152753"/>
                  <a:gd name="connsiteX10" fmla="*/ 0 w 118270"/>
                  <a:gd name="connsiteY10" fmla="*/ 125351 h 152753"/>
                  <a:gd name="connsiteX11" fmla="*/ 60931 w 118270"/>
                  <a:gd name="connsiteY11" fmla="*/ 43215 h 152753"/>
                  <a:gd name="connsiteX12" fmla="*/ 39811 w 118270"/>
                  <a:gd name="connsiteY12" fmla="*/ 111683 h 152753"/>
                  <a:gd name="connsiteX13" fmla="*/ 47519 w 118270"/>
                  <a:gd name="connsiteY13" fmla="*/ 115198 h 152753"/>
                  <a:gd name="connsiteX14" fmla="*/ 62409 w 118270"/>
                  <a:gd name="connsiteY14" fmla="*/ 119103 h 152753"/>
                  <a:gd name="connsiteX15" fmla="*/ 71807 w 118270"/>
                  <a:gd name="connsiteY15" fmla="*/ 112724 h 152753"/>
                  <a:gd name="connsiteX16" fmla="*/ 80888 w 118270"/>
                  <a:gd name="connsiteY16" fmla="*/ 92158 h 152753"/>
                  <a:gd name="connsiteX17" fmla="*/ 84057 w 118270"/>
                  <a:gd name="connsiteY17" fmla="*/ 62350 h 152753"/>
                  <a:gd name="connsiteX18" fmla="*/ 68745 w 118270"/>
                  <a:gd name="connsiteY18" fmla="*/ 46860 h 1527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8270" h="152753">
                    <a:moveTo>
                      <a:pt x="38332" y="0"/>
                    </a:moveTo>
                    <a:lnTo>
                      <a:pt x="85007" y="21868"/>
                    </a:lnTo>
                    <a:cubicBezTo>
                      <a:pt x="92811" y="25070"/>
                      <a:pt x="99991" y="30212"/>
                      <a:pt x="106127" y="36967"/>
                    </a:cubicBezTo>
                    <a:cubicBezTo>
                      <a:pt x="110741" y="42499"/>
                      <a:pt x="114184" y="49333"/>
                      <a:pt x="116158" y="56883"/>
                    </a:cubicBezTo>
                    <a:cubicBezTo>
                      <a:pt x="118102" y="64576"/>
                      <a:pt x="118714" y="72698"/>
                      <a:pt x="117954" y="80703"/>
                    </a:cubicBezTo>
                    <a:cubicBezTo>
                      <a:pt x="117257" y="89411"/>
                      <a:pt x="115588" y="97950"/>
                      <a:pt x="112990" y="106086"/>
                    </a:cubicBezTo>
                    <a:cubicBezTo>
                      <a:pt x="110118" y="116851"/>
                      <a:pt x="105609" y="126834"/>
                      <a:pt x="99685" y="135504"/>
                    </a:cubicBezTo>
                    <a:cubicBezTo>
                      <a:pt x="95208" y="141478"/>
                      <a:pt x="89727" y="146190"/>
                      <a:pt x="83634" y="149301"/>
                    </a:cubicBezTo>
                    <a:cubicBezTo>
                      <a:pt x="78206" y="152126"/>
                      <a:pt x="72293" y="153245"/>
                      <a:pt x="66422" y="152556"/>
                    </a:cubicBezTo>
                    <a:cubicBezTo>
                      <a:pt x="59674" y="151918"/>
                      <a:pt x="53021" y="150121"/>
                      <a:pt x="46675" y="147219"/>
                    </a:cubicBezTo>
                    <a:lnTo>
                      <a:pt x="0" y="125351"/>
                    </a:lnTo>
                    <a:close/>
                    <a:moveTo>
                      <a:pt x="60931" y="43215"/>
                    </a:moveTo>
                    <a:lnTo>
                      <a:pt x="39811" y="111683"/>
                    </a:lnTo>
                    <a:lnTo>
                      <a:pt x="47519" y="115198"/>
                    </a:lnTo>
                    <a:cubicBezTo>
                      <a:pt x="52176" y="117879"/>
                      <a:pt x="57266" y="119207"/>
                      <a:pt x="62409" y="119103"/>
                    </a:cubicBezTo>
                    <a:cubicBezTo>
                      <a:pt x="66041" y="118374"/>
                      <a:pt x="69368" y="116122"/>
                      <a:pt x="71807" y="112724"/>
                    </a:cubicBezTo>
                    <a:cubicBezTo>
                      <a:pt x="75883" y="106659"/>
                      <a:pt x="78966" y="99669"/>
                      <a:pt x="80888" y="92158"/>
                    </a:cubicBezTo>
                    <a:cubicBezTo>
                      <a:pt x="84616" y="82942"/>
                      <a:pt x="85736" y="72438"/>
                      <a:pt x="84057" y="62350"/>
                    </a:cubicBezTo>
                    <a:cubicBezTo>
                      <a:pt x="81026" y="54683"/>
                      <a:pt x="75440" y="49034"/>
                      <a:pt x="68745" y="46860"/>
                    </a:cubicBezTo>
                    <a:close/>
                  </a:path>
                </a:pathLst>
              </a:custGeom>
              <a:solidFill>
                <a:srgbClr val="FFFFFF"/>
              </a:solidFill>
              <a:ln w="10554" cap="flat">
                <a:noFill/>
                <a:prstDash val="solid"/>
                <a:miter/>
              </a:ln>
            </p:spPr>
            <p:txBody>
              <a:bodyPr rtlCol="0" anchor="ctr"/>
              <a:lstStyle/>
              <a:p>
                <a:endParaRPr lang="en-IN"/>
              </a:p>
            </p:txBody>
          </p:sp>
        </p:grpSp>
      </p:grpSp>
      <p:grpSp>
        <p:nvGrpSpPr>
          <p:cNvPr id="121" name="Graphic 2">
            <a:extLst>
              <a:ext uri="{FF2B5EF4-FFF2-40B4-BE49-F238E27FC236}">
                <a16:creationId xmlns:a16="http://schemas.microsoft.com/office/drawing/2014/main" id="{004AC669-0A98-05D6-010E-AC431B62A98A}"/>
              </a:ext>
            </a:extLst>
          </p:cNvPr>
          <p:cNvGrpSpPr/>
          <p:nvPr/>
        </p:nvGrpSpPr>
        <p:grpSpPr>
          <a:xfrm>
            <a:off x="663595" y="1870866"/>
            <a:ext cx="868340" cy="3902193"/>
            <a:chOff x="663595" y="1870866"/>
            <a:chExt cx="868340" cy="3902193"/>
          </a:xfrm>
        </p:grpSpPr>
        <p:sp>
          <p:nvSpPr>
            <p:cNvPr id="122" name="Freeform: Shape 121">
              <a:extLst>
                <a:ext uri="{FF2B5EF4-FFF2-40B4-BE49-F238E27FC236}">
                  <a16:creationId xmlns:a16="http://schemas.microsoft.com/office/drawing/2014/main" id="{2AF15E05-1F84-E659-6FEB-8654E6644549}"/>
                </a:ext>
              </a:extLst>
            </p:cNvPr>
            <p:cNvSpPr/>
            <p:nvPr/>
          </p:nvSpPr>
          <p:spPr>
            <a:xfrm>
              <a:off x="1012444" y="2238249"/>
              <a:ext cx="220405" cy="398310"/>
            </a:xfrm>
            <a:custGeom>
              <a:avLst/>
              <a:gdLst>
                <a:gd name="connsiteX0" fmla="*/ 18480 w 220405"/>
                <a:gd name="connsiteY0" fmla="*/ 0 h 398310"/>
                <a:gd name="connsiteX1" fmla="*/ 0 w 220405"/>
                <a:gd name="connsiteY1" fmla="*/ 258381 h 398310"/>
                <a:gd name="connsiteX2" fmla="*/ 205600 w 220405"/>
                <a:gd name="connsiteY2" fmla="*/ 398311 h 398310"/>
                <a:gd name="connsiteX3" fmla="*/ 186276 w 220405"/>
                <a:gd name="connsiteY3" fmla="*/ 258381 h 398310"/>
                <a:gd name="connsiteX4" fmla="*/ 132737 w 220405"/>
                <a:gd name="connsiteY4" fmla="*/ 120274 h 3983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405" h="398310">
                  <a:moveTo>
                    <a:pt x="18480" y="0"/>
                  </a:moveTo>
                  <a:cubicBezTo>
                    <a:pt x="30201" y="73805"/>
                    <a:pt x="41923" y="209178"/>
                    <a:pt x="0" y="258381"/>
                  </a:cubicBezTo>
                  <a:cubicBezTo>
                    <a:pt x="77446" y="281538"/>
                    <a:pt x="148440" y="329856"/>
                    <a:pt x="205600" y="398311"/>
                  </a:cubicBezTo>
                  <a:cubicBezTo>
                    <a:pt x="247840" y="301987"/>
                    <a:pt x="186276" y="258381"/>
                    <a:pt x="186276" y="258381"/>
                  </a:cubicBezTo>
                  <a:cubicBezTo>
                    <a:pt x="119432" y="238726"/>
                    <a:pt x="121121" y="177678"/>
                    <a:pt x="132737" y="120274"/>
                  </a:cubicBezTo>
                  <a:close/>
                </a:path>
              </a:pathLst>
            </a:custGeom>
            <a:solidFill>
              <a:srgbClr val="7F3E3B"/>
            </a:solidFill>
            <a:ln w="10554" cap="flat">
              <a:noFill/>
              <a:prstDash val="solid"/>
              <a:miter/>
            </a:ln>
          </p:spPr>
          <p:txBody>
            <a:bodyPr rtlCol="0" anchor="ctr"/>
            <a:lstStyle/>
            <a:p>
              <a:endParaRPr lang="en-IN"/>
            </a:p>
          </p:txBody>
        </p:sp>
        <p:sp>
          <p:nvSpPr>
            <p:cNvPr id="123" name="Freeform: Shape 122">
              <a:extLst>
                <a:ext uri="{FF2B5EF4-FFF2-40B4-BE49-F238E27FC236}">
                  <a16:creationId xmlns:a16="http://schemas.microsoft.com/office/drawing/2014/main" id="{97FC47E3-BB63-1314-023F-68B850308FA7}"/>
                </a:ext>
              </a:extLst>
            </p:cNvPr>
            <p:cNvSpPr/>
            <p:nvPr/>
          </p:nvSpPr>
          <p:spPr>
            <a:xfrm>
              <a:off x="971459" y="2417075"/>
              <a:ext cx="244712" cy="155832"/>
            </a:xfrm>
            <a:custGeom>
              <a:avLst/>
              <a:gdLst>
                <a:gd name="connsiteX0" fmla="*/ 243206 w 244712"/>
                <a:gd name="connsiteY0" fmla="*/ 155833 h 155832"/>
                <a:gd name="connsiteX1" fmla="*/ 200967 w 244712"/>
                <a:gd name="connsiteY1" fmla="*/ 25666 h 155832"/>
                <a:gd name="connsiteX2" fmla="*/ 5821 w 244712"/>
                <a:gd name="connsiteY2" fmla="*/ 16814 h 155832"/>
                <a:gd name="connsiteX3" fmla="*/ 9306 w 244712"/>
                <a:gd name="connsiteY3" fmla="*/ 80075 h 155832"/>
              </a:gdLst>
              <a:ahLst/>
              <a:cxnLst>
                <a:cxn ang="0">
                  <a:pos x="connsiteX0" y="connsiteY0"/>
                </a:cxn>
                <a:cxn ang="0">
                  <a:pos x="connsiteX1" y="connsiteY1"/>
                </a:cxn>
                <a:cxn ang="0">
                  <a:pos x="connsiteX2" y="connsiteY2"/>
                </a:cxn>
                <a:cxn ang="0">
                  <a:pos x="connsiteX3" y="connsiteY3"/>
                </a:cxn>
              </a:cxnLst>
              <a:rect l="l" t="t" r="r" b="b"/>
              <a:pathLst>
                <a:path w="244712" h="155832">
                  <a:moveTo>
                    <a:pt x="243206" y="155833"/>
                  </a:moveTo>
                  <a:cubicBezTo>
                    <a:pt x="229584" y="76301"/>
                    <a:pt x="274886" y="64716"/>
                    <a:pt x="200967" y="25666"/>
                  </a:cubicBezTo>
                  <a:cubicBezTo>
                    <a:pt x="143310" y="-5054"/>
                    <a:pt x="32643" y="-8438"/>
                    <a:pt x="5821" y="16814"/>
                  </a:cubicBezTo>
                  <a:cubicBezTo>
                    <a:pt x="-9068" y="31003"/>
                    <a:pt x="9306" y="80075"/>
                    <a:pt x="9306" y="80075"/>
                  </a:cubicBezTo>
                  <a:close/>
                </a:path>
              </a:pathLst>
            </a:custGeom>
            <a:solidFill>
              <a:srgbClr val="FF725E"/>
            </a:solidFill>
            <a:ln w="10554" cap="flat">
              <a:noFill/>
              <a:prstDash val="solid"/>
              <a:miter/>
            </a:ln>
          </p:spPr>
          <p:txBody>
            <a:bodyPr rtlCol="0" anchor="ctr"/>
            <a:lstStyle/>
            <a:p>
              <a:endParaRPr lang="en-IN"/>
            </a:p>
          </p:txBody>
        </p:sp>
        <p:sp>
          <p:nvSpPr>
            <p:cNvPr id="124" name="Freeform: Shape 123">
              <a:extLst>
                <a:ext uri="{FF2B5EF4-FFF2-40B4-BE49-F238E27FC236}">
                  <a16:creationId xmlns:a16="http://schemas.microsoft.com/office/drawing/2014/main" id="{23E7ADC8-1FC7-5F09-55DB-252E83ED7421}"/>
                </a:ext>
              </a:extLst>
            </p:cNvPr>
            <p:cNvSpPr/>
            <p:nvPr/>
          </p:nvSpPr>
          <p:spPr>
            <a:xfrm>
              <a:off x="721652" y="2518485"/>
              <a:ext cx="264667" cy="745042"/>
            </a:xfrm>
            <a:custGeom>
              <a:avLst/>
              <a:gdLst>
                <a:gd name="connsiteX0" fmla="*/ 253410 w 264667"/>
                <a:gd name="connsiteY0" fmla="*/ 121198 h 745042"/>
                <a:gd name="connsiteX1" fmla="*/ 236198 w 264667"/>
                <a:gd name="connsiteY1" fmla="*/ 156083 h 745042"/>
                <a:gd name="connsiteX2" fmla="*/ 218985 w 264667"/>
                <a:gd name="connsiteY2" fmla="*/ 193050 h 745042"/>
                <a:gd name="connsiteX3" fmla="*/ 186144 w 264667"/>
                <a:gd name="connsiteY3" fmla="*/ 268677 h 745042"/>
                <a:gd name="connsiteX4" fmla="*/ 128487 w 264667"/>
                <a:gd name="connsiteY4" fmla="*/ 424878 h 745042"/>
                <a:gd name="connsiteX5" fmla="*/ 116132 w 264667"/>
                <a:gd name="connsiteY5" fmla="*/ 464709 h 745042"/>
                <a:gd name="connsiteX6" fmla="*/ 110747 w 264667"/>
                <a:gd name="connsiteY6" fmla="*/ 484103 h 745042"/>
                <a:gd name="connsiteX7" fmla="*/ 109585 w 264667"/>
                <a:gd name="connsiteY7" fmla="*/ 486447 h 745042"/>
                <a:gd name="connsiteX8" fmla="*/ 110958 w 264667"/>
                <a:gd name="connsiteY8" fmla="*/ 508965 h 745042"/>
                <a:gd name="connsiteX9" fmla="*/ 119934 w 264667"/>
                <a:gd name="connsiteY9" fmla="*/ 541898 h 745042"/>
                <a:gd name="connsiteX10" fmla="*/ 187728 w 264667"/>
                <a:gd name="connsiteY10" fmla="*/ 685081 h 745042"/>
                <a:gd name="connsiteX11" fmla="*/ 188467 w 264667"/>
                <a:gd name="connsiteY11" fmla="*/ 686513 h 745042"/>
                <a:gd name="connsiteX12" fmla="*/ 178269 w 264667"/>
                <a:gd name="connsiteY12" fmla="*/ 739348 h 745042"/>
                <a:gd name="connsiteX13" fmla="*/ 144644 w 264667"/>
                <a:gd name="connsiteY13" fmla="*/ 738580 h 745042"/>
                <a:gd name="connsiteX14" fmla="*/ 113915 w 264667"/>
                <a:gd name="connsiteY14" fmla="*/ 708511 h 745042"/>
                <a:gd name="connsiteX15" fmla="*/ 85298 w 264667"/>
                <a:gd name="connsiteY15" fmla="*/ 676100 h 745042"/>
                <a:gd name="connsiteX16" fmla="*/ 33766 w 264667"/>
                <a:gd name="connsiteY16" fmla="*/ 599431 h 745042"/>
                <a:gd name="connsiteX17" fmla="*/ 12646 w 264667"/>
                <a:gd name="connsiteY17" fmla="*/ 550749 h 745042"/>
                <a:gd name="connsiteX18" fmla="*/ 80 w 264667"/>
                <a:gd name="connsiteY18" fmla="*/ 485665 h 745042"/>
                <a:gd name="connsiteX19" fmla="*/ 3776 w 264667"/>
                <a:gd name="connsiteY19" fmla="*/ 443622 h 745042"/>
                <a:gd name="connsiteX20" fmla="*/ 8844 w 264667"/>
                <a:gd name="connsiteY20" fmla="*/ 420712 h 745042"/>
                <a:gd name="connsiteX21" fmla="*/ 19404 w 264667"/>
                <a:gd name="connsiteY21" fmla="*/ 375284 h 745042"/>
                <a:gd name="connsiteX22" fmla="*/ 75477 w 264667"/>
                <a:gd name="connsiteY22" fmla="*/ 200210 h 745042"/>
                <a:gd name="connsiteX23" fmla="*/ 110430 w 264667"/>
                <a:gd name="connsiteY23" fmla="*/ 116643 h 745042"/>
                <a:gd name="connsiteX24" fmla="*/ 129649 w 264667"/>
                <a:gd name="connsiteY24" fmla="*/ 75900 h 745042"/>
                <a:gd name="connsiteX25" fmla="*/ 150769 w 264667"/>
                <a:gd name="connsiteY25" fmla="*/ 34637 h 745042"/>
                <a:gd name="connsiteX26" fmla="*/ 236567 w 264667"/>
                <a:gd name="connsiteY26" fmla="*/ 12444 h 745042"/>
                <a:gd name="connsiteX27" fmla="*/ 254572 w 264667"/>
                <a:gd name="connsiteY27" fmla="*/ 118205 h 745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64667" h="745042">
                  <a:moveTo>
                    <a:pt x="253410" y="121198"/>
                  </a:moveTo>
                  <a:cubicBezTo>
                    <a:pt x="248236" y="131221"/>
                    <a:pt x="242006" y="144238"/>
                    <a:pt x="236198" y="156083"/>
                  </a:cubicBezTo>
                  <a:cubicBezTo>
                    <a:pt x="230390" y="167928"/>
                    <a:pt x="224582" y="180555"/>
                    <a:pt x="218985" y="193050"/>
                  </a:cubicBezTo>
                  <a:cubicBezTo>
                    <a:pt x="207792" y="218042"/>
                    <a:pt x="196493" y="243034"/>
                    <a:pt x="186144" y="268677"/>
                  </a:cubicBezTo>
                  <a:cubicBezTo>
                    <a:pt x="165024" y="319573"/>
                    <a:pt x="145489" y="371509"/>
                    <a:pt x="128487" y="424878"/>
                  </a:cubicBezTo>
                  <a:cubicBezTo>
                    <a:pt x="124158" y="437894"/>
                    <a:pt x="119934" y="450911"/>
                    <a:pt x="116132" y="464709"/>
                  </a:cubicBezTo>
                  <a:lnTo>
                    <a:pt x="110747" y="484103"/>
                  </a:lnTo>
                  <a:cubicBezTo>
                    <a:pt x="110747" y="484103"/>
                    <a:pt x="109796" y="484103"/>
                    <a:pt x="109585" y="486447"/>
                  </a:cubicBezTo>
                  <a:cubicBezTo>
                    <a:pt x="108803" y="493996"/>
                    <a:pt x="109270" y="501650"/>
                    <a:pt x="110958" y="508965"/>
                  </a:cubicBezTo>
                  <a:cubicBezTo>
                    <a:pt x="113234" y="520225"/>
                    <a:pt x="116235" y="531237"/>
                    <a:pt x="119934" y="541898"/>
                  </a:cubicBezTo>
                  <a:cubicBezTo>
                    <a:pt x="139018" y="592025"/>
                    <a:pt x="161707" y="639939"/>
                    <a:pt x="187728" y="685081"/>
                  </a:cubicBezTo>
                  <a:lnTo>
                    <a:pt x="188467" y="686513"/>
                  </a:lnTo>
                  <a:cubicBezTo>
                    <a:pt x="197487" y="704567"/>
                    <a:pt x="192920" y="728231"/>
                    <a:pt x="178269" y="739348"/>
                  </a:cubicBezTo>
                  <a:cubicBezTo>
                    <a:pt x="167902" y="747210"/>
                    <a:pt x="154769" y="746910"/>
                    <a:pt x="144644" y="738580"/>
                  </a:cubicBezTo>
                  <a:cubicBezTo>
                    <a:pt x="133451" y="728687"/>
                    <a:pt x="123524" y="719055"/>
                    <a:pt x="113915" y="708511"/>
                  </a:cubicBezTo>
                  <a:cubicBezTo>
                    <a:pt x="104305" y="697968"/>
                    <a:pt x="94485" y="687554"/>
                    <a:pt x="85298" y="676100"/>
                  </a:cubicBezTo>
                  <a:cubicBezTo>
                    <a:pt x="66017" y="652813"/>
                    <a:pt x="48748" y="627118"/>
                    <a:pt x="33766" y="599431"/>
                  </a:cubicBezTo>
                  <a:cubicBezTo>
                    <a:pt x="25411" y="584124"/>
                    <a:pt x="18334" y="567814"/>
                    <a:pt x="12646" y="550749"/>
                  </a:cubicBezTo>
                  <a:cubicBezTo>
                    <a:pt x="5376" y="530144"/>
                    <a:pt x="1122" y="508106"/>
                    <a:pt x="80" y="485665"/>
                  </a:cubicBezTo>
                  <a:cubicBezTo>
                    <a:pt x="-341" y="471503"/>
                    <a:pt x="904" y="457341"/>
                    <a:pt x="3776" y="443622"/>
                  </a:cubicBezTo>
                  <a:lnTo>
                    <a:pt x="8844" y="420712"/>
                  </a:lnTo>
                  <a:cubicBezTo>
                    <a:pt x="12118" y="405353"/>
                    <a:pt x="15814" y="390383"/>
                    <a:pt x="19404" y="375284"/>
                  </a:cubicBezTo>
                  <a:cubicBezTo>
                    <a:pt x="34910" y="315446"/>
                    <a:pt x="53643" y="256962"/>
                    <a:pt x="75477" y="200210"/>
                  </a:cubicBezTo>
                  <a:cubicBezTo>
                    <a:pt x="86037" y="171963"/>
                    <a:pt x="97864" y="143978"/>
                    <a:pt x="110430" y="116643"/>
                  </a:cubicBezTo>
                  <a:cubicBezTo>
                    <a:pt x="116660" y="103626"/>
                    <a:pt x="122996" y="89438"/>
                    <a:pt x="129649" y="75900"/>
                  </a:cubicBezTo>
                  <a:cubicBezTo>
                    <a:pt x="136302" y="62363"/>
                    <a:pt x="142849" y="49867"/>
                    <a:pt x="150769" y="34637"/>
                  </a:cubicBezTo>
                  <a:cubicBezTo>
                    <a:pt x="169489" y="-690"/>
                    <a:pt x="207903" y="-10635"/>
                    <a:pt x="236567" y="12444"/>
                  </a:cubicBezTo>
                  <a:cubicBezTo>
                    <a:pt x="265227" y="35523"/>
                    <a:pt x="273295" y="82877"/>
                    <a:pt x="254572" y="118205"/>
                  </a:cubicBezTo>
                  <a:close/>
                </a:path>
              </a:pathLst>
            </a:custGeom>
            <a:solidFill>
              <a:srgbClr val="7F3E3B"/>
            </a:solidFill>
            <a:ln w="10554" cap="flat">
              <a:noFill/>
              <a:prstDash val="solid"/>
              <a:miter/>
            </a:ln>
          </p:spPr>
          <p:txBody>
            <a:bodyPr rtlCol="0" anchor="ctr"/>
            <a:lstStyle/>
            <a:p>
              <a:endParaRPr lang="en-IN"/>
            </a:p>
          </p:txBody>
        </p:sp>
        <p:sp>
          <p:nvSpPr>
            <p:cNvPr id="125" name="Freeform: Shape 124">
              <a:extLst>
                <a:ext uri="{FF2B5EF4-FFF2-40B4-BE49-F238E27FC236}">
                  <a16:creationId xmlns:a16="http://schemas.microsoft.com/office/drawing/2014/main" id="{6E795DFD-A28D-D3D0-1227-B45715BC806A}"/>
                </a:ext>
              </a:extLst>
            </p:cNvPr>
            <p:cNvSpPr/>
            <p:nvPr/>
          </p:nvSpPr>
          <p:spPr>
            <a:xfrm>
              <a:off x="864078" y="3190029"/>
              <a:ext cx="102233" cy="135408"/>
            </a:xfrm>
            <a:custGeom>
              <a:avLst/>
              <a:gdLst>
                <a:gd name="connsiteX0" fmla="*/ 83845 w 102233"/>
                <a:gd name="connsiteY0" fmla="*/ 43085 h 135408"/>
                <a:gd name="connsiteX1" fmla="*/ 69801 w 102233"/>
                <a:gd name="connsiteY1" fmla="*/ 32021 h 135408"/>
                <a:gd name="connsiteX2" fmla="*/ 29779 w 102233"/>
                <a:gd name="connsiteY2" fmla="*/ 0 h 135408"/>
                <a:gd name="connsiteX3" fmla="*/ 0 w 102233"/>
                <a:gd name="connsiteY3" fmla="*/ 53499 h 135408"/>
                <a:gd name="connsiteX4" fmla="*/ 51321 w 102233"/>
                <a:gd name="connsiteY4" fmla="*/ 130167 h 135408"/>
                <a:gd name="connsiteX5" fmla="*/ 67372 w 102233"/>
                <a:gd name="connsiteY5" fmla="*/ 134592 h 135408"/>
                <a:gd name="connsiteX6" fmla="*/ 95039 w 102233"/>
                <a:gd name="connsiteY6" fmla="*/ 115978 h 135408"/>
                <a:gd name="connsiteX7" fmla="*/ 100107 w 102233"/>
                <a:gd name="connsiteY7" fmla="*/ 100619 h 135408"/>
                <a:gd name="connsiteX8" fmla="*/ 83845 w 102233"/>
                <a:gd name="connsiteY8" fmla="*/ 43085 h 135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2233" h="135408">
                  <a:moveTo>
                    <a:pt x="83845" y="43085"/>
                  </a:moveTo>
                  <a:lnTo>
                    <a:pt x="69801" y="32021"/>
                  </a:lnTo>
                  <a:lnTo>
                    <a:pt x="29779" y="0"/>
                  </a:lnTo>
                  <a:lnTo>
                    <a:pt x="0" y="53499"/>
                  </a:lnTo>
                  <a:cubicBezTo>
                    <a:pt x="9398" y="105565"/>
                    <a:pt x="51321" y="130167"/>
                    <a:pt x="51321" y="130167"/>
                  </a:cubicBezTo>
                  <a:lnTo>
                    <a:pt x="67372" y="134592"/>
                  </a:lnTo>
                  <a:cubicBezTo>
                    <a:pt x="79104" y="138094"/>
                    <a:pt x="91079" y="130037"/>
                    <a:pt x="95039" y="115978"/>
                  </a:cubicBezTo>
                  <a:lnTo>
                    <a:pt x="100107" y="100619"/>
                  </a:lnTo>
                  <a:cubicBezTo>
                    <a:pt x="106010" y="79115"/>
                    <a:pt x="99315" y="55412"/>
                    <a:pt x="83845" y="43085"/>
                  </a:cubicBezTo>
                  <a:close/>
                </a:path>
              </a:pathLst>
            </a:custGeom>
            <a:solidFill>
              <a:srgbClr val="7F3E3B"/>
            </a:solidFill>
            <a:ln w="10554" cap="flat">
              <a:noFill/>
              <a:prstDash val="solid"/>
              <a:miter/>
            </a:ln>
          </p:spPr>
          <p:txBody>
            <a:bodyPr rtlCol="0" anchor="ctr"/>
            <a:lstStyle/>
            <a:p>
              <a:endParaRPr lang="en-IN"/>
            </a:p>
          </p:txBody>
        </p:sp>
        <p:sp>
          <p:nvSpPr>
            <p:cNvPr id="126" name="Freeform: Shape 125">
              <a:extLst>
                <a:ext uri="{FF2B5EF4-FFF2-40B4-BE49-F238E27FC236}">
                  <a16:creationId xmlns:a16="http://schemas.microsoft.com/office/drawing/2014/main" id="{C448DB24-5E5D-E721-DC34-ED5797D07D37}"/>
                </a:ext>
              </a:extLst>
            </p:cNvPr>
            <p:cNvSpPr/>
            <p:nvPr/>
          </p:nvSpPr>
          <p:spPr>
            <a:xfrm>
              <a:off x="772313" y="2501512"/>
              <a:ext cx="221267" cy="379630"/>
            </a:xfrm>
            <a:custGeom>
              <a:avLst/>
              <a:gdLst>
                <a:gd name="connsiteX0" fmla="*/ 141713 w 221267"/>
                <a:gd name="connsiteY0" fmla="*/ 6833 h 379630"/>
                <a:gd name="connsiteX1" fmla="*/ 0 w 221267"/>
                <a:gd name="connsiteY1" fmla="*/ 234365 h 379630"/>
                <a:gd name="connsiteX2" fmla="*/ 146888 w 221267"/>
                <a:gd name="connsiteY2" fmla="*/ 379631 h 379630"/>
                <a:gd name="connsiteX3" fmla="*/ 141713 w 221267"/>
                <a:gd name="connsiteY3" fmla="*/ 6833 h 379630"/>
              </a:gdLst>
              <a:ahLst/>
              <a:cxnLst>
                <a:cxn ang="0">
                  <a:pos x="connsiteX0" y="connsiteY0"/>
                </a:cxn>
                <a:cxn ang="0">
                  <a:pos x="connsiteX1" y="connsiteY1"/>
                </a:cxn>
                <a:cxn ang="0">
                  <a:pos x="connsiteX2" y="connsiteY2"/>
                </a:cxn>
                <a:cxn ang="0">
                  <a:pos x="connsiteX3" y="connsiteY3"/>
                </a:cxn>
              </a:cxnLst>
              <a:rect l="l" t="t" r="r" b="b"/>
              <a:pathLst>
                <a:path w="221267" h="379630">
                  <a:moveTo>
                    <a:pt x="141713" y="6833"/>
                  </a:moveTo>
                  <a:cubicBezTo>
                    <a:pt x="89970" y="33778"/>
                    <a:pt x="44879" y="100684"/>
                    <a:pt x="0" y="234365"/>
                  </a:cubicBezTo>
                  <a:cubicBezTo>
                    <a:pt x="11933" y="289425"/>
                    <a:pt x="146888" y="379631"/>
                    <a:pt x="146888" y="379631"/>
                  </a:cubicBezTo>
                  <a:cubicBezTo>
                    <a:pt x="146888" y="379631"/>
                    <a:pt x="317640" y="-59552"/>
                    <a:pt x="141713" y="6833"/>
                  </a:cubicBezTo>
                  <a:close/>
                </a:path>
              </a:pathLst>
            </a:custGeom>
            <a:solidFill>
              <a:srgbClr val="263238"/>
            </a:solidFill>
            <a:ln w="10554" cap="flat">
              <a:noFill/>
              <a:prstDash val="solid"/>
              <a:miter/>
            </a:ln>
          </p:spPr>
          <p:txBody>
            <a:bodyPr rtlCol="0" anchor="ctr"/>
            <a:lstStyle/>
            <a:p>
              <a:endParaRPr lang="en-IN"/>
            </a:p>
          </p:txBody>
        </p:sp>
        <p:sp>
          <p:nvSpPr>
            <p:cNvPr id="127" name="Freeform: Shape 126">
              <a:extLst>
                <a:ext uri="{FF2B5EF4-FFF2-40B4-BE49-F238E27FC236}">
                  <a16:creationId xmlns:a16="http://schemas.microsoft.com/office/drawing/2014/main" id="{640182DF-BFED-C1BD-2744-F6744D15C6BA}"/>
                </a:ext>
              </a:extLst>
            </p:cNvPr>
            <p:cNvSpPr/>
            <p:nvPr/>
          </p:nvSpPr>
          <p:spPr>
            <a:xfrm>
              <a:off x="867796" y="2478852"/>
              <a:ext cx="535207" cy="786933"/>
            </a:xfrm>
            <a:custGeom>
              <a:avLst/>
              <a:gdLst>
                <a:gd name="connsiteX0" fmla="*/ 512447 w 535207"/>
                <a:gd name="connsiteY0" fmla="*/ 191941 h 786933"/>
                <a:gd name="connsiteX1" fmla="*/ 495868 w 535207"/>
                <a:gd name="connsiteY1" fmla="*/ 423117 h 786933"/>
                <a:gd name="connsiteX2" fmla="*/ 453629 w 535207"/>
                <a:gd name="connsiteY2" fmla="*/ 786933 h 786933"/>
                <a:gd name="connsiteX3" fmla="*/ 43273 w 535207"/>
                <a:gd name="connsiteY3" fmla="*/ 786933 h 786933"/>
                <a:gd name="connsiteX4" fmla="*/ 2195 w 535207"/>
                <a:gd name="connsiteY4" fmla="*/ 162133 h 786933"/>
                <a:gd name="connsiteX5" fmla="*/ 82598 w 535207"/>
                <a:gd name="connsiteY5" fmla="*/ 10944 h 786933"/>
                <a:gd name="connsiteX6" fmla="*/ 93221 w 535207"/>
                <a:gd name="connsiteY6" fmla="*/ 8926 h 786933"/>
                <a:gd name="connsiteX7" fmla="*/ 144648 w 535207"/>
                <a:gd name="connsiteY7" fmla="*/ 4110 h 786933"/>
                <a:gd name="connsiteX8" fmla="*/ 330923 w 535207"/>
                <a:gd name="connsiteY8" fmla="*/ 4110 h 786933"/>
                <a:gd name="connsiteX9" fmla="*/ 391642 w 535207"/>
                <a:gd name="connsiteY9" fmla="*/ 12831 h 786933"/>
                <a:gd name="connsiteX10" fmla="*/ 512447 w 535207"/>
                <a:gd name="connsiteY10" fmla="*/ 191941 h 786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35207" h="786933">
                  <a:moveTo>
                    <a:pt x="512447" y="191941"/>
                  </a:moveTo>
                  <a:cubicBezTo>
                    <a:pt x="510757" y="241534"/>
                    <a:pt x="574433" y="356472"/>
                    <a:pt x="495868" y="423117"/>
                  </a:cubicBezTo>
                  <a:cubicBezTo>
                    <a:pt x="486575" y="523476"/>
                    <a:pt x="474748" y="622272"/>
                    <a:pt x="453629" y="786933"/>
                  </a:cubicBezTo>
                  <a:lnTo>
                    <a:pt x="43273" y="786933"/>
                  </a:lnTo>
                  <a:cubicBezTo>
                    <a:pt x="86991" y="604700"/>
                    <a:pt x="56473" y="482343"/>
                    <a:pt x="2195" y="162133"/>
                  </a:cubicBezTo>
                  <a:cubicBezTo>
                    <a:pt x="-9471" y="93014"/>
                    <a:pt x="26524" y="25327"/>
                    <a:pt x="82598" y="10944"/>
                  </a:cubicBezTo>
                  <a:cubicBezTo>
                    <a:pt x="86104" y="10046"/>
                    <a:pt x="89652" y="9369"/>
                    <a:pt x="93221" y="8926"/>
                  </a:cubicBezTo>
                  <a:cubicBezTo>
                    <a:pt x="109589" y="6974"/>
                    <a:pt x="126907" y="5282"/>
                    <a:pt x="144648" y="4110"/>
                  </a:cubicBezTo>
                  <a:cubicBezTo>
                    <a:pt x="206655" y="-1370"/>
                    <a:pt x="268916" y="-1370"/>
                    <a:pt x="330923" y="4110"/>
                  </a:cubicBezTo>
                  <a:cubicBezTo>
                    <a:pt x="350987" y="6323"/>
                    <a:pt x="371790" y="9447"/>
                    <a:pt x="391642" y="12831"/>
                  </a:cubicBezTo>
                  <a:cubicBezTo>
                    <a:pt x="463270" y="25392"/>
                    <a:pt x="515499" y="102842"/>
                    <a:pt x="512447" y="191941"/>
                  </a:cubicBezTo>
                  <a:close/>
                </a:path>
              </a:pathLst>
            </a:custGeom>
            <a:solidFill>
              <a:srgbClr val="263238"/>
            </a:solidFill>
            <a:ln w="10554" cap="flat">
              <a:noFill/>
              <a:prstDash val="solid"/>
              <a:miter/>
            </a:ln>
          </p:spPr>
          <p:txBody>
            <a:bodyPr rtlCol="0" anchor="ctr"/>
            <a:lstStyle/>
            <a:p>
              <a:endParaRPr lang="en-IN"/>
            </a:p>
          </p:txBody>
        </p:sp>
        <p:sp>
          <p:nvSpPr>
            <p:cNvPr id="128" name="Freeform: Shape 127">
              <a:extLst>
                <a:ext uri="{FF2B5EF4-FFF2-40B4-BE49-F238E27FC236}">
                  <a16:creationId xmlns:a16="http://schemas.microsoft.com/office/drawing/2014/main" id="{81AA258A-1F79-1D24-87A4-D62885D34B9F}"/>
                </a:ext>
              </a:extLst>
            </p:cNvPr>
            <p:cNvSpPr/>
            <p:nvPr/>
          </p:nvSpPr>
          <p:spPr>
            <a:xfrm>
              <a:off x="1291114" y="2154550"/>
              <a:ext cx="19795" cy="35798"/>
            </a:xfrm>
            <a:custGeom>
              <a:avLst/>
              <a:gdLst>
                <a:gd name="connsiteX0" fmla="*/ 427 w 19795"/>
                <a:gd name="connsiteY0" fmla="*/ 15622 h 35798"/>
                <a:gd name="connsiteX1" fmla="*/ 7080 w 19795"/>
                <a:gd name="connsiteY1" fmla="*/ 35667 h 35798"/>
                <a:gd name="connsiteX2" fmla="*/ 19329 w 19795"/>
                <a:gd name="connsiteY2" fmla="*/ 20177 h 35798"/>
                <a:gd name="connsiteX3" fmla="*/ 12782 w 19795"/>
                <a:gd name="connsiteY3" fmla="*/ 132 h 35798"/>
                <a:gd name="connsiteX4" fmla="*/ 427 w 19795"/>
                <a:gd name="connsiteY4" fmla="*/ 15622 h 35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95" h="35798">
                  <a:moveTo>
                    <a:pt x="427" y="15622"/>
                  </a:moveTo>
                  <a:cubicBezTo>
                    <a:pt x="-1157" y="25384"/>
                    <a:pt x="1800" y="34496"/>
                    <a:pt x="7080" y="35667"/>
                  </a:cubicBezTo>
                  <a:cubicBezTo>
                    <a:pt x="12360" y="36839"/>
                    <a:pt x="17640" y="30070"/>
                    <a:pt x="19329" y="20177"/>
                  </a:cubicBezTo>
                  <a:cubicBezTo>
                    <a:pt x="21019" y="10285"/>
                    <a:pt x="17956" y="1303"/>
                    <a:pt x="12782" y="132"/>
                  </a:cubicBezTo>
                  <a:cubicBezTo>
                    <a:pt x="7608" y="-1040"/>
                    <a:pt x="2011" y="5729"/>
                    <a:pt x="427" y="15622"/>
                  </a:cubicBezTo>
                  <a:close/>
                </a:path>
              </a:pathLst>
            </a:custGeom>
            <a:solidFill>
              <a:srgbClr val="263238"/>
            </a:solidFill>
            <a:ln w="10554" cap="flat">
              <a:noFill/>
              <a:prstDash val="solid"/>
              <a:miter/>
            </a:ln>
          </p:spPr>
          <p:txBody>
            <a:bodyPr rtlCol="0" anchor="ctr"/>
            <a:lstStyle/>
            <a:p>
              <a:endParaRPr lang="en-IN"/>
            </a:p>
          </p:txBody>
        </p:sp>
        <p:sp>
          <p:nvSpPr>
            <p:cNvPr id="129" name="Freeform: Shape 128">
              <a:extLst>
                <a:ext uri="{FF2B5EF4-FFF2-40B4-BE49-F238E27FC236}">
                  <a16:creationId xmlns:a16="http://schemas.microsoft.com/office/drawing/2014/main" id="{53C95C9E-5641-9172-23E0-F307EB17A4E0}"/>
                </a:ext>
              </a:extLst>
            </p:cNvPr>
            <p:cNvSpPr/>
            <p:nvPr/>
          </p:nvSpPr>
          <p:spPr>
            <a:xfrm>
              <a:off x="1301467" y="2152469"/>
              <a:ext cx="20274" cy="7775"/>
            </a:xfrm>
            <a:custGeom>
              <a:avLst/>
              <a:gdLst>
                <a:gd name="connsiteX0" fmla="*/ 0 w 20274"/>
                <a:gd name="connsiteY0" fmla="*/ 2083 h 7775"/>
                <a:gd name="connsiteX1" fmla="*/ 20275 w 20274"/>
                <a:gd name="connsiteY1" fmla="*/ 0 h 7775"/>
                <a:gd name="connsiteX2" fmla="*/ 0 w 20274"/>
                <a:gd name="connsiteY2" fmla="*/ 2083 h 7775"/>
              </a:gdLst>
              <a:ahLst/>
              <a:cxnLst>
                <a:cxn ang="0">
                  <a:pos x="connsiteX0" y="connsiteY0"/>
                </a:cxn>
                <a:cxn ang="0">
                  <a:pos x="connsiteX1" y="connsiteY1"/>
                </a:cxn>
                <a:cxn ang="0">
                  <a:pos x="connsiteX2" y="connsiteY2"/>
                </a:cxn>
              </a:cxnLst>
              <a:rect l="l" t="t" r="r" b="b"/>
              <a:pathLst>
                <a:path w="20274" h="7775">
                  <a:moveTo>
                    <a:pt x="0" y="2083"/>
                  </a:moveTo>
                  <a:lnTo>
                    <a:pt x="20275" y="0"/>
                  </a:lnTo>
                  <a:cubicBezTo>
                    <a:pt x="20275" y="0"/>
                    <a:pt x="7498" y="16010"/>
                    <a:pt x="0" y="2083"/>
                  </a:cubicBezTo>
                  <a:close/>
                </a:path>
              </a:pathLst>
            </a:custGeom>
            <a:solidFill>
              <a:srgbClr val="263238"/>
            </a:solidFill>
            <a:ln w="10554" cap="flat">
              <a:noFill/>
              <a:prstDash val="solid"/>
              <a:miter/>
            </a:ln>
          </p:spPr>
          <p:txBody>
            <a:bodyPr rtlCol="0" anchor="ctr"/>
            <a:lstStyle/>
            <a:p>
              <a:endParaRPr lang="en-IN"/>
            </a:p>
          </p:txBody>
        </p:sp>
        <p:sp>
          <p:nvSpPr>
            <p:cNvPr id="130" name="Freeform: Shape 129">
              <a:extLst>
                <a:ext uri="{FF2B5EF4-FFF2-40B4-BE49-F238E27FC236}">
                  <a16:creationId xmlns:a16="http://schemas.microsoft.com/office/drawing/2014/main" id="{2186062D-5A09-E0C2-8198-81F7E3EDC19B}"/>
                </a:ext>
              </a:extLst>
            </p:cNvPr>
            <p:cNvSpPr/>
            <p:nvPr/>
          </p:nvSpPr>
          <p:spPr>
            <a:xfrm>
              <a:off x="1282037" y="2181106"/>
              <a:ext cx="29461" cy="73820"/>
            </a:xfrm>
            <a:custGeom>
              <a:avLst/>
              <a:gdLst>
                <a:gd name="connsiteX0" fmla="*/ 11193 w 29461"/>
                <a:gd name="connsiteY0" fmla="*/ 0 h 73820"/>
                <a:gd name="connsiteX1" fmla="*/ 29462 w 29461"/>
                <a:gd name="connsiteY1" fmla="*/ 69769 h 73820"/>
                <a:gd name="connsiteX2" fmla="*/ 0 w 29461"/>
                <a:gd name="connsiteY2" fmla="*/ 69769 h 73820"/>
              </a:gdLst>
              <a:ahLst/>
              <a:cxnLst>
                <a:cxn ang="0">
                  <a:pos x="connsiteX0" y="connsiteY0"/>
                </a:cxn>
                <a:cxn ang="0">
                  <a:pos x="connsiteX1" y="connsiteY1"/>
                </a:cxn>
                <a:cxn ang="0">
                  <a:pos x="connsiteX2" y="connsiteY2"/>
                </a:cxn>
              </a:cxnLst>
              <a:rect l="l" t="t" r="r" b="b"/>
              <a:pathLst>
                <a:path w="29461" h="73820">
                  <a:moveTo>
                    <a:pt x="11193" y="0"/>
                  </a:moveTo>
                  <a:cubicBezTo>
                    <a:pt x="14646" y="24185"/>
                    <a:pt x="20792" y="47667"/>
                    <a:pt x="29462" y="69769"/>
                  </a:cubicBezTo>
                  <a:cubicBezTo>
                    <a:pt x="20127" y="75171"/>
                    <a:pt x="9335" y="75171"/>
                    <a:pt x="0" y="69769"/>
                  </a:cubicBezTo>
                  <a:close/>
                </a:path>
              </a:pathLst>
            </a:custGeom>
            <a:solidFill>
              <a:srgbClr val="630F0F"/>
            </a:solidFill>
            <a:ln w="10554" cap="flat">
              <a:noFill/>
              <a:prstDash val="solid"/>
              <a:miter/>
            </a:ln>
          </p:spPr>
          <p:txBody>
            <a:bodyPr rtlCol="0" anchor="ctr"/>
            <a:lstStyle/>
            <a:p>
              <a:endParaRPr lang="en-IN"/>
            </a:p>
          </p:txBody>
        </p:sp>
        <p:sp>
          <p:nvSpPr>
            <p:cNvPr id="131" name="Freeform: Shape 130">
              <a:extLst>
                <a:ext uri="{FF2B5EF4-FFF2-40B4-BE49-F238E27FC236}">
                  <a16:creationId xmlns:a16="http://schemas.microsoft.com/office/drawing/2014/main" id="{A73A3794-69EA-1C78-0775-3B4D57EC8DB9}"/>
                </a:ext>
              </a:extLst>
            </p:cNvPr>
            <p:cNvSpPr/>
            <p:nvPr/>
          </p:nvSpPr>
          <p:spPr>
            <a:xfrm>
              <a:off x="1276793" y="2091334"/>
              <a:ext cx="46107" cy="29558"/>
            </a:xfrm>
            <a:custGeom>
              <a:avLst/>
              <a:gdLst>
                <a:gd name="connsiteX0" fmla="*/ 41358 w 46107"/>
                <a:gd name="connsiteY0" fmla="*/ 29504 h 29558"/>
                <a:gd name="connsiteX1" fmla="*/ 44737 w 46107"/>
                <a:gd name="connsiteY1" fmla="*/ 27942 h 29558"/>
                <a:gd name="connsiteX2" fmla="*/ 44737 w 46107"/>
                <a:gd name="connsiteY2" fmla="*/ 19612 h 29558"/>
                <a:gd name="connsiteX3" fmla="*/ 3976 w 46107"/>
                <a:gd name="connsiteY3" fmla="*/ 347 h 29558"/>
                <a:gd name="connsiteX4" fmla="*/ 69 w 46107"/>
                <a:gd name="connsiteY4" fmla="*/ 7246 h 29558"/>
                <a:gd name="connsiteX5" fmla="*/ 5666 w 46107"/>
                <a:gd name="connsiteY5" fmla="*/ 12062 h 29558"/>
                <a:gd name="connsiteX6" fmla="*/ 37345 w 46107"/>
                <a:gd name="connsiteY6" fmla="*/ 27682 h 29558"/>
                <a:gd name="connsiteX7" fmla="*/ 41358 w 46107"/>
                <a:gd name="connsiteY7" fmla="*/ 29504 h 29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107" h="29558">
                  <a:moveTo>
                    <a:pt x="41358" y="29504"/>
                  </a:moveTo>
                  <a:cubicBezTo>
                    <a:pt x="42615" y="29647"/>
                    <a:pt x="43861" y="29075"/>
                    <a:pt x="44737" y="27942"/>
                  </a:cubicBezTo>
                  <a:cubicBezTo>
                    <a:pt x="46564" y="25625"/>
                    <a:pt x="46564" y="21929"/>
                    <a:pt x="44737" y="19612"/>
                  </a:cubicBezTo>
                  <a:cubicBezTo>
                    <a:pt x="34473" y="5463"/>
                    <a:pt x="19288" y="-1710"/>
                    <a:pt x="3976" y="347"/>
                  </a:cubicBezTo>
                  <a:cubicBezTo>
                    <a:pt x="1358" y="946"/>
                    <a:pt x="-374" y="4018"/>
                    <a:pt x="69" y="7246"/>
                  </a:cubicBezTo>
                  <a:cubicBezTo>
                    <a:pt x="597" y="10435"/>
                    <a:pt x="3058" y="12544"/>
                    <a:pt x="5666" y="12062"/>
                  </a:cubicBezTo>
                  <a:cubicBezTo>
                    <a:pt x="17651" y="10682"/>
                    <a:pt x="29447" y="16488"/>
                    <a:pt x="37345" y="27682"/>
                  </a:cubicBezTo>
                  <a:cubicBezTo>
                    <a:pt x="38349" y="29075"/>
                    <a:pt x="39859" y="29765"/>
                    <a:pt x="41358" y="29504"/>
                  </a:cubicBezTo>
                  <a:close/>
                </a:path>
              </a:pathLst>
            </a:custGeom>
            <a:solidFill>
              <a:srgbClr val="263238"/>
            </a:solidFill>
            <a:ln w="10554" cap="flat">
              <a:noFill/>
              <a:prstDash val="solid"/>
              <a:miter/>
            </a:ln>
          </p:spPr>
          <p:txBody>
            <a:bodyPr rtlCol="0" anchor="ctr"/>
            <a:lstStyle/>
            <a:p>
              <a:endParaRPr lang="en-IN"/>
            </a:p>
          </p:txBody>
        </p:sp>
        <p:sp>
          <p:nvSpPr>
            <p:cNvPr id="132" name="Freeform: Shape 131">
              <a:extLst>
                <a:ext uri="{FF2B5EF4-FFF2-40B4-BE49-F238E27FC236}">
                  <a16:creationId xmlns:a16="http://schemas.microsoft.com/office/drawing/2014/main" id="{3F451815-5D61-0CB2-936C-4073E6D8785A}"/>
                </a:ext>
              </a:extLst>
            </p:cNvPr>
            <p:cNvSpPr/>
            <p:nvPr/>
          </p:nvSpPr>
          <p:spPr>
            <a:xfrm>
              <a:off x="1021975" y="1923710"/>
              <a:ext cx="281959" cy="476372"/>
            </a:xfrm>
            <a:custGeom>
              <a:avLst/>
              <a:gdLst>
                <a:gd name="connsiteX0" fmla="*/ 11061 w 281959"/>
                <a:gd name="connsiteY0" fmla="*/ 149487 h 476372"/>
                <a:gd name="connsiteX1" fmla="*/ 28168 w 281959"/>
                <a:gd name="connsiteY1" fmla="*/ 396804 h 476372"/>
                <a:gd name="connsiteX2" fmla="*/ 251192 w 281959"/>
                <a:gd name="connsiteY2" fmla="*/ 386000 h 476372"/>
                <a:gd name="connsiteX3" fmla="*/ 218773 w 281959"/>
                <a:gd name="connsiteY3" fmla="*/ 28562 h 476372"/>
                <a:gd name="connsiteX4" fmla="*/ 11061 w 281959"/>
                <a:gd name="connsiteY4" fmla="*/ 149487 h 4763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959" h="476372">
                  <a:moveTo>
                    <a:pt x="11061" y="149487"/>
                  </a:moveTo>
                  <a:cubicBezTo>
                    <a:pt x="-2561" y="271844"/>
                    <a:pt x="-10059" y="323390"/>
                    <a:pt x="28168" y="396804"/>
                  </a:cubicBezTo>
                  <a:cubicBezTo>
                    <a:pt x="86247" y="508097"/>
                    <a:pt x="208847" y="500938"/>
                    <a:pt x="251192" y="386000"/>
                  </a:cubicBezTo>
                  <a:cubicBezTo>
                    <a:pt x="289419" y="281867"/>
                    <a:pt x="305258" y="99633"/>
                    <a:pt x="218773" y="28562"/>
                  </a:cubicBezTo>
                  <a:cubicBezTo>
                    <a:pt x="132288" y="-42509"/>
                    <a:pt x="24366" y="27000"/>
                    <a:pt x="11061" y="149487"/>
                  </a:cubicBezTo>
                  <a:close/>
                </a:path>
              </a:pathLst>
            </a:custGeom>
            <a:solidFill>
              <a:srgbClr val="7F3E3B"/>
            </a:solidFill>
            <a:ln w="10554" cap="flat">
              <a:noFill/>
              <a:prstDash val="solid"/>
              <a:miter/>
            </a:ln>
          </p:spPr>
          <p:txBody>
            <a:bodyPr rtlCol="0" anchor="ctr"/>
            <a:lstStyle/>
            <a:p>
              <a:endParaRPr lang="en-IN"/>
            </a:p>
          </p:txBody>
        </p:sp>
        <p:sp>
          <p:nvSpPr>
            <p:cNvPr id="133" name="Freeform: Shape 132">
              <a:extLst>
                <a:ext uri="{FF2B5EF4-FFF2-40B4-BE49-F238E27FC236}">
                  <a16:creationId xmlns:a16="http://schemas.microsoft.com/office/drawing/2014/main" id="{B1E74A83-C010-880F-8B2F-E0277CF90CFC}"/>
                </a:ext>
              </a:extLst>
            </p:cNvPr>
            <p:cNvSpPr/>
            <p:nvPr/>
          </p:nvSpPr>
          <p:spPr>
            <a:xfrm>
              <a:off x="879600" y="1870866"/>
              <a:ext cx="442142" cy="562292"/>
            </a:xfrm>
            <a:custGeom>
              <a:avLst/>
              <a:gdLst>
                <a:gd name="connsiteX0" fmla="*/ 351222 w 442142"/>
                <a:gd name="connsiteY0" fmla="*/ 289413 h 562292"/>
                <a:gd name="connsiteX1" fmla="*/ 421445 w 442142"/>
                <a:gd name="connsiteY1" fmla="*/ 490131 h 562292"/>
                <a:gd name="connsiteX2" fmla="*/ 24289 w 442142"/>
                <a:gd name="connsiteY2" fmla="*/ 502106 h 562292"/>
                <a:gd name="connsiteX3" fmla="*/ 109718 w 442142"/>
                <a:gd name="connsiteY3" fmla="*/ 53681 h 562292"/>
                <a:gd name="connsiteX4" fmla="*/ 442142 w 442142"/>
                <a:gd name="connsiteY4" fmla="*/ 177470 h 562292"/>
                <a:gd name="connsiteX5" fmla="*/ 351222 w 442142"/>
                <a:gd name="connsiteY5" fmla="*/ 289413 h 562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2142" h="562292">
                  <a:moveTo>
                    <a:pt x="351222" y="289413"/>
                  </a:moveTo>
                  <a:cubicBezTo>
                    <a:pt x="312045" y="367514"/>
                    <a:pt x="341296" y="470606"/>
                    <a:pt x="421445" y="490131"/>
                  </a:cubicBezTo>
                  <a:cubicBezTo>
                    <a:pt x="304125" y="594264"/>
                    <a:pt x="53012" y="574349"/>
                    <a:pt x="24289" y="502106"/>
                  </a:cubicBezTo>
                  <a:cubicBezTo>
                    <a:pt x="-29988" y="365431"/>
                    <a:pt x="10245" y="141153"/>
                    <a:pt x="109718" y="53681"/>
                  </a:cubicBezTo>
                  <a:cubicBezTo>
                    <a:pt x="209192" y="-33791"/>
                    <a:pt x="357241" y="-28714"/>
                    <a:pt x="442142" y="177470"/>
                  </a:cubicBezTo>
                  <a:cubicBezTo>
                    <a:pt x="422501" y="206757"/>
                    <a:pt x="392406" y="267806"/>
                    <a:pt x="351222" y="289413"/>
                  </a:cubicBezTo>
                  <a:close/>
                </a:path>
              </a:pathLst>
            </a:custGeom>
            <a:solidFill>
              <a:srgbClr val="263238"/>
            </a:solidFill>
            <a:ln w="10554" cap="flat">
              <a:noFill/>
              <a:prstDash val="solid"/>
              <a:miter/>
            </a:ln>
          </p:spPr>
          <p:txBody>
            <a:bodyPr rtlCol="0" anchor="ctr"/>
            <a:lstStyle/>
            <a:p>
              <a:endParaRPr lang="en-IN"/>
            </a:p>
          </p:txBody>
        </p:sp>
        <p:sp>
          <p:nvSpPr>
            <p:cNvPr id="134" name="Freeform: Shape 133">
              <a:extLst>
                <a:ext uri="{FF2B5EF4-FFF2-40B4-BE49-F238E27FC236}">
                  <a16:creationId xmlns:a16="http://schemas.microsoft.com/office/drawing/2014/main" id="{01E46935-DD8D-80D4-FF64-79CCAFC9FB01}"/>
                </a:ext>
              </a:extLst>
            </p:cNvPr>
            <p:cNvSpPr/>
            <p:nvPr/>
          </p:nvSpPr>
          <p:spPr>
            <a:xfrm>
              <a:off x="1178854" y="2126999"/>
              <a:ext cx="75136" cy="120604"/>
            </a:xfrm>
            <a:custGeom>
              <a:avLst/>
              <a:gdLst>
                <a:gd name="connsiteX0" fmla="*/ 2019 w 75136"/>
                <a:gd name="connsiteY0" fmla="*/ 56710 h 120604"/>
                <a:gd name="connsiteX1" fmla="*/ 27574 w 75136"/>
                <a:gd name="connsiteY1" fmla="*/ 112942 h 120604"/>
                <a:gd name="connsiteX2" fmla="*/ 68916 w 75136"/>
                <a:gd name="connsiteY2" fmla="*/ 106590 h 120604"/>
                <a:gd name="connsiteX3" fmla="*/ 74988 w 75136"/>
                <a:gd name="connsiteY3" fmla="*/ 80661 h 120604"/>
                <a:gd name="connsiteX4" fmla="*/ 36339 w 75136"/>
                <a:gd name="connsiteY4" fmla="*/ 608 h 120604"/>
                <a:gd name="connsiteX5" fmla="*/ 2019 w 75136"/>
                <a:gd name="connsiteY5" fmla="*/ 56710 h 120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136" h="120604">
                  <a:moveTo>
                    <a:pt x="2019" y="56710"/>
                  </a:moveTo>
                  <a:cubicBezTo>
                    <a:pt x="9834" y="87429"/>
                    <a:pt x="12579" y="100576"/>
                    <a:pt x="27574" y="112942"/>
                  </a:cubicBezTo>
                  <a:cubicBezTo>
                    <a:pt x="40415" y="125269"/>
                    <a:pt x="58927" y="122418"/>
                    <a:pt x="68916" y="106590"/>
                  </a:cubicBezTo>
                  <a:cubicBezTo>
                    <a:pt x="73573" y="99235"/>
                    <a:pt x="75748" y="89942"/>
                    <a:pt x="74988" y="80661"/>
                  </a:cubicBezTo>
                  <a:cubicBezTo>
                    <a:pt x="74143" y="51113"/>
                    <a:pt x="61366" y="5945"/>
                    <a:pt x="36339" y="608"/>
                  </a:cubicBezTo>
                  <a:cubicBezTo>
                    <a:pt x="11312" y="-4729"/>
                    <a:pt x="-6112" y="25990"/>
                    <a:pt x="2019" y="56710"/>
                  </a:cubicBezTo>
                  <a:close/>
                </a:path>
              </a:pathLst>
            </a:custGeom>
            <a:solidFill>
              <a:srgbClr val="7F3E3B"/>
            </a:solidFill>
            <a:ln w="10554" cap="flat">
              <a:noFill/>
              <a:prstDash val="solid"/>
              <a:miter/>
            </a:ln>
          </p:spPr>
          <p:txBody>
            <a:bodyPr rtlCol="0" anchor="ctr"/>
            <a:lstStyle/>
            <a:p>
              <a:endParaRPr lang="en-IN"/>
            </a:p>
          </p:txBody>
        </p:sp>
        <p:sp>
          <p:nvSpPr>
            <p:cNvPr id="135" name="Freeform: Shape 134">
              <a:extLst>
                <a:ext uri="{FF2B5EF4-FFF2-40B4-BE49-F238E27FC236}">
                  <a16:creationId xmlns:a16="http://schemas.microsoft.com/office/drawing/2014/main" id="{17209D83-9152-80A4-C107-A9670EBA6A18}"/>
                </a:ext>
              </a:extLst>
            </p:cNvPr>
            <p:cNvSpPr/>
            <p:nvPr/>
          </p:nvSpPr>
          <p:spPr>
            <a:xfrm>
              <a:off x="980099" y="3265395"/>
              <a:ext cx="341009" cy="2399234"/>
            </a:xfrm>
            <a:custGeom>
              <a:avLst/>
              <a:gdLst>
                <a:gd name="connsiteX0" fmla="*/ 341009 w 341009"/>
                <a:gd name="connsiteY0" fmla="*/ 0 h 2399234"/>
                <a:gd name="connsiteX1" fmla="*/ 300987 w 341009"/>
                <a:gd name="connsiteY1" fmla="*/ 1082598 h 2399234"/>
                <a:gd name="connsiteX2" fmla="*/ 258114 w 341009"/>
                <a:gd name="connsiteY2" fmla="*/ 2399235 h 2399234"/>
                <a:gd name="connsiteX3" fmla="*/ 177226 w 341009"/>
                <a:gd name="connsiteY3" fmla="*/ 2399235 h 2399234"/>
                <a:gd name="connsiteX4" fmla="*/ 91269 w 341009"/>
                <a:gd name="connsiteY4" fmla="*/ 1146119 h 2399234"/>
                <a:gd name="connsiteX5" fmla="*/ 34879 w 341009"/>
                <a:gd name="connsiteY5" fmla="*/ 651 h 2399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1009" h="2399234">
                  <a:moveTo>
                    <a:pt x="341009" y="0"/>
                  </a:moveTo>
                  <a:cubicBezTo>
                    <a:pt x="341009" y="0"/>
                    <a:pt x="341748" y="662159"/>
                    <a:pt x="300987" y="1082598"/>
                  </a:cubicBezTo>
                  <a:cubicBezTo>
                    <a:pt x="294546" y="1477393"/>
                    <a:pt x="258114" y="2399235"/>
                    <a:pt x="258114" y="2399235"/>
                  </a:cubicBezTo>
                  <a:lnTo>
                    <a:pt x="177226" y="2399235"/>
                  </a:lnTo>
                  <a:cubicBezTo>
                    <a:pt x="177226" y="2399235"/>
                    <a:pt x="51775" y="1613548"/>
                    <a:pt x="91269" y="1146119"/>
                  </a:cubicBezTo>
                  <a:cubicBezTo>
                    <a:pt x="-73254" y="478363"/>
                    <a:pt x="34879" y="651"/>
                    <a:pt x="34879" y="651"/>
                  </a:cubicBezTo>
                  <a:close/>
                </a:path>
              </a:pathLst>
            </a:custGeom>
            <a:solidFill>
              <a:srgbClr val="7F3E3B"/>
            </a:solidFill>
            <a:ln w="10554" cap="flat">
              <a:noFill/>
              <a:prstDash val="solid"/>
              <a:miter/>
            </a:ln>
          </p:spPr>
          <p:txBody>
            <a:bodyPr rtlCol="0" anchor="ctr"/>
            <a:lstStyle/>
            <a:p>
              <a:endParaRPr lang="en-IN"/>
            </a:p>
          </p:txBody>
        </p:sp>
        <p:sp>
          <p:nvSpPr>
            <p:cNvPr id="136" name="Freeform: Shape 135">
              <a:extLst>
                <a:ext uri="{FF2B5EF4-FFF2-40B4-BE49-F238E27FC236}">
                  <a16:creationId xmlns:a16="http://schemas.microsoft.com/office/drawing/2014/main" id="{1D00530D-95BC-BA25-7A32-CC1D9D5D7512}"/>
                </a:ext>
              </a:extLst>
            </p:cNvPr>
            <p:cNvSpPr/>
            <p:nvPr/>
          </p:nvSpPr>
          <p:spPr>
            <a:xfrm>
              <a:off x="1140909" y="5633527"/>
              <a:ext cx="253938" cy="139532"/>
            </a:xfrm>
            <a:custGeom>
              <a:avLst/>
              <a:gdLst>
                <a:gd name="connsiteX0" fmla="*/ 97833 w 253938"/>
                <a:gd name="connsiteY0" fmla="*/ 905 h 139532"/>
                <a:gd name="connsiteX1" fmla="*/ 109871 w 253938"/>
                <a:gd name="connsiteY1" fmla="*/ 4289 h 139532"/>
                <a:gd name="connsiteX2" fmla="*/ 226029 w 253938"/>
                <a:gd name="connsiteY2" fmla="*/ 98009 h 139532"/>
                <a:gd name="connsiteX3" fmla="*/ 179671 w 253938"/>
                <a:gd name="connsiteY3" fmla="*/ 137059 h 139532"/>
                <a:gd name="connsiteX4" fmla="*/ 35952 w 253938"/>
                <a:gd name="connsiteY4" fmla="*/ 139532 h 139532"/>
                <a:gd name="connsiteX5" fmla="*/ 7124 w 253938"/>
                <a:gd name="connsiteY5" fmla="*/ 32926 h 139532"/>
                <a:gd name="connsiteX6" fmla="*/ 16311 w 253938"/>
                <a:gd name="connsiteY6" fmla="*/ 23554 h 139532"/>
                <a:gd name="connsiteX7" fmla="*/ 97833 w 253938"/>
                <a:gd name="connsiteY7" fmla="*/ 905 h 139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3938" h="139532">
                  <a:moveTo>
                    <a:pt x="97833" y="905"/>
                  </a:moveTo>
                  <a:cubicBezTo>
                    <a:pt x="102036" y="-1074"/>
                    <a:pt x="106787" y="254"/>
                    <a:pt x="109871" y="4289"/>
                  </a:cubicBezTo>
                  <a:cubicBezTo>
                    <a:pt x="139175" y="50420"/>
                    <a:pt x="179999" y="83365"/>
                    <a:pt x="226029" y="98009"/>
                  </a:cubicBezTo>
                  <a:cubicBezTo>
                    <a:pt x="277033" y="117014"/>
                    <a:pt x="256125" y="148254"/>
                    <a:pt x="179671" y="137059"/>
                  </a:cubicBezTo>
                  <a:cubicBezTo>
                    <a:pt x="89807" y="123261"/>
                    <a:pt x="66048" y="139532"/>
                    <a:pt x="35952" y="139532"/>
                  </a:cubicBezTo>
                  <a:cubicBezTo>
                    <a:pt x="5856" y="139532"/>
                    <a:pt x="-10195" y="105949"/>
                    <a:pt x="7124" y="32926"/>
                  </a:cubicBezTo>
                  <a:cubicBezTo>
                    <a:pt x="8327" y="27771"/>
                    <a:pt x="11971" y="24049"/>
                    <a:pt x="16311" y="23554"/>
                  </a:cubicBezTo>
                  <a:cubicBezTo>
                    <a:pt x="44104" y="19896"/>
                    <a:pt x="71454" y="12294"/>
                    <a:pt x="97833" y="905"/>
                  </a:cubicBezTo>
                  <a:close/>
                </a:path>
              </a:pathLst>
            </a:custGeom>
            <a:solidFill>
              <a:srgbClr val="263238"/>
            </a:solidFill>
            <a:ln w="10554" cap="flat">
              <a:noFill/>
              <a:prstDash val="solid"/>
              <a:miter/>
            </a:ln>
          </p:spPr>
          <p:txBody>
            <a:bodyPr rtlCol="0" anchor="ctr"/>
            <a:lstStyle/>
            <a:p>
              <a:endParaRPr lang="en-IN"/>
            </a:p>
          </p:txBody>
        </p:sp>
        <p:sp>
          <p:nvSpPr>
            <p:cNvPr id="137" name="Freeform: Shape 136">
              <a:extLst>
                <a:ext uri="{FF2B5EF4-FFF2-40B4-BE49-F238E27FC236}">
                  <a16:creationId xmlns:a16="http://schemas.microsoft.com/office/drawing/2014/main" id="{C707899E-EFA5-68E0-D203-8E1357E88BC7}"/>
                </a:ext>
              </a:extLst>
            </p:cNvPr>
            <p:cNvSpPr/>
            <p:nvPr/>
          </p:nvSpPr>
          <p:spPr>
            <a:xfrm>
              <a:off x="667004" y="3265395"/>
              <a:ext cx="546921" cy="2399885"/>
            </a:xfrm>
            <a:custGeom>
              <a:avLst/>
              <a:gdLst>
                <a:gd name="connsiteX0" fmla="*/ 546922 w 546921"/>
                <a:gd name="connsiteY0" fmla="*/ 0 h 2399885"/>
                <a:gd name="connsiteX1" fmla="*/ 284087 w 546921"/>
                <a:gd name="connsiteY1" fmla="*/ 1132451 h 2399885"/>
                <a:gd name="connsiteX2" fmla="*/ 90419 w 546921"/>
                <a:gd name="connsiteY2" fmla="*/ 2399886 h 2399885"/>
                <a:gd name="connsiteX3" fmla="*/ 20513 w 546921"/>
                <a:gd name="connsiteY3" fmla="*/ 2399886 h 2399885"/>
                <a:gd name="connsiteX4" fmla="*/ 74896 w 546921"/>
                <a:gd name="connsiteY4" fmla="*/ 1132061 h 2399885"/>
                <a:gd name="connsiteX5" fmla="*/ 243854 w 546921"/>
                <a:gd name="connsiteY5" fmla="*/ 651 h 2399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6921" h="2399885">
                  <a:moveTo>
                    <a:pt x="546922" y="0"/>
                  </a:moveTo>
                  <a:cubicBezTo>
                    <a:pt x="546922" y="0"/>
                    <a:pt x="379231" y="772410"/>
                    <a:pt x="284087" y="1132451"/>
                  </a:cubicBezTo>
                  <a:cubicBezTo>
                    <a:pt x="184296" y="1509935"/>
                    <a:pt x="90631" y="2371379"/>
                    <a:pt x="90419" y="2399886"/>
                  </a:cubicBezTo>
                  <a:lnTo>
                    <a:pt x="20513" y="2399886"/>
                  </a:lnTo>
                  <a:cubicBezTo>
                    <a:pt x="20513" y="2399886"/>
                    <a:pt x="-51716" y="1701671"/>
                    <a:pt x="74896" y="1132061"/>
                  </a:cubicBezTo>
                  <a:cubicBezTo>
                    <a:pt x="109110" y="207876"/>
                    <a:pt x="243854" y="651"/>
                    <a:pt x="243854" y="651"/>
                  </a:cubicBezTo>
                  <a:close/>
                </a:path>
              </a:pathLst>
            </a:custGeom>
            <a:solidFill>
              <a:srgbClr val="7F3E3B"/>
            </a:solidFill>
            <a:ln w="10554" cap="flat">
              <a:noFill/>
              <a:prstDash val="solid"/>
              <a:miter/>
            </a:ln>
          </p:spPr>
          <p:txBody>
            <a:bodyPr rtlCol="0" anchor="ctr"/>
            <a:lstStyle/>
            <a:p>
              <a:endParaRPr lang="en-IN"/>
            </a:p>
          </p:txBody>
        </p:sp>
        <p:sp>
          <p:nvSpPr>
            <p:cNvPr id="138" name="Freeform: Shape 137">
              <a:extLst>
                <a:ext uri="{FF2B5EF4-FFF2-40B4-BE49-F238E27FC236}">
                  <a16:creationId xmlns:a16="http://schemas.microsoft.com/office/drawing/2014/main" id="{DD83DB9C-C554-8C7D-1F3A-74647C0A0F02}"/>
                </a:ext>
              </a:extLst>
            </p:cNvPr>
            <p:cNvSpPr/>
            <p:nvPr/>
          </p:nvSpPr>
          <p:spPr>
            <a:xfrm>
              <a:off x="663595" y="5633500"/>
              <a:ext cx="207840" cy="139558"/>
            </a:xfrm>
            <a:custGeom>
              <a:avLst/>
              <a:gdLst>
                <a:gd name="connsiteX0" fmla="*/ 96469 w 207840"/>
                <a:gd name="connsiteY0" fmla="*/ 931 h 139558"/>
                <a:gd name="connsiteX1" fmla="*/ 107029 w 207840"/>
                <a:gd name="connsiteY1" fmla="*/ 4316 h 139558"/>
                <a:gd name="connsiteX2" fmla="*/ 184327 w 207840"/>
                <a:gd name="connsiteY2" fmla="*/ 98035 h 139558"/>
                <a:gd name="connsiteX3" fmla="*/ 138814 w 207840"/>
                <a:gd name="connsiteY3" fmla="*/ 137085 h 139558"/>
                <a:gd name="connsiteX4" fmla="*/ 28992 w 207840"/>
                <a:gd name="connsiteY4" fmla="*/ 139559 h 139558"/>
                <a:gd name="connsiteX5" fmla="*/ 11462 w 207840"/>
                <a:gd name="connsiteY5" fmla="*/ 32041 h 139558"/>
                <a:gd name="connsiteX6" fmla="*/ 20649 w 207840"/>
                <a:gd name="connsiteY6" fmla="*/ 22669 h 139558"/>
                <a:gd name="connsiteX7" fmla="*/ 96469 w 207840"/>
                <a:gd name="connsiteY7" fmla="*/ 931 h 139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7840" h="139558">
                  <a:moveTo>
                    <a:pt x="96469" y="931"/>
                  </a:moveTo>
                  <a:cubicBezTo>
                    <a:pt x="100199" y="-1113"/>
                    <a:pt x="104577" y="293"/>
                    <a:pt x="107029" y="4316"/>
                  </a:cubicBezTo>
                  <a:cubicBezTo>
                    <a:pt x="124347" y="33213"/>
                    <a:pt x="120229" y="70961"/>
                    <a:pt x="184327" y="98035"/>
                  </a:cubicBezTo>
                  <a:cubicBezTo>
                    <a:pt x="229206" y="117040"/>
                    <a:pt x="207559" y="148280"/>
                    <a:pt x="138814" y="137085"/>
                  </a:cubicBezTo>
                  <a:cubicBezTo>
                    <a:pt x="57926" y="123288"/>
                    <a:pt x="56447" y="139559"/>
                    <a:pt x="28992" y="139559"/>
                  </a:cubicBezTo>
                  <a:cubicBezTo>
                    <a:pt x="1536" y="139559"/>
                    <a:pt x="-10713" y="105065"/>
                    <a:pt x="11462" y="32041"/>
                  </a:cubicBezTo>
                  <a:cubicBezTo>
                    <a:pt x="12948" y="27121"/>
                    <a:pt x="16450" y="23554"/>
                    <a:pt x="20649" y="22669"/>
                  </a:cubicBezTo>
                  <a:cubicBezTo>
                    <a:pt x="46527" y="19115"/>
                    <a:pt x="71977" y="11826"/>
                    <a:pt x="96469" y="931"/>
                  </a:cubicBezTo>
                  <a:close/>
                </a:path>
              </a:pathLst>
            </a:custGeom>
            <a:solidFill>
              <a:srgbClr val="263238"/>
            </a:solidFill>
            <a:ln w="10554" cap="flat">
              <a:noFill/>
              <a:prstDash val="solid"/>
              <a:miter/>
            </a:ln>
          </p:spPr>
          <p:txBody>
            <a:bodyPr rtlCol="0" anchor="ctr"/>
            <a:lstStyle/>
            <a:p>
              <a:endParaRPr lang="en-IN"/>
            </a:p>
          </p:txBody>
        </p:sp>
        <p:grpSp>
          <p:nvGrpSpPr>
            <p:cNvPr id="139" name="Graphic 2">
              <a:extLst>
                <a:ext uri="{FF2B5EF4-FFF2-40B4-BE49-F238E27FC236}">
                  <a16:creationId xmlns:a16="http://schemas.microsoft.com/office/drawing/2014/main" id="{682FA4AB-ED08-51B4-6BA2-40739A26CD16}"/>
                </a:ext>
              </a:extLst>
            </p:cNvPr>
            <p:cNvGrpSpPr/>
            <p:nvPr/>
          </p:nvGrpSpPr>
          <p:grpSpPr>
            <a:xfrm>
              <a:off x="743379" y="4256225"/>
              <a:ext cx="534644" cy="378655"/>
              <a:chOff x="743379" y="4256225"/>
              <a:chExt cx="534644" cy="378655"/>
            </a:xfrm>
            <a:solidFill>
              <a:srgbClr val="000000"/>
            </a:solidFill>
          </p:grpSpPr>
          <p:sp>
            <p:nvSpPr>
              <p:cNvPr id="140" name="Freeform: Shape 139">
                <a:extLst>
                  <a:ext uri="{FF2B5EF4-FFF2-40B4-BE49-F238E27FC236}">
                    <a16:creationId xmlns:a16="http://schemas.microsoft.com/office/drawing/2014/main" id="{9A036C62-AE7E-136F-B184-7375E7D4C2D5}"/>
                  </a:ext>
                </a:extLst>
              </p:cNvPr>
              <p:cNvSpPr/>
              <p:nvPr/>
            </p:nvSpPr>
            <p:spPr>
              <a:xfrm>
                <a:off x="1064187" y="4435985"/>
                <a:ext cx="213836" cy="198894"/>
              </a:xfrm>
              <a:custGeom>
                <a:avLst/>
                <a:gdLst>
                  <a:gd name="connsiteX0" fmla="*/ 213837 w 213836"/>
                  <a:gd name="connsiteY0" fmla="*/ 57404 h 198894"/>
                  <a:gd name="connsiteX1" fmla="*/ 210141 w 213836"/>
                  <a:gd name="connsiteY1" fmla="*/ 198895 h 198894"/>
                  <a:gd name="connsiteX2" fmla="*/ 0 w 213836"/>
                  <a:gd name="connsiteY2" fmla="*/ 122747 h 198894"/>
                  <a:gd name="connsiteX3" fmla="*/ 5280 w 213836"/>
                  <a:gd name="connsiteY3" fmla="*/ 0 h 198894"/>
                  <a:gd name="connsiteX4" fmla="*/ 213837 w 213836"/>
                  <a:gd name="connsiteY4" fmla="*/ 57404 h 198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836" h="198894">
                    <a:moveTo>
                      <a:pt x="213837" y="57404"/>
                    </a:moveTo>
                    <a:cubicBezTo>
                      <a:pt x="212781" y="101921"/>
                      <a:pt x="211619" y="149432"/>
                      <a:pt x="210141" y="198895"/>
                    </a:cubicBezTo>
                    <a:cubicBezTo>
                      <a:pt x="138429" y="181127"/>
                      <a:pt x="68111" y="155654"/>
                      <a:pt x="0" y="122747"/>
                    </a:cubicBezTo>
                    <a:cubicBezTo>
                      <a:pt x="739" y="80313"/>
                      <a:pt x="2534" y="39050"/>
                      <a:pt x="5280" y="0"/>
                    </a:cubicBezTo>
                    <a:cubicBezTo>
                      <a:pt x="73095" y="27583"/>
                      <a:pt x="142949" y="46808"/>
                      <a:pt x="213837" y="57404"/>
                    </a:cubicBezTo>
                    <a:close/>
                  </a:path>
                </a:pathLst>
              </a:custGeom>
              <a:solidFill>
                <a:srgbClr val="000000"/>
              </a:solidFill>
              <a:ln w="10554" cap="flat">
                <a:noFill/>
                <a:prstDash val="solid"/>
                <a:miter/>
              </a:ln>
            </p:spPr>
            <p:txBody>
              <a:bodyPr rtlCol="0" anchor="ctr"/>
              <a:lstStyle/>
              <a:p>
                <a:endParaRPr lang="en-IN"/>
              </a:p>
            </p:txBody>
          </p:sp>
          <p:sp>
            <p:nvSpPr>
              <p:cNvPr id="141" name="Freeform: Shape 140">
                <a:extLst>
                  <a:ext uri="{FF2B5EF4-FFF2-40B4-BE49-F238E27FC236}">
                    <a16:creationId xmlns:a16="http://schemas.microsoft.com/office/drawing/2014/main" id="{81FDDADA-DFBF-DD9D-ACA7-15281ABFA934}"/>
                  </a:ext>
                </a:extLst>
              </p:cNvPr>
              <p:cNvSpPr/>
              <p:nvPr/>
            </p:nvSpPr>
            <p:spPr>
              <a:xfrm>
                <a:off x="743379" y="4256225"/>
                <a:ext cx="210985" cy="229744"/>
              </a:xfrm>
              <a:custGeom>
                <a:avLst/>
                <a:gdLst>
                  <a:gd name="connsiteX0" fmla="*/ 4541 w 210985"/>
                  <a:gd name="connsiteY0" fmla="*/ 0 h 229744"/>
                  <a:gd name="connsiteX1" fmla="*/ 210986 w 210985"/>
                  <a:gd name="connsiteY1" fmla="*/ 127433 h 229744"/>
                  <a:gd name="connsiteX2" fmla="*/ 207290 w 210985"/>
                  <a:gd name="connsiteY2" fmla="*/ 141361 h 229744"/>
                  <a:gd name="connsiteX3" fmla="*/ 186170 w 210985"/>
                  <a:gd name="connsiteY3" fmla="*/ 229744 h 229744"/>
                  <a:gd name="connsiteX4" fmla="*/ 0 w 210985"/>
                  <a:gd name="connsiteY4" fmla="*/ 100359 h 229744"/>
                  <a:gd name="connsiteX5" fmla="*/ 4541 w 210985"/>
                  <a:gd name="connsiteY5" fmla="*/ 0 h 229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0985" h="229744">
                    <a:moveTo>
                      <a:pt x="4541" y="0"/>
                    </a:moveTo>
                    <a:cubicBezTo>
                      <a:pt x="70878" y="48318"/>
                      <a:pt x="139859" y="90909"/>
                      <a:pt x="210986" y="127433"/>
                    </a:cubicBezTo>
                    <a:cubicBezTo>
                      <a:pt x="209719" y="132119"/>
                      <a:pt x="208557" y="136805"/>
                      <a:pt x="207290" y="141361"/>
                    </a:cubicBezTo>
                    <a:cubicBezTo>
                      <a:pt x="200109" y="168436"/>
                      <a:pt x="193034" y="198114"/>
                      <a:pt x="186170" y="229744"/>
                    </a:cubicBezTo>
                    <a:cubicBezTo>
                      <a:pt x="122137" y="191085"/>
                      <a:pt x="59977" y="147882"/>
                      <a:pt x="0" y="100359"/>
                    </a:cubicBezTo>
                    <a:cubicBezTo>
                      <a:pt x="1549" y="65904"/>
                      <a:pt x="3062" y="32451"/>
                      <a:pt x="4541" y="0"/>
                    </a:cubicBezTo>
                    <a:close/>
                  </a:path>
                </a:pathLst>
              </a:custGeom>
              <a:solidFill>
                <a:srgbClr val="000000"/>
              </a:solidFill>
              <a:ln w="10554" cap="flat">
                <a:noFill/>
                <a:prstDash val="solid"/>
                <a:miter/>
              </a:ln>
            </p:spPr>
            <p:txBody>
              <a:bodyPr rtlCol="0" anchor="ctr"/>
              <a:lstStyle/>
              <a:p>
                <a:endParaRPr lang="en-IN"/>
              </a:p>
            </p:txBody>
          </p:sp>
        </p:grpSp>
        <p:sp>
          <p:nvSpPr>
            <p:cNvPr id="142" name="Freeform: Shape 141">
              <a:extLst>
                <a:ext uri="{FF2B5EF4-FFF2-40B4-BE49-F238E27FC236}">
                  <a16:creationId xmlns:a16="http://schemas.microsoft.com/office/drawing/2014/main" id="{F4F0BCC3-F291-9F1F-D389-5FC5019EF6CF}"/>
                </a:ext>
              </a:extLst>
            </p:cNvPr>
            <p:cNvSpPr/>
            <p:nvPr/>
          </p:nvSpPr>
          <p:spPr>
            <a:xfrm>
              <a:off x="713389" y="3247076"/>
              <a:ext cx="608962" cy="1319206"/>
            </a:xfrm>
            <a:custGeom>
              <a:avLst/>
              <a:gdLst>
                <a:gd name="connsiteX0" fmla="*/ 607719 w 608962"/>
                <a:gd name="connsiteY0" fmla="*/ 18319 h 1319206"/>
                <a:gd name="connsiteX1" fmla="*/ 585332 w 608962"/>
                <a:gd name="connsiteY1" fmla="*/ 1319207 h 1319206"/>
                <a:gd name="connsiteX2" fmla="*/ 0 w 608962"/>
                <a:gd name="connsiteY2" fmla="*/ 1059654 h 1319206"/>
                <a:gd name="connsiteX3" fmla="*/ 197680 w 608962"/>
                <a:gd name="connsiteY3" fmla="*/ 18319 h 1319206"/>
                <a:gd name="connsiteX4" fmla="*/ 607719 w 608962"/>
                <a:gd name="connsiteY4" fmla="*/ 18319 h 13192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8962" h="1319206">
                  <a:moveTo>
                    <a:pt x="607719" y="18319"/>
                  </a:moveTo>
                  <a:cubicBezTo>
                    <a:pt x="607719" y="18319"/>
                    <a:pt x="616906" y="537815"/>
                    <a:pt x="585332" y="1319207"/>
                  </a:cubicBezTo>
                  <a:cubicBezTo>
                    <a:pt x="288495" y="1291741"/>
                    <a:pt x="0" y="1059654"/>
                    <a:pt x="0" y="1059654"/>
                  </a:cubicBezTo>
                  <a:cubicBezTo>
                    <a:pt x="0" y="1059654"/>
                    <a:pt x="8659" y="234917"/>
                    <a:pt x="197680" y="18319"/>
                  </a:cubicBezTo>
                  <a:cubicBezTo>
                    <a:pt x="304440" y="-16435"/>
                    <a:pt x="605607" y="6864"/>
                    <a:pt x="607719" y="18319"/>
                  </a:cubicBezTo>
                  <a:close/>
                </a:path>
              </a:pathLst>
            </a:custGeom>
            <a:solidFill>
              <a:srgbClr val="FF725E"/>
            </a:solidFill>
            <a:ln w="10554" cap="flat">
              <a:noFill/>
              <a:prstDash val="solid"/>
              <a:miter/>
            </a:ln>
          </p:spPr>
          <p:txBody>
            <a:bodyPr rtlCol="0" anchor="ctr"/>
            <a:lstStyle/>
            <a:p>
              <a:endParaRPr lang="en-IN"/>
            </a:p>
          </p:txBody>
        </p:sp>
        <p:sp>
          <p:nvSpPr>
            <p:cNvPr id="143" name="Freeform: Shape 142">
              <a:extLst>
                <a:ext uri="{FF2B5EF4-FFF2-40B4-BE49-F238E27FC236}">
                  <a16:creationId xmlns:a16="http://schemas.microsoft.com/office/drawing/2014/main" id="{6A04A0FE-E917-44C7-3E5F-A5C0B7F957F6}"/>
                </a:ext>
              </a:extLst>
            </p:cNvPr>
            <p:cNvSpPr/>
            <p:nvPr/>
          </p:nvSpPr>
          <p:spPr>
            <a:xfrm>
              <a:off x="1246823" y="2549004"/>
              <a:ext cx="285111" cy="728258"/>
            </a:xfrm>
            <a:custGeom>
              <a:avLst/>
              <a:gdLst>
                <a:gd name="connsiteX0" fmla="*/ 111562 w 285111"/>
                <a:gd name="connsiteY0" fmla="*/ 30542 h 728258"/>
                <a:gd name="connsiteX1" fmla="*/ 138595 w 285111"/>
                <a:gd name="connsiteY1" fmla="*/ 79615 h 728258"/>
                <a:gd name="connsiteX2" fmla="*/ 163622 w 285111"/>
                <a:gd name="connsiteY2" fmla="*/ 128818 h 728258"/>
                <a:gd name="connsiteX3" fmla="*/ 209451 w 285111"/>
                <a:gd name="connsiteY3" fmla="*/ 230609 h 728258"/>
                <a:gd name="connsiteX4" fmla="*/ 249368 w 285111"/>
                <a:gd name="connsiteY4" fmla="*/ 337085 h 728258"/>
                <a:gd name="connsiteX5" fmla="*/ 281786 w 285111"/>
                <a:gd name="connsiteY5" fmla="*/ 449549 h 728258"/>
                <a:gd name="connsiteX6" fmla="*/ 283054 w 285111"/>
                <a:gd name="connsiteY6" fmla="*/ 455016 h 728258"/>
                <a:gd name="connsiteX7" fmla="*/ 275873 w 285111"/>
                <a:gd name="connsiteY7" fmla="*/ 508124 h 728258"/>
                <a:gd name="connsiteX8" fmla="*/ 235851 w 285111"/>
                <a:gd name="connsiteY8" fmla="*/ 570605 h 728258"/>
                <a:gd name="connsiteX9" fmla="*/ 191605 w 285111"/>
                <a:gd name="connsiteY9" fmla="*/ 627618 h 728258"/>
                <a:gd name="connsiteX10" fmla="*/ 143136 w 285111"/>
                <a:gd name="connsiteY10" fmla="*/ 678773 h 728258"/>
                <a:gd name="connsiteX11" fmla="*/ 117158 w 285111"/>
                <a:gd name="connsiteY11" fmla="*/ 701813 h 728258"/>
                <a:gd name="connsiteX12" fmla="*/ 89175 w 285111"/>
                <a:gd name="connsiteY12" fmla="*/ 723290 h 728258"/>
                <a:gd name="connsiteX13" fmla="*/ 46999 w 285111"/>
                <a:gd name="connsiteY13" fmla="*/ 708933 h 728258"/>
                <a:gd name="connsiteX14" fmla="*/ 50103 w 285111"/>
                <a:gd name="connsiteY14" fmla="*/ 665757 h 728258"/>
                <a:gd name="connsiteX15" fmla="*/ 51793 w 285111"/>
                <a:gd name="connsiteY15" fmla="*/ 663283 h 728258"/>
                <a:gd name="connsiteX16" fmla="*/ 69639 w 285111"/>
                <a:gd name="connsiteY16" fmla="*/ 637250 h 728258"/>
                <a:gd name="connsiteX17" fmla="*/ 87380 w 285111"/>
                <a:gd name="connsiteY17" fmla="*/ 609394 h 728258"/>
                <a:gd name="connsiteX18" fmla="*/ 121382 w 285111"/>
                <a:gd name="connsiteY18" fmla="*/ 552511 h 728258"/>
                <a:gd name="connsiteX19" fmla="*/ 153062 w 285111"/>
                <a:gd name="connsiteY19" fmla="*/ 494327 h 728258"/>
                <a:gd name="connsiteX20" fmla="*/ 181573 w 285111"/>
                <a:gd name="connsiteY20" fmla="*/ 434840 h 728258"/>
                <a:gd name="connsiteX21" fmla="*/ 175660 w 285111"/>
                <a:gd name="connsiteY21" fmla="*/ 493416 h 728258"/>
                <a:gd name="connsiteX22" fmla="*/ 141657 w 285111"/>
                <a:gd name="connsiteY22" fmla="*/ 397092 h 728258"/>
                <a:gd name="connsiteX23" fmla="*/ 101318 w 285111"/>
                <a:gd name="connsiteY23" fmla="*/ 302331 h 728258"/>
                <a:gd name="connsiteX24" fmla="*/ 57073 w 285111"/>
                <a:gd name="connsiteY24" fmla="*/ 209261 h 728258"/>
                <a:gd name="connsiteX25" fmla="*/ 10504 w 285111"/>
                <a:gd name="connsiteY25" fmla="*/ 119056 h 728258"/>
                <a:gd name="connsiteX26" fmla="*/ 9659 w 285111"/>
                <a:gd name="connsiteY26" fmla="*/ 117364 h 728258"/>
                <a:gd name="connsiteX27" fmla="*/ 28772 w 285111"/>
                <a:gd name="connsiteY27" fmla="*/ 11903 h 728258"/>
                <a:gd name="connsiteX28" fmla="*/ 111878 w 285111"/>
                <a:gd name="connsiteY28" fmla="*/ 31063 h 728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85111" h="728258">
                  <a:moveTo>
                    <a:pt x="111562" y="30542"/>
                  </a:moveTo>
                  <a:cubicBezTo>
                    <a:pt x="121593" y="47594"/>
                    <a:pt x="130147" y="63084"/>
                    <a:pt x="138595" y="79615"/>
                  </a:cubicBezTo>
                  <a:cubicBezTo>
                    <a:pt x="147043" y="96147"/>
                    <a:pt x="155491" y="112287"/>
                    <a:pt x="163622" y="128818"/>
                  </a:cubicBezTo>
                  <a:cubicBezTo>
                    <a:pt x="179810" y="162141"/>
                    <a:pt x="195090" y="196075"/>
                    <a:pt x="209451" y="230609"/>
                  </a:cubicBezTo>
                  <a:cubicBezTo>
                    <a:pt x="223918" y="265103"/>
                    <a:pt x="237118" y="300769"/>
                    <a:pt x="249368" y="337085"/>
                  </a:cubicBezTo>
                  <a:cubicBezTo>
                    <a:pt x="261701" y="373883"/>
                    <a:pt x="272525" y="411411"/>
                    <a:pt x="281786" y="449549"/>
                  </a:cubicBezTo>
                  <a:lnTo>
                    <a:pt x="283054" y="455016"/>
                  </a:lnTo>
                  <a:cubicBezTo>
                    <a:pt x="287415" y="473136"/>
                    <a:pt x="284764" y="492726"/>
                    <a:pt x="275873" y="508124"/>
                  </a:cubicBezTo>
                  <a:cubicBezTo>
                    <a:pt x="263307" y="529732"/>
                    <a:pt x="250001" y="550689"/>
                    <a:pt x="235851" y="570605"/>
                  </a:cubicBezTo>
                  <a:cubicBezTo>
                    <a:pt x="221891" y="590520"/>
                    <a:pt x="207128" y="609551"/>
                    <a:pt x="191605" y="627618"/>
                  </a:cubicBezTo>
                  <a:cubicBezTo>
                    <a:pt x="176167" y="645672"/>
                    <a:pt x="159989" y="662750"/>
                    <a:pt x="143136" y="678773"/>
                  </a:cubicBezTo>
                  <a:cubicBezTo>
                    <a:pt x="134793" y="686843"/>
                    <a:pt x="125923" y="694263"/>
                    <a:pt x="117158" y="701813"/>
                  </a:cubicBezTo>
                  <a:cubicBezTo>
                    <a:pt x="108394" y="709362"/>
                    <a:pt x="99629" y="716001"/>
                    <a:pt x="89175" y="723290"/>
                  </a:cubicBezTo>
                  <a:cubicBezTo>
                    <a:pt x="74306" y="733678"/>
                    <a:pt x="55425" y="727247"/>
                    <a:pt x="46999" y="708933"/>
                  </a:cubicBezTo>
                  <a:cubicBezTo>
                    <a:pt x="40652" y="695148"/>
                    <a:pt x="41888" y="677953"/>
                    <a:pt x="50103" y="665757"/>
                  </a:cubicBezTo>
                  <a:lnTo>
                    <a:pt x="51793" y="663283"/>
                  </a:lnTo>
                  <a:lnTo>
                    <a:pt x="69639" y="637250"/>
                  </a:lnTo>
                  <a:cubicBezTo>
                    <a:pt x="75658" y="628138"/>
                    <a:pt x="81466" y="618636"/>
                    <a:pt x="87380" y="609394"/>
                  </a:cubicBezTo>
                  <a:cubicBezTo>
                    <a:pt x="98995" y="590650"/>
                    <a:pt x="110506" y="571776"/>
                    <a:pt x="121382" y="552511"/>
                  </a:cubicBezTo>
                  <a:cubicBezTo>
                    <a:pt x="132259" y="533247"/>
                    <a:pt x="142502" y="513461"/>
                    <a:pt x="153062" y="494327"/>
                  </a:cubicBezTo>
                  <a:cubicBezTo>
                    <a:pt x="163622" y="475192"/>
                    <a:pt x="172386" y="454626"/>
                    <a:pt x="181573" y="434840"/>
                  </a:cubicBezTo>
                  <a:lnTo>
                    <a:pt x="175660" y="493416"/>
                  </a:lnTo>
                  <a:cubicBezTo>
                    <a:pt x="165100" y="461134"/>
                    <a:pt x="154540" y="429113"/>
                    <a:pt x="141657" y="397092"/>
                  </a:cubicBezTo>
                  <a:cubicBezTo>
                    <a:pt x="128774" y="365071"/>
                    <a:pt x="115574" y="333701"/>
                    <a:pt x="101318" y="302331"/>
                  </a:cubicBezTo>
                  <a:cubicBezTo>
                    <a:pt x="87063" y="270961"/>
                    <a:pt x="72279" y="239981"/>
                    <a:pt x="57073" y="209261"/>
                  </a:cubicBezTo>
                  <a:cubicBezTo>
                    <a:pt x="41867" y="178542"/>
                    <a:pt x="25393" y="147432"/>
                    <a:pt x="10504" y="119056"/>
                  </a:cubicBezTo>
                  <a:lnTo>
                    <a:pt x="9659" y="117364"/>
                  </a:lnTo>
                  <a:cubicBezTo>
                    <a:pt x="-8683" y="81737"/>
                    <a:pt x="-130" y="34525"/>
                    <a:pt x="28772" y="11903"/>
                  </a:cubicBezTo>
                  <a:cubicBezTo>
                    <a:pt x="56260" y="-9601"/>
                    <a:pt x="92554" y="-1231"/>
                    <a:pt x="111878" y="31063"/>
                  </a:cubicBezTo>
                  <a:close/>
                </a:path>
              </a:pathLst>
            </a:custGeom>
            <a:solidFill>
              <a:srgbClr val="7F3E3B"/>
            </a:solidFill>
            <a:ln w="10554" cap="flat">
              <a:noFill/>
              <a:prstDash val="solid"/>
              <a:miter/>
            </a:ln>
          </p:spPr>
          <p:txBody>
            <a:bodyPr rtlCol="0" anchor="ctr"/>
            <a:lstStyle/>
            <a:p>
              <a:endParaRPr lang="en-IN"/>
            </a:p>
          </p:txBody>
        </p:sp>
        <p:sp>
          <p:nvSpPr>
            <p:cNvPr id="144" name="Freeform: Shape 143">
              <a:extLst>
                <a:ext uri="{FF2B5EF4-FFF2-40B4-BE49-F238E27FC236}">
                  <a16:creationId xmlns:a16="http://schemas.microsoft.com/office/drawing/2014/main" id="{FADFC56E-B79C-A1B8-3B4C-ECC553A526B3}"/>
                </a:ext>
              </a:extLst>
            </p:cNvPr>
            <p:cNvSpPr/>
            <p:nvPr/>
          </p:nvSpPr>
          <p:spPr>
            <a:xfrm>
              <a:off x="1268627" y="3191070"/>
              <a:ext cx="106764" cy="150536"/>
            </a:xfrm>
            <a:custGeom>
              <a:avLst/>
              <a:gdLst>
                <a:gd name="connsiteX0" fmla="*/ 104436 w 106764"/>
                <a:gd name="connsiteY0" fmla="*/ 91898 h 150536"/>
                <a:gd name="connsiteX1" fmla="*/ 88808 w 106764"/>
                <a:gd name="connsiteY1" fmla="*/ 56232 h 150536"/>
                <a:gd name="connsiteX2" fmla="*/ 64520 w 106764"/>
                <a:gd name="connsiteY2" fmla="*/ 0 h 150536"/>
                <a:gd name="connsiteX3" fmla="*/ 34424 w 106764"/>
                <a:gd name="connsiteY3" fmla="*/ 9763 h 150536"/>
                <a:gd name="connsiteX4" fmla="*/ 1478 w 106764"/>
                <a:gd name="connsiteY4" fmla="*/ 78881 h 150536"/>
                <a:gd name="connsiteX5" fmla="*/ 16261 w 106764"/>
                <a:gd name="connsiteY5" fmla="*/ 120014 h 150536"/>
                <a:gd name="connsiteX6" fmla="*/ 37381 w 106764"/>
                <a:gd name="connsiteY6" fmla="*/ 144095 h 150536"/>
                <a:gd name="connsiteX7" fmla="*/ 60085 w 106764"/>
                <a:gd name="connsiteY7" fmla="*/ 147870 h 150536"/>
                <a:gd name="connsiteX8" fmla="*/ 95355 w 106764"/>
                <a:gd name="connsiteY8" fmla="*/ 125871 h 150536"/>
                <a:gd name="connsiteX9" fmla="*/ 104753 w 106764"/>
                <a:gd name="connsiteY9" fmla="*/ 92679 h 150536"/>
                <a:gd name="connsiteX10" fmla="*/ 104436 w 106764"/>
                <a:gd name="connsiteY10" fmla="*/ 91898 h 150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6764" h="150536">
                  <a:moveTo>
                    <a:pt x="104436" y="91898"/>
                  </a:moveTo>
                  <a:lnTo>
                    <a:pt x="88808" y="56232"/>
                  </a:lnTo>
                  <a:lnTo>
                    <a:pt x="64520" y="0"/>
                  </a:lnTo>
                  <a:lnTo>
                    <a:pt x="34424" y="9763"/>
                  </a:lnTo>
                  <a:cubicBezTo>
                    <a:pt x="9862" y="17664"/>
                    <a:pt x="-4879" y="48591"/>
                    <a:pt x="1478" y="78881"/>
                  </a:cubicBezTo>
                  <a:cubicBezTo>
                    <a:pt x="4582" y="93486"/>
                    <a:pt x="9567" y="107375"/>
                    <a:pt x="16261" y="120014"/>
                  </a:cubicBezTo>
                  <a:lnTo>
                    <a:pt x="37381" y="144095"/>
                  </a:lnTo>
                  <a:cubicBezTo>
                    <a:pt x="43590" y="151007"/>
                    <a:pt x="52608" y="152503"/>
                    <a:pt x="60085" y="147870"/>
                  </a:cubicBezTo>
                  <a:lnTo>
                    <a:pt x="95355" y="125871"/>
                  </a:lnTo>
                  <a:cubicBezTo>
                    <a:pt x="105386" y="119910"/>
                    <a:pt x="109600" y="105045"/>
                    <a:pt x="104753" y="92679"/>
                  </a:cubicBezTo>
                  <a:cubicBezTo>
                    <a:pt x="104647" y="92419"/>
                    <a:pt x="104542" y="92158"/>
                    <a:pt x="104436" y="91898"/>
                  </a:cubicBezTo>
                  <a:close/>
                </a:path>
              </a:pathLst>
            </a:custGeom>
            <a:solidFill>
              <a:srgbClr val="7F3E3B"/>
            </a:solidFill>
            <a:ln w="10554" cap="flat">
              <a:noFill/>
              <a:prstDash val="solid"/>
              <a:miter/>
            </a:ln>
          </p:spPr>
          <p:txBody>
            <a:bodyPr rtlCol="0" anchor="ctr"/>
            <a:lstStyle/>
            <a:p>
              <a:endParaRPr lang="en-IN"/>
            </a:p>
          </p:txBody>
        </p:sp>
        <p:sp>
          <p:nvSpPr>
            <p:cNvPr id="145" name="Freeform: Shape 144">
              <a:extLst>
                <a:ext uri="{FF2B5EF4-FFF2-40B4-BE49-F238E27FC236}">
                  <a16:creationId xmlns:a16="http://schemas.microsoft.com/office/drawing/2014/main" id="{D71FD083-02AC-DE78-3D60-4F6D1AD0BD67}"/>
                </a:ext>
              </a:extLst>
            </p:cNvPr>
            <p:cNvSpPr/>
            <p:nvPr/>
          </p:nvSpPr>
          <p:spPr>
            <a:xfrm>
              <a:off x="1220854" y="2502000"/>
              <a:ext cx="230774" cy="370031"/>
            </a:xfrm>
            <a:custGeom>
              <a:avLst/>
              <a:gdLst>
                <a:gd name="connsiteX0" fmla="*/ 73116 w 230774"/>
                <a:gd name="connsiteY0" fmla="*/ 1268 h 370031"/>
                <a:gd name="connsiteX1" fmla="*/ 230774 w 230774"/>
                <a:gd name="connsiteY1" fmla="*/ 187797 h 370031"/>
                <a:gd name="connsiteX2" fmla="*/ 107646 w 230774"/>
                <a:gd name="connsiteY2" fmla="*/ 370031 h 370031"/>
                <a:gd name="connsiteX3" fmla="*/ 73116 w 230774"/>
                <a:gd name="connsiteY3" fmla="*/ 1268 h 370031"/>
              </a:gdLst>
              <a:ahLst/>
              <a:cxnLst>
                <a:cxn ang="0">
                  <a:pos x="connsiteX0" y="connsiteY0"/>
                </a:cxn>
                <a:cxn ang="0">
                  <a:pos x="connsiteX1" y="connsiteY1"/>
                </a:cxn>
                <a:cxn ang="0">
                  <a:pos x="connsiteX2" y="connsiteY2"/>
                </a:cxn>
                <a:cxn ang="0">
                  <a:pos x="connsiteX3" y="connsiteY3"/>
                </a:cxn>
              </a:cxnLst>
              <a:rect l="l" t="t" r="r" b="b"/>
              <a:pathLst>
                <a:path w="230774" h="370031">
                  <a:moveTo>
                    <a:pt x="73116" y="1268"/>
                  </a:moveTo>
                  <a:cubicBezTo>
                    <a:pt x="127921" y="16498"/>
                    <a:pt x="187057" y="59713"/>
                    <a:pt x="230774" y="187797"/>
                  </a:cubicBezTo>
                  <a:cubicBezTo>
                    <a:pt x="226973" y="244550"/>
                    <a:pt x="107646" y="370031"/>
                    <a:pt x="107646" y="370031"/>
                  </a:cubicBezTo>
                  <a:cubicBezTo>
                    <a:pt x="107646" y="370031"/>
                    <a:pt x="-109569" y="-25155"/>
                    <a:pt x="73116" y="1268"/>
                  </a:cubicBezTo>
                  <a:close/>
                </a:path>
              </a:pathLst>
            </a:custGeom>
            <a:solidFill>
              <a:srgbClr val="263238"/>
            </a:solidFill>
            <a:ln w="10554" cap="flat">
              <a:noFill/>
              <a:prstDash val="solid"/>
              <a:miter/>
            </a:ln>
          </p:spPr>
          <p:txBody>
            <a:bodyPr rtlCol="0" anchor="ctr"/>
            <a:lstStyle/>
            <a:p>
              <a:endParaRPr lang="en-IN"/>
            </a:p>
          </p:txBody>
        </p:sp>
      </p:grpSp>
      <p:grpSp>
        <p:nvGrpSpPr>
          <p:cNvPr id="146" name="Graphic 2">
            <a:extLst>
              <a:ext uri="{FF2B5EF4-FFF2-40B4-BE49-F238E27FC236}">
                <a16:creationId xmlns:a16="http://schemas.microsoft.com/office/drawing/2014/main" id="{2FFD91A1-014C-5D5B-7CE1-42B908D47952}"/>
              </a:ext>
            </a:extLst>
          </p:cNvPr>
          <p:cNvGrpSpPr/>
          <p:nvPr/>
        </p:nvGrpSpPr>
        <p:grpSpPr>
          <a:xfrm>
            <a:off x="3067706" y="1515710"/>
            <a:ext cx="1400655" cy="4252012"/>
            <a:chOff x="3067706" y="1515710"/>
            <a:chExt cx="1400655" cy="4252012"/>
          </a:xfrm>
        </p:grpSpPr>
        <p:sp>
          <p:nvSpPr>
            <p:cNvPr id="147" name="Freeform: Shape 146">
              <a:extLst>
                <a:ext uri="{FF2B5EF4-FFF2-40B4-BE49-F238E27FC236}">
                  <a16:creationId xmlns:a16="http://schemas.microsoft.com/office/drawing/2014/main" id="{1BA64352-F079-6FDE-DD1D-20EDF7EAFA4D}"/>
                </a:ext>
              </a:extLst>
            </p:cNvPr>
            <p:cNvSpPr/>
            <p:nvPr/>
          </p:nvSpPr>
          <p:spPr>
            <a:xfrm>
              <a:off x="4097135" y="2199112"/>
              <a:ext cx="371226" cy="962206"/>
            </a:xfrm>
            <a:custGeom>
              <a:avLst/>
              <a:gdLst>
                <a:gd name="connsiteX0" fmla="*/ 198893 w 371226"/>
                <a:gd name="connsiteY0" fmla="*/ 52934 h 962206"/>
                <a:gd name="connsiteX1" fmla="*/ 207446 w 371226"/>
                <a:gd name="connsiteY1" fmla="*/ 65951 h 962206"/>
                <a:gd name="connsiteX2" fmla="*/ 214944 w 371226"/>
                <a:gd name="connsiteY2" fmla="*/ 78187 h 962206"/>
                <a:gd name="connsiteX3" fmla="*/ 228988 w 371226"/>
                <a:gd name="connsiteY3" fmla="*/ 102658 h 962206"/>
                <a:gd name="connsiteX4" fmla="*/ 255071 w 371226"/>
                <a:gd name="connsiteY4" fmla="*/ 152122 h 962206"/>
                <a:gd name="connsiteX5" fmla="*/ 300901 w 371226"/>
                <a:gd name="connsiteY5" fmla="*/ 256255 h 962206"/>
                <a:gd name="connsiteX6" fmla="*/ 320964 w 371226"/>
                <a:gd name="connsiteY6" fmla="*/ 310144 h 962206"/>
                <a:gd name="connsiteX7" fmla="*/ 338600 w 371226"/>
                <a:gd name="connsiteY7" fmla="*/ 366116 h 962206"/>
                <a:gd name="connsiteX8" fmla="*/ 366794 w 371226"/>
                <a:gd name="connsiteY8" fmla="*/ 483266 h 962206"/>
                <a:gd name="connsiteX9" fmla="*/ 369223 w 371226"/>
                <a:gd name="connsiteY9" fmla="*/ 495241 h 962206"/>
                <a:gd name="connsiteX10" fmla="*/ 370701 w 371226"/>
                <a:gd name="connsiteY10" fmla="*/ 527132 h 962206"/>
                <a:gd name="connsiteX11" fmla="*/ 336171 w 371226"/>
                <a:gd name="connsiteY11" fmla="*/ 664979 h 962206"/>
                <a:gd name="connsiteX12" fmla="*/ 311355 w 371226"/>
                <a:gd name="connsiteY12" fmla="*/ 721471 h 962206"/>
                <a:gd name="connsiteX13" fmla="*/ 284005 w 371226"/>
                <a:gd name="connsiteY13" fmla="*/ 773538 h 962206"/>
                <a:gd name="connsiteX14" fmla="*/ 222547 w 371226"/>
                <a:gd name="connsiteY14" fmla="*/ 865826 h 962206"/>
                <a:gd name="connsiteX15" fmla="*/ 189072 w 371226"/>
                <a:gd name="connsiteY15" fmla="*/ 907610 h 962206"/>
                <a:gd name="connsiteX16" fmla="*/ 152535 w 371226"/>
                <a:gd name="connsiteY16" fmla="*/ 946660 h 962206"/>
                <a:gd name="connsiteX17" fmla="*/ 74075 w 371226"/>
                <a:gd name="connsiteY17" fmla="*/ 937014 h 962206"/>
                <a:gd name="connsiteX18" fmla="*/ 67000 w 371226"/>
                <a:gd name="connsiteY18" fmla="*/ 863613 h 962206"/>
                <a:gd name="connsiteX19" fmla="*/ 68690 w 371226"/>
                <a:gd name="connsiteY19" fmla="*/ 859188 h 962206"/>
                <a:gd name="connsiteX20" fmla="*/ 87064 w 371226"/>
                <a:gd name="connsiteY20" fmla="*/ 812718 h 962206"/>
                <a:gd name="connsiteX21" fmla="*/ 105438 w 371226"/>
                <a:gd name="connsiteY21" fmla="*/ 765598 h 962206"/>
                <a:gd name="connsiteX22" fmla="*/ 138385 w 371226"/>
                <a:gd name="connsiteY22" fmla="*/ 672398 h 962206"/>
                <a:gd name="connsiteX23" fmla="*/ 162672 w 371226"/>
                <a:gd name="connsiteY23" fmla="*/ 582974 h 962206"/>
                <a:gd name="connsiteX24" fmla="*/ 170592 w 371226"/>
                <a:gd name="connsiteY24" fmla="*/ 509039 h 962206"/>
                <a:gd name="connsiteX25" fmla="*/ 174394 w 371226"/>
                <a:gd name="connsiteY25" fmla="*/ 552905 h 962206"/>
                <a:gd name="connsiteX26" fmla="*/ 142714 w 371226"/>
                <a:gd name="connsiteY26" fmla="*/ 466995 h 962206"/>
                <a:gd name="connsiteX27" fmla="*/ 105544 w 371226"/>
                <a:gd name="connsiteY27" fmla="*/ 381996 h 962206"/>
                <a:gd name="connsiteX28" fmla="*/ 64360 w 371226"/>
                <a:gd name="connsiteY28" fmla="*/ 298299 h 962206"/>
                <a:gd name="connsiteX29" fmla="*/ 43241 w 371226"/>
                <a:gd name="connsiteY29" fmla="*/ 257426 h 962206"/>
                <a:gd name="connsiteX30" fmla="*/ 22966 w 371226"/>
                <a:gd name="connsiteY30" fmla="*/ 220199 h 962206"/>
                <a:gd name="connsiteX31" fmla="*/ 19164 w 371226"/>
                <a:gd name="connsiteY31" fmla="*/ 213300 h 962206"/>
                <a:gd name="connsiteX32" fmla="*/ 48521 w 371226"/>
                <a:gd name="connsiteY32" fmla="*/ 23621 h 962206"/>
                <a:gd name="connsiteX33" fmla="*/ 198682 w 371226"/>
                <a:gd name="connsiteY33" fmla="*/ 53455 h 962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71226" h="962206">
                  <a:moveTo>
                    <a:pt x="198893" y="52934"/>
                  </a:moveTo>
                  <a:lnTo>
                    <a:pt x="207446" y="65951"/>
                  </a:lnTo>
                  <a:lnTo>
                    <a:pt x="214944" y="78187"/>
                  </a:lnTo>
                  <a:cubicBezTo>
                    <a:pt x="219907" y="86257"/>
                    <a:pt x="224448" y="94458"/>
                    <a:pt x="228988" y="102658"/>
                  </a:cubicBezTo>
                  <a:cubicBezTo>
                    <a:pt x="238281" y="118799"/>
                    <a:pt x="246623" y="135590"/>
                    <a:pt x="255071" y="152122"/>
                  </a:cubicBezTo>
                  <a:cubicBezTo>
                    <a:pt x="271544" y="185705"/>
                    <a:pt x="286751" y="220069"/>
                    <a:pt x="300901" y="256255"/>
                  </a:cubicBezTo>
                  <a:cubicBezTo>
                    <a:pt x="307870" y="273827"/>
                    <a:pt x="314523" y="292051"/>
                    <a:pt x="320964" y="310144"/>
                  </a:cubicBezTo>
                  <a:cubicBezTo>
                    <a:pt x="327406" y="328237"/>
                    <a:pt x="333214" y="347111"/>
                    <a:pt x="338600" y="366116"/>
                  </a:cubicBezTo>
                  <a:cubicBezTo>
                    <a:pt x="350015" y="404385"/>
                    <a:pt x="359434" y="443513"/>
                    <a:pt x="366794" y="483266"/>
                  </a:cubicBezTo>
                  <a:lnTo>
                    <a:pt x="369223" y="495241"/>
                  </a:lnTo>
                  <a:cubicBezTo>
                    <a:pt x="371240" y="505681"/>
                    <a:pt x="371736" y="516471"/>
                    <a:pt x="370701" y="527132"/>
                  </a:cubicBezTo>
                  <a:cubicBezTo>
                    <a:pt x="365284" y="575073"/>
                    <a:pt x="353626" y="621620"/>
                    <a:pt x="336171" y="664979"/>
                  </a:cubicBezTo>
                  <a:cubicBezTo>
                    <a:pt x="328789" y="684387"/>
                    <a:pt x="320500" y="703248"/>
                    <a:pt x="311355" y="721471"/>
                  </a:cubicBezTo>
                  <a:cubicBezTo>
                    <a:pt x="302590" y="739434"/>
                    <a:pt x="293615" y="756616"/>
                    <a:pt x="284005" y="773538"/>
                  </a:cubicBezTo>
                  <a:cubicBezTo>
                    <a:pt x="265124" y="805871"/>
                    <a:pt x="244596" y="836695"/>
                    <a:pt x="222547" y="865826"/>
                  </a:cubicBezTo>
                  <a:cubicBezTo>
                    <a:pt x="211987" y="880145"/>
                    <a:pt x="200477" y="893942"/>
                    <a:pt x="189072" y="907610"/>
                  </a:cubicBezTo>
                  <a:cubicBezTo>
                    <a:pt x="177667" y="921277"/>
                    <a:pt x="165946" y="933643"/>
                    <a:pt x="152535" y="946660"/>
                  </a:cubicBezTo>
                  <a:cubicBezTo>
                    <a:pt x="128712" y="970702"/>
                    <a:pt x="93579" y="966380"/>
                    <a:pt x="74075" y="937014"/>
                  </a:cubicBezTo>
                  <a:cubicBezTo>
                    <a:pt x="60337" y="916331"/>
                    <a:pt x="57570" y="887694"/>
                    <a:pt x="67000" y="863613"/>
                  </a:cubicBezTo>
                  <a:lnTo>
                    <a:pt x="68690" y="859188"/>
                  </a:lnTo>
                  <a:lnTo>
                    <a:pt x="87064" y="812718"/>
                  </a:lnTo>
                  <a:cubicBezTo>
                    <a:pt x="93505" y="797098"/>
                    <a:pt x="99524" y="781218"/>
                    <a:pt x="105438" y="765598"/>
                  </a:cubicBezTo>
                  <a:cubicBezTo>
                    <a:pt x="117371" y="734228"/>
                    <a:pt x="128775" y="703248"/>
                    <a:pt x="138385" y="672398"/>
                  </a:cubicBezTo>
                  <a:cubicBezTo>
                    <a:pt x="148068" y="643280"/>
                    <a:pt x="156189" y="613407"/>
                    <a:pt x="162672" y="582974"/>
                  </a:cubicBezTo>
                  <a:cubicBezTo>
                    <a:pt x="168206" y="558932"/>
                    <a:pt x="170877" y="534031"/>
                    <a:pt x="170592" y="509039"/>
                  </a:cubicBezTo>
                  <a:lnTo>
                    <a:pt x="174394" y="552905"/>
                  </a:lnTo>
                  <a:cubicBezTo>
                    <a:pt x="164890" y="524138"/>
                    <a:pt x="154753" y="495632"/>
                    <a:pt x="142714" y="466995"/>
                  </a:cubicBezTo>
                  <a:cubicBezTo>
                    <a:pt x="130676" y="438358"/>
                    <a:pt x="118849" y="410112"/>
                    <a:pt x="105544" y="381996"/>
                  </a:cubicBezTo>
                  <a:cubicBezTo>
                    <a:pt x="92238" y="353880"/>
                    <a:pt x="78722" y="325764"/>
                    <a:pt x="64360" y="298299"/>
                  </a:cubicBezTo>
                  <a:lnTo>
                    <a:pt x="43241" y="257426"/>
                  </a:lnTo>
                  <a:lnTo>
                    <a:pt x="22966" y="220199"/>
                  </a:lnTo>
                  <a:lnTo>
                    <a:pt x="19164" y="213300"/>
                  </a:lnTo>
                  <a:cubicBezTo>
                    <a:pt x="-15219" y="150924"/>
                    <a:pt x="-2082" y="66003"/>
                    <a:pt x="48521" y="23621"/>
                  </a:cubicBezTo>
                  <a:cubicBezTo>
                    <a:pt x="97085" y="-17056"/>
                    <a:pt x="162947" y="-3975"/>
                    <a:pt x="198682" y="53455"/>
                  </a:cubicBezTo>
                  <a:close/>
                </a:path>
              </a:pathLst>
            </a:custGeom>
            <a:solidFill>
              <a:srgbClr val="FF725E"/>
            </a:solidFill>
            <a:ln w="10554" cap="flat">
              <a:noFill/>
              <a:prstDash val="solid"/>
              <a:miter/>
            </a:ln>
          </p:spPr>
          <p:txBody>
            <a:bodyPr rtlCol="0" anchor="ctr"/>
            <a:lstStyle/>
            <a:p>
              <a:endParaRPr lang="en-IN"/>
            </a:p>
          </p:txBody>
        </p:sp>
        <p:sp>
          <p:nvSpPr>
            <p:cNvPr id="148" name="Freeform: Shape 147">
              <a:extLst>
                <a:ext uri="{FF2B5EF4-FFF2-40B4-BE49-F238E27FC236}">
                  <a16:creationId xmlns:a16="http://schemas.microsoft.com/office/drawing/2014/main" id="{B371C6FE-6143-F92B-71AE-C9CA63794AB4}"/>
                </a:ext>
              </a:extLst>
            </p:cNvPr>
            <p:cNvSpPr/>
            <p:nvPr/>
          </p:nvSpPr>
          <p:spPr>
            <a:xfrm>
              <a:off x="4097135" y="2199112"/>
              <a:ext cx="371226" cy="962206"/>
            </a:xfrm>
            <a:custGeom>
              <a:avLst/>
              <a:gdLst>
                <a:gd name="connsiteX0" fmla="*/ 198893 w 371226"/>
                <a:gd name="connsiteY0" fmla="*/ 52934 h 962206"/>
                <a:gd name="connsiteX1" fmla="*/ 207446 w 371226"/>
                <a:gd name="connsiteY1" fmla="*/ 65951 h 962206"/>
                <a:gd name="connsiteX2" fmla="*/ 214944 w 371226"/>
                <a:gd name="connsiteY2" fmla="*/ 78187 h 962206"/>
                <a:gd name="connsiteX3" fmla="*/ 228988 w 371226"/>
                <a:gd name="connsiteY3" fmla="*/ 102658 h 962206"/>
                <a:gd name="connsiteX4" fmla="*/ 255071 w 371226"/>
                <a:gd name="connsiteY4" fmla="*/ 152122 h 962206"/>
                <a:gd name="connsiteX5" fmla="*/ 300901 w 371226"/>
                <a:gd name="connsiteY5" fmla="*/ 256255 h 962206"/>
                <a:gd name="connsiteX6" fmla="*/ 320964 w 371226"/>
                <a:gd name="connsiteY6" fmla="*/ 310144 h 962206"/>
                <a:gd name="connsiteX7" fmla="*/ 338600 w 371226"/>
                <a:gd name="connsiteY7" fmla="*/ 366116 h 962206"/>
                <a:gd name="connsiteX8" fmla="*/ 366794 w 371226"/>
                <a:gd name="connsiteY8" fmla="*/ 483266 h 962206"/>
                <a:gd name="connsiteX9" fmla="*/ 369223 w 371226"/>
                <a:gd name="connsiteY9" fmla="*/ 495241 h 962206"/>
                <a:gd name="connsiteX10" fmla="*/ 370701 w 371226"/>
                <a:gd name="connsiteY10" fmla="*/ 527132 h 962206"/>
                <a:gd name="connsiteX11" fmla="*/ 336171 w 371226"/>
                <a:gd name="connsiteY11" fmla="*/ 664979 h 962206"/>
                <a:gd name="connsiteX12" fmla="*/ 311355 w 371226"/>
                <a:gd name="connsiteY12" fmla="*/ 721471 h 962206"/>
                <a:gd name="connsiteX13" fmla="*/ 284005 w 371226"/>
                <a:gd name="connsiteY13" fmla="*/ 773538 h 962206"/>
                <a:gd name="connsiteX14" fmla="*/ 222547 w 371226"/>
                <a:gd name="connsiteY14" fmla="*/ 865826 h 962206"/>
                <a:gd name="connsiteX15" fmla="*/ 189072 w 371226"/>
                <a:gd name="connsiteY15" fmla="*/ 907610 h 962206"/>
                <a:gd name="connsiteX16" fmla="*/ 152535 w 371226"/>
                <a:gd name="connsiteY16" fmla="*/ 946660 h 962206"/>
                <a:gd name="connsiteX17" fmla="*/ 74075 w 371226"/>
                <a:gd name="connsiteY17" fmla="*/ 937014 h 962206"/>
                <a:gd name="connsiteX18" fmla="*/ 67000 w 371226"/>
                <a:gd name="connsiteY18" fmla="*/ 863613 h 962206"/>
                <a:gd name="connsiteX19" fmla="*/ 68690 w 371226"/>
                <a:gd name="connsiteY19" fmla="*/ 859188 h 962206"/>
                <a:gd name="connsiteX20" fmla="*/ 87064 w 371226"/>
                <a:gd name="connsiteY20" fmla="*/ 812718 h 962206"/>
                <a:gd name="connsiteX21" fmla="*/ 105438 w 371226"/>
                <a:gd name="connsiteY21" fmla="*/ 765598 h 962206"/>
                <a:gd name="connsiteX22" fmla="*/ 138385 w 371226"/>
                <a:gd name="connsiteY22" fmla="*/ 672398 h 962206"/>
                <a:gd name="connsiteX23" fmla="*/ 162672 w 371226"/>
                <a:gd name="connsiteY23" fmla="*/ 582974 h 962206"/>
                <a:gd name="connsiteX24" fmla="*/ 170592 w 371226"/>
                <a:gd name="connsiteY24" fmla="*/ 509039 h 962206"/>
                <a:gd name="connsiteX25" fmla="*/ 174394 w 371226"/>
                <a:gd name="connsiteY25" fmla="*/ 552905 h 962206"/>
                <a:gd name="connsiteX26" fmla="*/ 142714 w 371226"/>
                <a:gd name="connsiteY26" fmla="*/ 466995 h 962206"/>
                <a:gd name="connsiteX27" fmla="*/ 105544 w 371226"/>
                <a:gd name="connsiteY27" fmla="*/ 381996 h 962206"/>
                <a:gd name="connsiteX28" fmla="*/ 64360 w 371226"/>
                <a:gd name="connsiteY28" fmla="*/ 298299 h 962206"/>
                <a:gd name="connsiteX29" fmla="*/ 43241 w 371226"/>
                <a:gd name="connsiteY29" fmla="*/ 257426 h 962206"/>
                <a:gd name="connsiteX30" fmla="*/ 22966 w 371226"/>
                <a:gd name="connsiteY30" fmla="*/ 220199 h 962206"/>
                <a:gd name="connsiteX31" fmla="*/ 19164 w 371226"/>
                <a:gd name="connsiteY31" fmla="*/ 213300 h 962206"/>
                <a:gd name="connsiteX32" fmla="*/ 48521 w 371226"/>
                <a:gd name="connsiteY32" fmla="*/ 23621 h 962206"/>
                <a:gd name="connsiteX33" fmla="*/ 198682 w 371226"/>
                <a:gd name="connsiteY33" fmla="*/ 53455 h 962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71226" h="962206">
                  <a:moveTo>
                    <a:pt x="198893" y="52934"/>
                  </a:moveTo>
                  <a:lnTo>
                    <a:pt x="207446" y="65951"/>
                  </a:lnTo>
                  <a:lnTo>
                    <a:pt x="214944" y="78187"/>
                  </a:lnTo>
                  <a:cubicBezTo>
                    <a:pt x="219907" y="86257"/>
                    <a:pt x="224448" y="94458"/>
                    <a:pt x="228988" y="102658"/>
                  </a:cubicBezTo>
                  <a:cubicBezTo>
                    <a:pt x="238281" y="118799"/>
                    <a:pt x="246623" y="135590"/>
                    <a:pt x="255071" y="152122"/>
                  </a:cubicBezTo>
                  <a:cubicBezTo>
                    <a:pt x="271544" y="185705"/>
                    <a:pt x="286751" y="220069"/>
                    <a:pt x="300901" y="256255"/>
                  </a:cubicBezTo>
                  <a:cubicBezTo>
                    <a:pt x="307870" y="273827"/>
                    <a:pt x="314523" y="292051"/>
                    <a:pt x="320964" y="310144"/>
                  </a:cubicBezTo>
                  <a:cubicBezTo>
                    <a:pt x="327406" y="328237"/>
                    <a:pt x="333214" y="347111"/>
                    <a:pt x="338600" y="366116"/>
                  </a:cubicBezTo>
                  <a:cubicBezTo>
                    <a:pt x="350015" y="404385"/>
                    <a:pt x="359434" y="443513"/>
                    <a:pt x="366794" y="483266"/>
                  </a:cubicBezTo>
                  <a:lnTo>
                    <a:pt x="369223" y="495241"/>
                  </a:lnTo>
                  <a:cubicBezTo>
                    <a:pt x="371240" y="505681"/>
                    <a:pt x="371736" y="516471"/>
                    <a:pt x="370701" y="527132"/>
                  </a:cubicBezTo>
                  <a:cubicBezTo>
                    <a:pt x="365284" y="575073"/>
                    <a:pt x="353626" y="621620"/>
                    <a:pt x="336171" y="664979"/>
                  </a:cubicBezTo>
                  <a:cubicBezTo>
                    <a:pt x="328789" y="684387"/>
                    <a:pt x="320500" y="703248"/>
                    <a:pt x="311355" y="721471"/>
                  </a:cubicBezTo>
                  <a:cubicBezTo>
                    <a:pt x="302590" y="739434"/>
                    <a:pt x="293615" y="756616"/>
                    <a:pt x="284005" y="773538"/>
                  </a:cubicBezTo>
                  <a:cubicBezTo>
                    <a:pt x="265124" y="805871"/>
                    <a:pt x="244596" y="836695"/>
                    <a:pt x="222547" y="865826"/>
                  </a:cubicBezTo>
                  <a:cubicBezTo>
                    <a:pt x="211987" y="880145"/>
                    <a:pt x="200477" y="893942"/>
                    <a:pt x="189072" y="907610"/>
                  </a:cubicBezTo>
                  <a:cubicBezTo>
                    <a:pt x="177667" y="921277"/>
                    <a:pt x="165946" y="933643"/>
                    <a:pt x="152535" y="946660"/>
                  </a:cubicBezTo>
                  <a:cubicBezTo>
                    <a:pt x="128712" y="970702"/>
                    <a:pt x="93579" y="966380"/>
                    <a:pt x="74075" y="937014"/>
                  </a:cubicBezTo>
                  <a:cubicBezTo>
                    <a:pt x="60337" y="916331"/>
                    <a:pt x="57570" y="887694"/>
                    <a:pt x="67000" y="863613"/>
                  </a:cubicBezTo>
                  <a:lnTo>
                    <a:pt x="68690" y="859188"/>
                  </a:lnTo>
                  <a:lnTo>
                    <a:pt x="87064" y="812718"/>
                  </a:lnTo>
                  <a:cubicBezTo>
                    <a:pt x="93505" y="797098"/>
                    <a:pt x="99524" y="781218"/>
                    <a:pt x="105438" y="765598"/>
                  </a:cubicBezTo>
                  <a:cubicBezTo>
                    <a:pt x="117371" y="734228"/>
                    <a:pt x="128775" y="703248"/>
                    <a:pt x="138385" y="672398"/>
                  </a:cubicBezTo>
                  <a:cubicBezTo>
                    <a:pt x="148068" y="643280"/>
                    <a:pt x="156189" y="613407"/>
                    <a:pt x="162672" y="582974"/>
                  </a:cubicBezTo>
                  <a:cubicBezTo>
                    <a:pt x="168206" y="558932"/>
                    <a:pt x="170877" y="534031"/>
                    <a:pt x="170592" y="509039"/>
                  </a:cubicBezTo>
                  <a:lnTo>
                    <a:pt x="174394" y="552905"/>
                  </a:lnTo>
                  <a:cubicBezTo>
                    <a:pt x="164890" y="524138"/>
                    <a:pt x="154753" y="495632"/>
                    <a:pt x="142714" y="466995"/>
                  </a:cubicBezTo>
                  <a:cubicBezTo>
                    <a:pt x="130676" y="438358"/>
                    <a:pt x="118849" y="410112"/>
                    <a:pt x="105544" y="381996"/>
                  </a:cubicBezTo>
                  <a:cubicBezTo>
                    <a:pt x="92238" y="353880"/>
                    <a:pt x="78722" y="325764"/>
                    <a:pt x="64360" y="298299"/>
                  </a:cubicBezTo>
                  <a:lnTo>
                    <a:pt x="43241" y="257426"/>
                  </a:lnTo>
                  <a:lnTo>
                    <a:pt x="22966" y="220199"/>
                  </a:lnTo>
                  <a:lnTo>
                    <a:pt x="19164" y="213300"/>
                  </a:lnTo>
                  <a:cubicBezTo>
                    <a:pt x="-15219" y="150924"/>
                    <a:pt x="-2082" y="66003"/>
                    <a:pt x="48521" y="23621"/>
                  </a:cubicBezTo>
                  <a:cubicBezTo>
                    <a:pt x="97085" y="-17056"/>
                    <a:pt x="162947" y="-3975"/>
                    <a:pt x="198682" y="53455"/>
                  </a:cubicBezTo>
                  <a:close/>
                </a:path>
              </a:pathLst>
            </a:custGeom>
            <a:solidFill>
              <a:srgbClr val="000000">
                <a:alpha val="20000"/>
              </a:srgbClr>
            </a:solidFill>
            <a:ln w="10554" cap="flat">
              <a:noFill/>
              <a:prstDash val="solid"/>
              <a:miter/>
            </a:ln>
          </p:spPr>
          <p:txBody>
            <a:bodyPr rtlCol="0" anchor="ctr"/>
            <a:lstStyle/>
            <a:p>
              <a:endParaRPr lang="en-IN"/>
            </a:p>
          </p:txBody>
        </p:sp>
        <p:sp>
          <p:nvSpPr>
            <p:cNvPr id="149" name="Freeform: Shape 148">
              <a:extLst>
                <a:ext uri="{FF2B5EF4-FFF2-40B4-BE49-F238E27FC236}">
                  <a16:creationId xmlns:a16="http://schemas.microsoft.com/office/drawing/2014/main" id="{76DA069F-5E13-91E0-E376-4E6D2A183614}"/>
                </a:ext>
              </a:extLst>
            </p:cNvPr>
            <p:cNvSpPr/>
            <p:nvPr/>
          </p:nvSpPr>
          <p:spPr>
            <a:xfrm>
              <a:off x="4003925" y="5646016"/>
              <a:ext cx="223992" cy="121705"/>
            </a:xfrm>
            <a:custGeom>
              <a:avLst/>
              <a:gdLst>
                <a:gd name="connsiteX0" fmla="*/ 8466 w 223992"/>
                <a:gd name="connsiteY0" fmla="*/ 81484 h 121705"/>
                <a:gd name="connsiteX1" fmla="*/ 130432 w 223992"/>
                <a:gd name="connsiteY1" fmla="*/ 0 h 121705"/>
                <a:gd name="connsiteX2" fmla="*/ 223992 w 223992"/>
                <a:gd name="connsiteY2" fmla="*/ 0 h 121705"/>
                <a:gd name="connsiteX3" fmla="*/ 218290 w 223992"/>
                <a:gd name="connsiteY3" fmla="*/ 121706 h 121705"/>
                <a:gd name="connsiteX4" fmla="*/ 141943 w 223992"/>
                <a:gd name="connsiteY4" fmla="*/ 121706 h 121705"/>
                <a:gd name="connsiteX5" fmla="*/ 133495 w 223992"/>
                <a:gd name="connsiteY5" fmla="*/ 110512 h 121705"/>
                <a:gd name="connsiteX6" fmla="*/ 118500 w 223992"/>
                <a:gd name="connsiteY6" fmla="*/ 121706 h 121705"/>
                <a:gd name="connsiteX7" fmla="*/ 124 w 223992"/>
                <a:gd name="connsiteY7" fmla="*/ 106476 h 121705"/>
                <a:gd name="connsiteX8" fmla="*/ 8466 w 223992"/>
                <a:gd name="connsiteY8" fmla="*/ 81484 h 121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992" h="121705">
                  <a:moveTo>
                    <a:pt x="8466" y="81484"/>
                  </a:moveTo>
                  <a:cubicBezTo>
                    <a:pt x="8466" y="81484"/>
                    <a:pt x="116388" y="32672"/>
                    <a:pt x="130432" y="0"/>
                  </a:cubicBezTo>
                  <a:lnTo>
                    <a:pt x="223992" y="0"/>
                  </a:lnTo>
                  <a:lnTo>
                    <a:pt x="218290" y="121706"/>
                  </a:lnTo>
                  <a:lnTo>
                    <a:pt x="141943" y="121706"/>
                  </a:lnTo>
                  <a:lnTo>
                    <a:pt x="133495" y="110512"/>
                  </a:lnTo>
                  <a:lnTo>
                    <a:pt x="118500" y="121706"/>
                  </a:lnTo>
                  <a:cubicBezTo>
                    <a:pt x="71825" y="121706"/>
                    <a:pt x="28847" y="119493"/>
                    <a:pt x="124" y="106476"/>
                  </a:cubicBezTo>
                  <a:cubicBezTo>
                    <a:pt x="-679" y="96948"/>
                    <a:pt x="2458" y="87563"/>
                    <a:pt x="8466" y="81484"/>
                  </a:cubicBezTo>
                  <a:close/>
                </a:path>
              </a:pathLst>
            </a:custGeom>
            <a:solidFill>
              <a:srgbClr val="FF725E"/>
            </a:solidFill>
            <a:ln w="10554" cap="flat">
              <a:noFill/>
              <a:prstDash val="solid"/>
              <a:miter/>
            </a:ln>
          </p:spPr>
          <p:txBody>
            <a:bodyPr rtlCol="0" anchor="ctr"/>
            <a:lstStyle/>
            <a:p>
              <a:endParaRPr lang="en-IN"/>
            </a:p>
          </p:txBody>
        </p:sp>
        <p:sp>
          <p:nvSpPr>
            <p:cNvPr id="150" name="Freeform: Shape 149">
              <a:extLst>
                <a:ext uri="{FF2B5EF4-FFF2-40B4-BE49-F238E27FC236}">
                  <a16:creationId xmlns:a16="http://schemas.microsoft.com/office/drawing/2014/main" id="{F69B5BCD-3E9F-EEAB-A4B8-BF5F18DB5244}"/>
                </a:ext>
              </a:extLst>
            </p:cNvPr>
            <p:cNvSpPr/>
            <p:nvPr/>
          </p:nvSpPr>
          <p:spPr>
            <a:xfrm>
              <a:off x="3859801" y="3227126"/>
              <a:ext cx="423711" cy="2426699"/>
            </a:xfrm>
            <a:custGeom>
              <a:avLst/>
              <a:gdLst>
                <a:gd name="connsiteX0" fmla="*/ 394832 w 423711"/>
                <a:gd name="connsiteY0" fmla="*/ 1162260 h 2426699"/>
                <a:gd name="connsiteX1" fmla="*/ 375191 w 423711"/>
                <a:gd name="connsiteY1" fmla="*/ 6899 h 2426699"/>
                <a:gd name="connsiteX2" fmla="*/ 0 w 423711"/>
                <a:gd name="connsiteY2" fmla="*/ 0 h 2426699"/>
                <a:gd name="connsiteX3" fmla="*/ 147838 w 423711"/>
                <a:gd name="connsiteY3" fmla="*/ 1201440 h 2426699"/>
                <a:gd name="connsiteX4" fmla="*/ 262834 w 423711"/>
                <a:gd name="connsiteY4" fmla="*/ 2426700 h 2426699"/>
                <a:gd name="connsiteX5" fmla="*/ 385962 w 423711"/>
                <a:gd name="connsiteY5" fmla="*/ 2426700 h 2426699"/>
                <a:gd name="connsiteX6" fmla="*/ 394832 w 423711"/>
                <a:gd name="connsiteY6" fmla="*/ 1162260 h 2426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3711" h="2426699">
                  <a:moveTo>
                    <a:pt x="394832" y="1162260"/>
                  </a:moveTo>
                  <a:cubicBezTo>
                    <a:pt x="381738" y="627664"/>
                    <a:pt x="415319" y="270357"/>
                    <a:pt x="375191" y="6899"/>
                  </a:cubicBezTo>
                  <a:lnTo>
                    <a:pt x="0" y="0"/>
                  </a:lnTo>
                  <a:cubicBezTo>
                    <a:pt x="0" y="0"/>
                    <a:pt x="99051" y="848297"/>
                    <a:pt x="147838" y="1201440"/>
                  </a:cubicBezTo>
                  <a:cubicBezTo>
                    <a:pt x="196624" y="1554582"/>
                    <a:pt x="262834" y="2426700"/>
                    <a:pt x="262834" y="2426700"/>
                  </a:cubicBezTo>
                  <a:lnTo>
                    <a:pt x="385962" y="2426700"/>
                  </a:lnTo>
                  <a:cubicBezTo>
                    <a:pt x="385962" y="2426700"/>
                    <a:pt x="464633" y="1575800"/>
                    <a:pt x="394832" y="1162260"/>
                  </a:cubicBezTo>
                  <a:close/>
                </a:path>
              </a:pathLst>
            </a:custGeom>
            <a:solidFill>
              <a:srgbClr val="263238"/>
            </a:solidFill>
            <a:ln w="10554" cap="flat">
              <a:noFill/>
              <a:prstDash val="solid"/>
              <a:miter/>
            </a:ln>
          </p:spPr>
          <p:txBody>
            <a:bodyPr rtlCol="0" anchor="ctr"/>
            <a:lstStyle/>
            <a:p>
              <a:endParaRPr lang="en-IN"/>
            </a:p>
          </p:txBody>
        </p:sp>
        <p:sp>
          <p:nvSpPr>
            <p:cNvPr id="151" name="Freeform: Shape 150">
              <a:extLst>
                <a:ext uri="{FF2B5EF4-FFF2-40B4-BE49-F238E27FC236}">
                  <a16:creationId xmlns:a16="http://schemas.microsoft.com/office/drawing/2014/main" id="{48B739F7-1671-CBF3-89AA-7888D3DF10FB}"/>
                </a:ext>
              </a:extLst>
            </p:cNvPr>
            <p:cNvSpPr/>
            <p:nvPr/>
          </p:nvSpPr>
          <p:spPr>
            <a:xfrm>
              <a:off x="3944174" y="3622573"/>
              <a:ext cx="77003" cy="811590"/>
            </a:xfrm>
            <a:custGeom>
              <a:avLst/>
              <a:gdLst>
                <a:gd name="connsiteX0" fmla="*/ 57446 w 77003"/>
                <a:gd name="connsiteY0" fmla="*/ 0 h 811590"/>
                <a:gd name="connsiteX1" fmla="*/ 64098 w 77003"/>
                <a:gd name="connsiteY1" fmla="*/ 811590 h 811590"/>
                <a:gd name="connsiteX2" fmla="*/ 63359 w 77003"/>
                <a:gd name="connsiteY2" fmla="*/ 805993 h 811590"/>
                <a:gd name="connsiteX3" fmla="*/ 0 w 77003"/>
                <a:gd name="connsiteY3" fmla="*/ 308365 h 811590"/>
              </a:gdLst>
              <a:ahLst/>
              <a:cxnLst>
                <a:cxn ang="0">
                  <a:pos x="connsiteX0" y="connsiteY0"/>
                </a:cxn>
                <a:cxn ang="0">
                  <a:pos x="connsiteX1" y="connsiteY1"/>
                </a:cxn>
                <a:cxn ang="0">
                  <a:pos x="connsiteX2" y="connsiteY2"/>
                </a:cxn>
                <a:cxn ang="0">
                  <a:pos x="connsiteX3" y="connsiteY3"/>
                </a:cxn>
              </a:cxnLst>
              <a:rect l="l" t="t" r="r" b="b"/>
              <a:pathLst>
                <a:path w="77003" h="811590">
                  <a:moveTo>
                    <a:pt x="57446" y="0"/>
                  </a:moveTo>
                  <a:cubicBezTo>
                    <a:pt x="77404" y="76408"/>
                    <a:pt x="86063" y="566746"/>
                    <a:pt x="64098" y="811590"/>
                  </a:cubicBezTo>
                  <a:cubicBezTo>
                    <a:pt x="64098" y="809768"/>
                    <a:pt x="63570" y="807815"/>
                    <a:pt x="63359" y="805993"/>
                  </a:cubicBezTo>
                  <a:cubicBezTo>
                    <a:pt x="46252" y="681944"/>
                    <a:pt x="22915" y="496586"/>
                    <a:pt x="0" y="308365"/>
                  </a:cubicBezTo>
                  <a:close/>
                </a:path>
              </a:pathLst>
            </a:custGeom>
            <a:solidFill>
              <a:srgbClr val="000000">
                <a:alpha val="30000"/>
              </a:srgbClr>
            </a:solidFill>
            <a:ln w="10554" cap="flat">
              <a:noFill/>
              <a:prstDash val="solid"/>
              <a:miter/>
            </a:ln>
          </p:spPr>
          <p:txBody>
            <a:bodyPr rtlCol="0" anchor="ctr"/>
            <a:lstStyle/>
            <a:p>
              <a:endParaRPr lang="en-IN"/>
            </a:p>
          </p:txBody>
        </p:sp>
        <p:sp>
          <p:nvSpPr>
            <p:cNvPr id="152" name="Freeform: Shape 151">
              <a:extLst>
                <a:ext uri="{FF2B5EF4-FFF2-40B4-BE49-F238E27FC236}">
                  <a16:creationId xmlns:a16="http://schemas.microsoft.com/office/drawing/2014/main" id="{E5810E93-DB21-E5D1-F733-1FCBA02B54F3}"/>
                </a:ext>
              </a:extLst>
            </p:cNvPr>
            <p:cNvSpPr/>
            <p:nvPr/>
          </p:nvSpPr>
          <p:spPr>
            <a:xfrm>
              <a:off x="3312695" y="5615167"/>
              <a:ext cx="294091" cy="152295"/>
            </a:xfrm>
            <a:custGeom>
              <a:avLst/>
              <a:gdLst>
                <a:gd name="connsiteX0" fmla="*/ 13728 w 294091"/>
                <a:gd name="connsiteY0" fmla="*/ 6248 h 152295"/>
                <a:gd name="connsiteX1" fmla="*/ 205389 w 294091"/>
                <a:gd name="connsiteY1" fmla="*/ 0 h 152295"/>
                <a:gd name="connsiteX2" fmla="*/ 294092 w 294091"/>
                <a:gd name="connsiteY2" fmla="*/ 36837 h 152295"/>
                <a:gd name="connsiteX3" fmla="*/ 262412 w 294091"/>
                <a:gd name="connsiteY3" fmla="*/ 152295 h 152295"/>
                <a:gd name="connsiteX4" fmla="*/ 207818 w 294091"/>
                <a:gd name="connsiteY4" fmla="*/ 129516 h 152295"/>
                <a:gd name="connsiteX5" fmla="*/ 202221 w 294091"/>
                <a:gd name="connsiteY5" fmla="*/ 115458 h 152295"/>
                <a:gd name="connsiteX6" fmla="*/ 185537 w 294091"/>
                <a:gd name="connsiteY6" fmla="*/ 120274 h 152295"/>
                <a:gd name="connsiteX7" fmla="*/ 0 w 294091"/>
                <a:gd name="connsiteY7" fmla="*/ 27075 h 152295"/>
                <a:gd name="connsiteX8" fmla="*/ 13728 w 294091"/>
                <a:gd name="connsiteY8" fmla="*/ 6248 h 152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4091" h="152295">
                  <a:moveTo>
                    <a:pt x="13728" y="6248"/>
                  </a:moveTo>
                  <a:cubicBezTo>
                    <a:pt x="13728" y="6248"/>
                    <a:pt x="185220" y="26033"/>
                    <a:pt x="205389" y="0"/>
                  </a:cubicBezTo>
                  <a:lnTo>
                    <a:pt x="294092" y="36837"/>
                  </a:lnTo>
                  <a:lnTo>
                    <a:pt x="262412" y="152295"/>
                  </a:lnTo>
                  <a:lnTo>
                    <a:pt x="207818" y="129516"/>
                  </a:lnTo>
                  <a:lnTo>
                    <a:pt x="202221" y="115458"/>
                  </a:lnTo>
                  <a:lnTo>
                    <a:pt x="185537" y="120274"/>
                  </a:lnTo>
                  <a:cubicBezTo>
                    <a:pt x="141396" y="101921"/>
                    <a:pt x="24499" y="51026"/>
                    <a:pt x="0" y="27075"/>
                  </a:cubicBezTo>
                  <a:cubicBezTo>
                    <a:pt x="1098" y="17534"/>
                    <a:pt x="6378" y="9529"/>
                    <a:pt x="13728" y="6248"/>
                  </a:cubicBezTo>
                  <a:close/>
                </a:path>
              </a:pathLst>
            </a:custGeom>
            <a:solidFill>
              <a:srgbClr val="FF725E"/>
            </a:solidFill>
            <a:ln w="10554" cap="flat">
              <a:noFill/>
              <a:prstDash val="solid"/>
              <a:miter/>
            </a:ln>
          </p:spPr>
          <p:txBody>
            <a:bodyPr rtlCol="0" anchor="ctr"/>
            <a:lstStyle/>
            <a:p>
              <a:endParaRPr lang="en-IN"/>
            </a:p>
          </p:txBody>
        </p:sp>
        <p:sp>
          <p:nvSpPr>
            <p:cNvPr id="153" name="Freeform: Shape 152">
              <a:extLst>
                <a:ext uri="{FF2B5EF4-FFF2-40B4-BE49-F238E27FC236}">
                  <a16:creationId xmlns:a16="http://schemas.microsoft.com/office/drawing/2014/main" id="{FFC8B23E-401B-7743-541D-1D2EFE2F1713}"/>
                </a:ext>
              </a:extLst>
            </p:cNvPr>
            <p:cNvSpPr/>
            <p:nvPr/>
          </p:nvSpPr>
          <p:spPr>
            <a:xfrm>
              <a:off x="3504673" y="3161262"/>
              <a:ext cx="642566" cy="2510397"/>
            </a:xfrm>
            <a:custGeom>
              <a:avLst/>
              <a:gdLst>
                <a:gd name="connsiteX0" fmla="*/ 377620 w 642566"/>
                <a:gd name="connsiteY0" fmla="*/ 1211593 h 2510397"/>
                <a:gd name="connsiteX1" fmla="*/ 642567 w 642566"/>
                <a:gd name="connsiteY1" fmla="*/ 70420 h 2510397"/>
                <a:gd name="connsiteX2" fmla="*/ 232633 w 642566"/>
                <a:gd name="connsiteY2" fmla="*/ 0 h 2510397"/>
                <a:gd name="connsiteX3" fmla="*/ 136644 w 642566"/>
                <a:gd name="connsiteY3" fmla="*/ 1220835 h 2510397"/>
                <a:gd name="connsiteX4" fmla="*/ 0 w 642566"/>
                <a:gd name="connsiteY4" fmla="*/ 2457420 h 2510397"/>
                <a:gd name="connsiteX5" fmla="*/ 127352 w 642566"/>
                <a:gd name="connsiteY5" fmla="*/ 2510397 h 2510397"/>
                <a:gd name="connsiteX6" fmla="*/ 377620 w 642566"/>
                <a:gd name="connsiteY6" fmla="*/ 1211593 h 2510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2566" h="2510397">
                  <a:moveTo>
                    <a:pt x="377620" y="1211593"/>
                  </a:moveTo>
                  <a:cubicBezTo>
                    <a:pt x="557138" y="714746"/>
                    <a:pt x="642567" y="70420"/>
                    <a:pt x="642567" y="70420"/>
                  </a:cubicBezTo>
                  <a:lnTo>
                    <a:pt x="232633" y="0"/>
                  </a:lnTo>
                  <a:cubicBezTo>
                    <a:pt x="232633" y="0"/>
                    <a:pt x="170647" y="861444"/>
                    <a:pt x="136644" y="1220835"/>
                  </a:cubicBezTo>
                  <a:cubicBezTo>
                    <a:pt x="101058" y="1594544"/>
                    <a:pt x="0" y="2457420"/>
                    <a:pt x="0" y="2457420"/>
                  </a:cubicBezTo>
                  <a:lnTo>
                    <a:pt x="127352" y="2510397"/>
                  </a:lnTo>
                  <a:cubicBezTo>
                    <a:pt x="127352" y="2510397"/>
                    <a:pt x="381844" y="1650255"/>
                    <a:pt x="377620" y="1211593"/>
                  </a:cubicBezTo>
                  <a:close/>
                </a:path>
              </a:pathLst>
            </a:custGeom>
            <a:solidFill>
              <a:srgbClr val="263238"/>
            </a:solidFill>
            <a:ln w="10554" cap="flat">
              <a:noFill/>
              <a:prstDash val="solid"/>
              <a:miter/>
            </a:ln>
          </p:spPr>
          <p:txBody>
            <a:bodyPr rtlCol="0" anchor="ctr"/>
            <a:lstStyle/>
            <a:p>
              <a:endParaRPr lang="en-IN"/>
            </a:p>
          </p:txBody>
        </p:sp>
        <p:sp>
          <p:nvSpPr>
            <p:cNvPr id="154" name="Freeform: Shape 153">
              <a:extLst>
                <a:ext uri="{FF2B5EF4-FFF2-40B4-BE49-F238E27FC236}">
                  <a16:creationId xmlns:a16="http://schemas.microsoft.com/office/drawing/2014/main" id="{F7EFEF7D-F1CE-0FDB-814F-8F1F01C5CAAC}"/>
                </a:ext>
              </a:extLst>
            </p:cNvPr>
            <p:cNvSpPr/>
            <p:nvPr/>
          </p:nvSpPr>
          <p:spPr>
            <a:xfrm>
              <a:off x="3866581" y="1896431"/>
              <a:ext cx="249719" cy="358641"/>
            </a:xfrm>
            <a:custGeom>
              <a:avLst/>
              <a:gdLst>
                <a:gd name="connsiteX0" fmla="*/ 213287 w 249719"/>
                <a:gd name="connsiteY0" fmla="*/ 0 h 358641"/>
                <a:gd name="connsiteX1" fmla="*/ 249719 w 249719"/>
                <a:gd name="connsiteY1" fmla="*/ 260334 h 358641"/>
                <a:gd name="connsiteX2" fmla="*/ 63866 w 249719"/>
                <a:gd name="connsiteY2" fmla="*/ 358610 h 358641"/>
                <a:gd name="connsiteX3" fmla="*/ 17719 w 249719"/>
                <a:gd name="connsiteY3" fmla="*/ 251092 h 358641"/>
                <a:gd name="connsiteX4" fmla="*/ 65450 w 249719"/>
                <a:gd name="connsiteY4" fmla="*/ 120014 h 3586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719" h="358641">
                  <a:moveTo>
                    <a:pt x="213287" y="0"/>
                  </a:moveTo>
                  <a:cubicBezTo>
                    <a:pt x="201249" y="117150"/>
                    <a:pt x="227438" y="190174"/>
                    <a:pt x="249719" y="260334"/>
                  </a:cubicBezTo>
                  <a:cubicBezTo>
                    <a:pt x="210859" y="304851"/>
                    <a:pt x="147816" y="360172"/>
                    <a:pt x="63866" y="358610"/>
                  </a:cubicBezTo>
                  <a:cubicBezTo>
                    <a:pt x="-20085" y="357048"/>
                    <a:pt x="-4773" y="287148"/>
                    <a:pt x="17719" y="251092"/>
                  </a:cubicBezTo>
                  <a:cubicBezTo>
                    <a:pt x="77910" y="213604"/>
                    <a:pt x="80128" y="153337"/>
                    <a:pt x="65450" y="120014"/>
                  </a:cubicBezTo>
                  <a:close/>
                </a:path>
              </a:pathLst>
            </a:custGeom>
            <a:solidFill>
              <a:srgbClr val="B55B52"/>
            </a:solidFill>
            <a:ln w="10554" cap="flat">
              <a:noFill/>
              <a:prstDash val="solid"/>
              <a:miter/>
            </a:ln>
          </p:spPr>
          <p:txBody>
            <a:bodyPr rtlCol="0" anchor="ctr"/>
            <a:lstStyle/>
            <a:p>
              <a:endParaRPr lang="en-IN"/>
            </a:p>
          </p:txBody>
        </p:sp>
        <p:sp>
          <p:nvSpPr>
            <p:cNvPr id="155" name="Freeform: Shape 154">
              <a:extLst>
                <a:ext uri="{FF2B5EF4-FFF2-40B4-BE49-F238E27FC236}">
                  <a16:creationId xmlns:a16="http://schemas.microsoft.com/office/drawing/2014/main" id="{DBBC47E8-B050-FE80-B24E-5C83765AD04F}"/>
                </a:ext>
              </a:extLst>
            </p:cNvPr>
            <p:cNvSpPr/>
            <p:nvPr/>
          </p:nvSpPr>
          <p:spPr>
            <a:xfrm>
              <a:off x="3934776" y="2023864"/>
              <a:ext cx="65365" cy="56883"/>
            </a:xfrm>
            <a:custGeom>
              <a:avLst/>
              <a:gdLst>
                <a:gd name="connsiteX0" fmla="*/ 0 w 65365"/>
                <a:gd name="connsiteY0" fmla="*/ 0 h 56883"/>
                <a:gd name="connsiteX1" fmla="*/ 1478 w 65365"/>
                <a:gd name="connsiteY1" fmla="*/ 56883 h 56883"/>
                <a:gd name="connsiteX2" fmla="*/ 65365 w 65365"/>
                <a:gd name="connsiteY2" fmla="*/ 18744 h 56883"/>
                <a:gd name="connsiteX3" fmla="*/ 0 w 65365"/>
                <a:gd name="connsiteY3" fmla="*/ 0 h 56883"/>
              </a:gdLst>
              <a:ahLst/>
              <a:cxnLst>
                <a:cxn ang="0">
                  <a:pos x="connsiteX0" y="connsiteY0"/>
                </a:cxn>
                <a:cxn ang="0">
                  <a:pos x="connsiteX1" y="connsiteY1"/>
                </a:cxn>
                <a:cxn ang="0">
                  <a:pos x="connsiteX2" y="connsiteY2"/>
                </a:cxn>
                <a:cxn ang="0">
                  <a:pos x="connsiteX3" y="connsiteY3"/>
                </a:cxn>
              </a:cxnLst>
              <a:rect l="l" t="t" r="r" b="b"/>
              <a:pathLst>
                <a:path w="65365" h="56883">
                  <a:moveTo>
                    <a:pt x="0" y="0"/>
                  </a:moveTo>
                  <a:cubicBezTo>
                    <a:pt x="5945" y="18145"/>
                    <a:pt x="6463" y="38308"/>
                    <a:pt x="1478" y="56883"/>
                  </a:cubicBezTo>
                  <a:cubicBezTo>
                    <a:pt x="27878" y="53368"/>
                    <a:pt x="55228" y="38139"/>
                    <a:pt x="65365" y="18744"/>
                  </a:cubicBezTo>
                  <a:cubicBezTo>
                    <a:pt x="39388" y="13798"/>
                    <a:pt x="15945" y="2864"/>
                    <a:pt x="0" y="0"/>
                  </a:cubicBezTo>
                  <a:close/>
                </a:path>
              </a:pathLst>
            </a:custGeom>
            <a:solidFill>
              <a:srgbClr val="000000">
                <a:alpha val="20000"/>
              </a:srgbClr>
            </a:solidFill>
            <a:ln w="10554" cap="flat">
              <a:noFill/>
              <a:prstDash val="solid"/>
              <a:miter/>
            </a:ln>
          </p:spPr>
          <p:txBody>
            <a:bodyPr rtlCol="0" anchor="ctr"/>
            <a:lstStyle/>
            <a:p>
              <a:endParaRPr lang="en-IN"/>
            </a:p>
          </p:txBody>
        </p:sp>
        <p:sp>
          <p:nvSpPr>
            <p:cNvPr id="156" name="Freeform: Shape 155">
              <a:extLst>
                <a:ext uri="{FF2B5EF4-FFF2-40B4-BE49-F238E27FC236}">
                  <a16:creationId xmlns:a16="http://schemas.microsoft.com/office/drawing/2014/main" id="{84B00ADA-7806-30C4-4600-0728C99D7FDB}"/>
                </a:ext>
              </a:extLst>
            </p:cNvPr>
            <p:cNvSpPr/>
            <p:nvPr/>
          </p:nvSpPr>
          <p:spPr>
            <a:xfrm>
              <a:off x="3816928" y="2103801"/>
              <a:ext cx="377725" cy="86286"/>
            </a:xfrm>
            <a:custGeom>
              <a:avLst/>
              <a:gdLst>
                <a:gd name="connsiteX0" fmla="*/ 377726 w 377725"/>
                <a:gd name="connsiteY0" fmla="*/ 76524 h 86286"/>
                <a:gd name="connsiteX1" fmla="*/ 305602 w 377725"/>
                <a:gd name="connsiteY1" fmla="*/ 8186 h 86286"/>
                <a:gd name="connsiteX2" fmla="*/ 83845 w 377725"/>
                <a:gd name="connsiteY2" fmla="*/ 8186 h 86286"/>
                <a:gd name="connsiteX3" fmla="*/ 0 w 377725"/>
                <a:gd name="connsiteY3" fmla="*/ 86286 h 86286"/>
              </a:gdLst>
              <a:ahLst/>
              <a:cxnLst>
                <a:cxn ang="0">
                  <a:pos x="connsiteX0" y="connsiteY0"/>
                </a:cxn>
                <a:cxn ang="0">
                  <a:pos x="connsiteX1" y="connsiteY1"/>
                </a:cxn>
                <a:cxn ang="0">
                  <a:pos x="connsiteX2" y="connsiteY2"/>
                </a:cxn>
                <a:cxn ang="0">
                  <a:pos x="connsiteX3" y="connsiteY3"/>
                </a:cxn>
              </a:cxnLst>
              <a:rect l="l" t="t" r="r" b="b"/>
              <a:pathLst>
                <a:path w="377725" h="86286">
                  <a:moveTo>
                    <a:pt x="377726" y="76524"/>
                  </a:moveTo>
                  <a:cubicBezTo>
                    <a:pt x="377726" y="76524"/>
                    <a:pt x="326722" y="21203"/>
                    <a:pt x="305602" y="8186"/>
                  </a:cubicBezTo>
                  <a:cubicBezTo>
                    <a:pt x="284482" y="-4831"/>
                    <a:pt x="121649" y="-405"/>
                    <a:pt x="83845" y="8186"/>
                  </a:cubicBezTo>
                  <a:cubicBezTo>
                    <a:pt x="46041" y="16777"/>
                    <a:pt x="0" y="86286"/>
                    <a:pt x="0" y="86286"/>
                  </a:cubicBezTo>
                  <a:close/>
                </a:path>
              </a:pathLst>
            </a:custGeom>
            <a:solidFill>
              <a:srgbClr val="263238"/>
            </a:solidFill>
            <a:ln w="10554" cap="flat">
              <a:noFill/>
              <a:prstDash val="solid"/>
              <a:miter/>
            </a:ln>
          </p:spPr>
          <p:txBody>
            <a:bodyPr rtlCol="0" anchor="ctr"/>
            <a:lstStyle/>
            <a:p>
              <a:endParaRPr lang="en-IN"/>
            </a:p>
          </p:txBody>
        </p:sp>
        <p:sp>
          <p:nvSpPr>
            <p:cNvPr id="157" name="Freeform: Shape 156">
              <a:extLst>
                <a:ext uri="{FF2B5EF4-FFF2-40B4-BE49-F238E27FC236}">
                  <a16:creationId xmlns:a16="http://schemas.microsoft.com/office/drawing/2014/main" id="{1CF91C3D-56FD-388C-582D-910D2F03500B}"/>
                </a:ext>
              </a:extLst>
            </p:cNvPr>
            <p:cNvSpPr/>
            <p:nvPr/>
          </p:nvSpPr>
          <p:spPr>
            <a:xfrm>
              <a:off x="3831403" y="1757984"/>
              <a:ext cx="18611" cy="34524"/>
            </a:xfrm>
            <a:custGeom>
              <a:avLst/>
              <a:gdLst>
                <a:gd name="connsiteX0" fmla="*/ 18471 w 18611"/>
                <a:gd name="connsiteY0" fmla="*/ 18954 h 34524"/>
                <a:gd name="connsiteX1" fmla="*/ 7384 w 18611"/>
                <a:gd name="connsiteY1" fmla="*/ 34444 h 34524"/>
                <a:gd name="connsiteX2" fmla="*/ 203 w 18611"/>
                <a:gd name="connsiteY2" fmla="*/ 15700 h 34524"/>
                <a:gd name="connsiteX3" fmla="*/ 10763 w 18611"/>
                <a:gd name="connsiteY3" fmla="*/ 79 h 34524"/>
                <a:gd name="connsiteX4" fmla="*/ 18471 w 18611"/>
                <a:gd name="connsiteY4" fmla="*/ 18954 h 34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11" h="34524">
                  <a:moveTo>
                    <a:pt x="18471" y="18954"/>
                  </a:moveTo>
                  <a:cubicBezTo>
                    <a:pt x="17415" y="28456"/>
                    <a:pt x="12452" y="35355"/>
                    <a:pt x="7384" y="34444"/>
                  </a:cubicBezTo>
                  <a:cubicBezTo>
                    <a:pt x="2315" y="33532"/>
                    <a:pt x="-853" y="25202"/>
                    <a:pt x="203" y="15700"/>
                  </a:cubicBezTo>
                  <a:cubicBezTo>
                    <a:pt x="1259" y="6197"/>
                    <a:pt x="6116" y="-832"/>
                    <a:pt x="10763" y="79"/>
                  </a:cubicBezTo>
                  <a:cubicBezTo>
                    <a:pt x="15409" y="991"/>
                    <a:pt x="19422" y="9452"/>
                    <a:pt x="18471" y="18954"/>
                  </a:cubicBezTo>
                  <a:close/>
                </a:path>
              </a:pathLst>
            </a:custGeom>
            <a:solidFill>
              <a:srgbClr val="263238"/>
            </a:solidFill>
            <a:ln w="10554" cap="flat">
              <a:noFill/>
              <a:prstDash val="solid"/>
              <a:miter/>
            </a:ln>
          </p:spPr>
          <p:txBody>
            <a:bodyPr rtlCol="0" anchor="ctr"/>
            <a:lstStyle/>
            <a:p>
              <a:endParaRPr lang="en-IN"/>
            </a:p>
          </p:txBody>
        </p:sp>
        <p:sp>
          <p:nvSpPr>
            <p:cNvPr id="158" name="Freeform: Shape 157">
              <a:extLst>
                <a:ext uri="{FF2B5EF4-FFF2-40B4-BE49-F238E27FC236}">
                  <a16:creationId xmlns:a16="http://schemas.microsoft.com/office/drawing/2014/main" id="{9C9F5C6C-9CBF-5A55-90A3-FF6D77F30F04}"/>
                </a:ext>
              </a:extLst>
            </p:cNvPr>
            <p:cNvSpPr/>
            <p:nvPr/>
          </p:nvSpPr>
          <p:spPr>
            <a:xfrm>
              <a:off x="3839706" y="1695466"/>
              <a:ext cx="44624" cy="24654"/>
            </a:xfrm>
            <a:custGeom>
              <a:avLst/>
              <a:gdLst>
                <a:gd name="connsiteX0" fmla="*/ 3094 w 44624"/>
                <a:gd name="connsiteY0" fmla="*/ 24459 h 24654"/>
                <a:gd name="connsiteX1" fmla="*/ 7318 w 44624"/>
                <a:gd name="connsiteY1" fmla="*/ 23157 h 24654"/>
                <a:gd name="connsiteX2" fmla="*/ 38998 w 44624"/>
                <a:gd name="connsiteY2" fmla="*/ 11312 h 24654"/>
                <a:gd name="connsiteX3" fmla="*/ 44489 w 44624"/>
                <a:gd name="connsiteY3" fmla="*/ 7928 h 24654"/>
                <a:gd name="connsiteX4" fmla="*/ 41215 w 44624"/>
                <a:gd name="connsiteY4" fmla="*/ 1029 h 24654"/>
                <a:gd name="connsiteX5" fmla="*/ 1299 w 44624"/>
                <a:gd name="connsiteY5" fmla="*/ 15478 h 24654"/>
                <a:gd name="connsiteX6" fmla="*/ 1299 w 44624"/>
                <a:gd name="connsiteY6" fmla="*/ 23418 h 24654"/>
                <a:gd name="connsiteX7" fmla="*/ 3094 w 44624"/>
                <a:gd name="connsiteY7" fmla="*/ 24459 h 24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624" h="24654">
                  <a:moveTo>
                    <a:pt x="3094" y="24459"/>
                  </a:moveTo>
                  <a:cubicBezTo>
                    <a:pt x="4593" y="24967"/>
                    <a:pt x="6188" y="24472"/>
                    <a:pt x="7318" y="23157"/>
                  </a:cubicBezTo>
                  <a:cubicBezTo>
                    <a:pt x="15692" y="13109"/>
                    <a:pt x="27508" y="8683"/>
                    <a:pt x="38998" y="11312"/>
                  </a:cubicBezTo>
                  <a:cubicBezTo>
                    <a:pt x="41268" y="12184"/>
                    <a:pt x="43686" y="10687"/>
                    <a:pt x="44489" y="7928"/>
                  </a:cubicBezTo>
                  <a:cubicBezTo>
                    <a:pt x="45091" y="4921"/>
                    <a:pt x="43644" y="1849"/>
                    <a:pt x="41215" y="1029"/>
                  </a:cubicBezTo>
                  <a:cubicBezTo>
                    <a:pt x="26790" y="-2433"/>
                    <a:pt x="11912" y="2955"/>
                    <a:pt x="1299" y="15478"/>
                  </a:cubicBezTo>
                  <a:cubicBezTo>
                    <a:pt x="-433" y="17690"/>
                    <a:pt x="-433" y="21205"/>
                    <a:pt x="1299" y="23418"/>
                  </a:cubicBezTo>
                  <a:cubicBezTo>
                    <a:pt x="1816" y="23938"/>
                    <a:pt x="2439" y="24303"/>
                    <a:pt x="3094" y="24459"/>
                  </a:cubicBezTo>
                  <a:close/>
                </a:path>
              </a:pathLst>
            </a:custGeom>
            <a:solidFill>
              <a:srgbClr val="263238"/>
            </a:solidFill>
            <a:ln w="10554" cap="flat">
              <a:noFill/>
              <a:prstDash val="solid"/>
              <a:miter/>
            </a:ln>
          </p:spPr>
          <p:txBody>
            <a:bodyPr rtlCol="0" anchor="ctr"/>
            <a:lstStyle/>
            <a:p>
              <a:endParaRPr lang="en-IN"/>
            </a:p>
          </p:txBody>
        </p:sp>
        <p:sp>
          <p:nvSpPr>
            <p:cNvPr id="159" name="Freeform: Shape 158">
              <a:extLst>
                <a:ext uri="{FF2B5EF4-FFF2-40B4-BE49-F238E27FC236}">
                  <a16:creationId xmlns:a16="http://schemas.microsoft.com/office/drawing/2014/main" id="{FCAE0223-D117-F8D2-C881-9EF435D778BA}"/>
                </a:ext>
              </a:extLst>
            </p:cNvPr>
            <p:cNvSpPr/>
            <p:nvPr/>
          </p:nvSpPr>
          <p:spPr>
            <a:xfrm>
              <a:off x="3828123" y="1599661"/>
              <a:ext cx="289049" cy="462138"/>
            </a:xfrm>
            <a:custGeom>
              <a:avLst/>
              <a:gdLst>
                <a:gd name="connsiteX0" fmla="*/ 285325 w 289049"/>
                <a:gd name="connsiteY0" fmla="*/ 200836 h 462138"/>
                <a:gd name="connsiteX1" fmla="*/ 200002 w 289049"/>
                <a:gd name="connsiteY1" fmla="*/ 433445 h 462138"/>
                <a:gd name="connsiteX2" fmla="*/ 632 w 289049"/>
                <a:gd name="connsiteY2" fmla="*/ 307834 h 462138"/>
                <a:gd name="connsiteX3" fmla="*/ 129673 w 289049"/>
                <a:gd name="connsiteY3" fmla="*/ 3634 h 462138"/>
                <a:gd name="connsiteX4" fmla="*/ 286128 w 289049"/>
                <a:gd name="connsiteY4" fmla="*/ 128477 h 462138"/>
                <a:gd name="connsiteX5" fmla="*/ 285325 w 289049"/>
                <a:gd name="connsiteY5" fmla="*/ 200836 h 462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9049" h="462138">
                  <a:moveTo>
                    <a:pt x="285325" y="200836"/>
                  </a:moveTo>
                  <a:cubicBezTo>
                    <a:pt x="264205" y="315644"/>
                    <a:pt x="255652" y="384372"/>
                    <a:pt x="200002" y="433445"/>
                  </a:cubicBezTo>
                  <a:cubicBezTo>
                    <a:pt x="116157" y="507379"/>
                    <a:pt x="7179" y="428759"/>
                    <a:pt x="632" y="307834"/>
                  </a:cubicBezTo>
                  <a:cubicBezTo>
                    <a:pt x="-5387" y="199144"/>
                    <a:pt x="31150" y="29537"/>
                    <a:pt x="129673" y="3634"/>
                  </a:cubicBezTo>
                  <a:cubicBezTo>
                    <a:pt x="200846" y="-15149"/>
                    <a:pt x="270890" y="40742"/>
                    <a:pt x="286128" y="128477"/>
                  </a:cubicBezTo>
                  <a:cubicBezTo>
                    <a:pt x="290278" y="152362"/>
                    <a:pt x="290003" y="177094"/>
                    <a:pt x="285325" y="200836"/>
                  </a:cubicBezTo>
                  <a:close/>
                </a:path>
              </a:pathLst>
            </a:custGeom>
            <a:solidFill>
              <a:srgbClr val="B55B52"/>
            </a:solidFill>
            <a:ln w="10554" cap="flat">
              <a:noFill/>
              <a:prstDash val="solid"/>
              <a:miter/>
            </a:ln>
          </p:spPr>
          <p:txBody>
            <a:bodyPr rtlCol="0" anchor="ctr"/>
            <a:lstStyle/>
            <a:p>
              <a:endParaRPr lang="en-IN"/>
            </a:p>
          </p:txBody>
        </p:sp>
        <p:sp>
          <p:nvSpPr>
            <p:cNvPr id="160" name="Freeform: Shape 159">
              <a:extLst>
                <a:ext uri="{FF2B5EF4-FFF2-40B4-BE49-F238E27FC236}">
                  <a16:creationId xmlns:a16="http://schemas.microsoft.com/office/drawing/2014/main" id="{92F4911F-CB55-D279-0468-A6A6B15D7089}"/>
                </a:ext>
              </a:extLst>
            </p:cNvPr>
            <p:cNvSpPr/>
            <p:nvPr/>
          </p:nvSpPr>
          <p:spPr>
            <a:xfrm>
              <a:off x="3857114" y="1894177"/>
              <a:ext cx="69186" cy="19039"/>
            </a:xfrm>
            <a:custGeom>
              <a:avLst/>
              <a:gdLst>
                <a:gd name="connsiteX0" fmla="*/ 55275 w 69186"/>
                <a:gd name="connsiteY0" fmla="*/ 5899 h 19039"/>
                <a:gd name="connsiteX1" fmla="*/ 68052 w 69186"/>
                <a:gd name="connsiteY1" fmla="*/ 13449 h 19039"/>
                <a:gd name="connsiteX2" fmla="*/ 68812 w 69186"/>
                <a:gd name="connsiteY2" fmla="*/ 17575 h 19039"/>
                <a:gd name="connsiteX3" fmla="*/ 68791 w 69186"/>
                <a:gd name="connsiteY3" fmla="*/ 17614 h 19039"/>
                <a:gd name="connsiteX4" fmla="*/ 65201 w 69186"/>
                <a:gd name="connsiteY4" fmla="*/ 18655 h 19039"/>
                <a:gd name="connsiteX5" fmla="*/ 3531 w 69186"/>
                <a:gd name="connsiteY5" fmla="*/ 11626 h 19039"/>
                <a:gd name="connsiteX6" fmla="*/ 152 w 69186"/>
                <a:gd name="connsiteY6" fmla="*/ 10194 h 19039"/>
                <a:gd name="connsiteX7" fmla="*/ 1525 w 69186"/>
                <a:gd name="connsiteY7" fmla="*/ 6159 h 19039"/>
                <a:gd name="connsiteX8" fmla="*/ 55275 w 69186"/>
                <a:gd name="connsiteY8" fmla="*/ 5899 h 1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186" h="19039">
                  <a:moveTo>
                    <a:pt x="55275" y="5899"/>
                  </a:moveTo>
                  <a:cubicBezTo>
                    <a:pt x="59699" y="7956"/>
                    <a:pt x="63976" y="10481"/>
                    <a:pt x="68052" y="13449"/>
                  </a:cubicBezTo>
                  <a:cubicBezTo>
                    <a:pt x="69182" y="14334"/>
                    <a:pt x="69530" y="16182"/>
                    <a:pt x="68812" y="17575"/>
                  </a:cubicBezTo>
                  <a:cubicBezTo>
                    <a:pt x="68802" y="17588"/>
                    <a:pt x="68802" y="17601"/>
                    <a:pt x="68791" y="17614"/>
                  </a:cubicBezTo>
                  <a:cubicBezTo>
                    <a:pt x="67957" y="18994"/>
                    <a:pt x="66447" y="19436"/>
                    <a:pt x="65201" y="18655"/>
                  </a:cubicBezTo>
                  <a:cubicBezTo>
                    <a:pt x="46573" y="4910"/>
                    <a:pt x="23891" y="2319"/>
                    <a:pt x="3531" y="11626"/>
                  </a:cubicBezTo>
                  <a:cubicBezTo>
                    <a:pt x="2275" y="12381"/>
                    <a:pt x="765" y="11730"/>
                    <a:pt x="152" y="10194"/>
                  </a:cubicBezTo>
                  <a:cubicBezTo>
                    <a:pt x="-302" y="8619"/>
                    <a:pt x="290" y="6862"/>
                    <a:pt x="1525" y="6159"/>
                  </a:cubicBezTo>
                  <a:cubicBezTo>
                    <a:pt x="18822" y="-1963"/>
                    <a:pt x="37925" y="-2054"/>
                    <a:pt x="55275" y="5899"/>
                  </a:cubicBezTo>
                  <a:close/>
                </a:path>
              </a:pathLst>
            </a:custGeom>
            <a:solidFill>
              <a:srgbClr val="263238"/>
            </a:solidFill>
            <a:ln w="10554" cap="flat">
              <a:noFill/>
              <a:prstDash val="solid"/>
              <a:miter/>
            </a:ln>
          </p:spPr>
          <p:txBody>
            <a:bodyPr rtlCol="0" anchor="ctr"/>
            <a:lstStyle/>
            <a:p>
              <a:endParaRPr lang="en-IN"/>
            </a:p>
          </p:txBody>
        </p:sp>
        <p:sp>
          <p:nvSpPr>
            <p:cNvPr id="161" name="Freeform: Shape 160">
              <a:extLst>
                <a:ext uri="{FF2B5EF4-FFF2-40B4-BE49-F238E27FC236}">
                  <a16:creationId xmlns:a16="http://schemas.microsoft.com/office/drawing/2014/main" id="{B894F7A1-DE30-1457-A68D-BA2DA9480E0F}"/>
                </a:ext>
              </a:extLst>
            </p:cNvPr>
            <p:cNvSpPr/>
            <p:nvPr/>
          </p:nvSpPr>
          <p:spPr>
            <a:xfrm>
              <a:off x="3859417" y="1515710"/>
              <a:ext cx="359822" cy="452348"/>
            </a:xfrm>
            <a:custGeom>
              <a:avLst/>
              <a:gdLst>
                <a:gd name="connsiteX0" fmla="*/ 185498 w 359822"/>
                <a:gd name="connsiteY0" fmla="*/ 349481 h 452348"/>
                <a:gd name="connsiteX1" fmla="*/ 139774 w 359822"/>
                <a:gd name="connsiteY1" fmla="*/ 292988 h 452348"/>
                <a:gd name="connsiteX2" fmla="*/ 185498 w 359822"/>
                <a:gd name="connsiteY2" fmla="*/ 204345 h 452348"/>
                <a:gd name="connsiteX3" fmla="*/ 118655 w 359822"/>
                <a:gd name="connsiteY3" fmla="*/ 132363 h 452348"/>
                <a:gd name="connsiteX4" fmla="*/ 2496 w 359822"/>
                <a:gd name="connsiteY4" fmla="*/ 92271 h 452348"/>
                <a:gd name="connsiteX5" fmla="*/ 80111 w 359822"/>
                <a:gd name="connsiteY5" fmla="*/ 1154 h 452348"/>
                <a:gd name="connsiteX6" fmla="*/ 154980 w 359822"/>
                <a:gd name="connsiteY6" fmla="*/ 34738 h 452348"/>
                <a:gd name="connsiteX7" fmla="*/ 257094 w 359822"/>
                <a:gd name="connsiteY7" fmla="*/ 29271 h 452348"/>
                <a:gd name="connsiteX8" fmla="*/ 283388 w 359822"/>
                <a:gd name="connsiteY8" fmla="*/ 111796 h 452348"/>
                <a:gd name="connsiteX9" fmla="*/ 356462 w 359822"/>
                <a:gd name="connsiteY9" fmla="*/ 174667 h 452348"/>
                <a:gd name="connsiteX10" fmla="*/ 305458 w 359822"/>
                <a:gd name="connsiteY10" fmla="*/ 277238 h 452348"/>
                <a:gd name="connsiteX11" fmla="*/ 324783 w 359822"/>
                <a:gd name="connsiteY11" fmla="*/ 349481 h 452348"/>
                <a:gd name="connsiteX12" fmla="*/ 265858 w 359822"/>
                <a:gd name="connsiteY12" fmla="*/ 405843 h 452348"/>
                <a:gd name="connsiteX13" fmla="*/ 185498 w 359822"/>
                <a:gd name="connsiteY13" fmla="*/ 349481 h 452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59822" h="452348">
                  <a:moveTo>
                    <a:pt x="185498" y="349481"/>
                  </a:moveTo>
                  <a:cubicBezTo>
                    <a:pt x="167758" y="334004"/>
                    <a:pt x="152298" y="314896"/>
                    <a:pt x="139774" y="292988"/>
                  </a:cubicBezTo>
                  <a:cubicBezTo>
                    <a:pt x="139774" y="292988"/>
                    <a:pt x="158254" y="221136"/>
                    <a:pt x="185498" y="204345"/>
                  </a:cubicBezTo>
                  <a:cubicBezTo>
                    <a:pt x="149489" y="193151"/>
                    <a:pt x="116226" y="165295"/>
                    <a:pt x="118655" y="132363"/>
                  </a:cubicBezTo>
                  <a:cubicBezTo>
                    <a:pt x="43891" y="144338"/>
                    <a:pt x="15379" y="135617"/>
                    <a:pt x="2496" y="92271"/>
                  </a:cubicBezTo>
                  <a:cubicBezTo>
                    <a:pt x="-10387" y="48926"/>
                    <a:pt x="28262" y="9746"/>
                    <a:pt x="80111" y="1154"/>
                  </a:cubicBezTo>
                  <a:cubicBezTo>
                    <a:pt x="131960" y="-7436"/>
                    <a:pt x="154980" y="34738"/>
                    <a:pt x="154980" y="34738"/>
                  </a:cubicBezTo>
                  <a:cubicBezTo>
                    <a:pt x="187547" y="18769"/>
                    <a:pt x="223535" y="16842"/>
                    <a:pt x="257094" y="29271"/>
                  </a:cubicBezTo>
                  <a:cubicBezTo>
                    <a:pt x="309893" y="51008"/>
                    <a:pt x="283388" y="111796"/>
                    <a:pt x="283388" y="111796"/>
                  </a:cubicBezTo>
                  <a:cubicBezTo>
                    <a:pt x="283388" y="111796"/>
                    <a:pt x="337137" y="78213"/>
                    <a:pt x="356462" y="174667"/>
                  </a:cubicBezTo>
                  <a:cubicBezTo>
                    <a:pt x="375787" y="271121"/>
                    <a:pt x="305458" y="277238"/>
                    <a:pt x="305458" y="277238"/>
                  </a:cubicBezTo>
                  <a:cubicBezTo>
                    <a:pt x="305458" y="277238"/>
                    <a:pt x="335342" y="288823"/>
                    <a:pt x="324783" y="349481"/>
                  </a:cubicBezTo>
                  <a:cubicBezTo>
                    <a:pt x="319334" y="383793"/>
                    <a:pt x="294169" y="407861"/>
                    <a:pt x="265858" y="405843"/>
                  </a:cubicBezTo>
                  <a:cubicBezTo>
                    <a:pt x="265858" y="405843"/>
                    <a:pt x="187294" y="541477"/>
                    <a:pt x="185498" y="349481"/>
                  </a:cubicBezTo>
                  <a:close/>
                </a:path>
              </a:pathLst>
            </a:custGeom>
            <a:solidFill>
              <a:srgbClr val="263238"/>
            </a:solidFill>
            <a:ln w="10554" cap="flat">
              <a:noFill/>
              <a:prstDash val="solid"/>
              <a:miter/>
            </a:ln>
          </p:spPr>
          <p:txBody>
            <a:bodyPr rtlCol="0" anchor="ctr"/>
            <a:lstStyle/>
            <a:p>
              <a:endParaRPr lang="en-IN"/>
            </a:p>
          </p:txBody>
        </p:sp>
        <p:sp>
          <p:nvSpPr>
            <p:cNvPr id="162" name="Freeform: Shape 161">
              <a:extLst>
                <a:ext uri="{FF2B5EF4-FFF2-40B4-BE49-F238E27FC236}">
                  <a16:creationId xmlns:a16="http://schemas.microsoft.com/office/drawing/2014/main" id="{5CB47FE9-2AB2-EBBE-97FF-0811695D4525}"/>
                </a:ext>
              </a:extLst>
            </p:cNvPr>
            <p:cNvSpPr/>
            <p:nvPr/>
          </p:nvSpPr>
          <p:spPr>
            <a:xfrm>
              <a:off x="3896684" y="1775576"/>
              <a:ext cx="18234" cy="34633"/>
            </a:xfrm>
            <a:custGeom>
              <a:avLst/>
              <a:gdLst>
                <a:gd name="connsiteX0" fmla="*/ 18028 w 18234"/>
                <a:gd name="connsiteY0" fmla="*/ 18934 h 34633"/>
                <a:gd name="connsiteX1" fmla="*/ 7468 w 18234"/>
                <a:gd name="connsiteY1" fmla="*/ 34554 h 34633"/>
                <a:gd name="connsiteX2" fmla="*/ 182 w 18234"/>
                <a:gd name="connsiteY2" fmla="*/ 15680 h 34633"/>
                <a:gd name="connsiteX3" fmla="*/ 10741 w 18234"/>
                <a:gd name="connsiteY3" fmla="*/ 60 h 34633"/>
                <a:gd name="connsiteX4" fmla="*/ 18028 w 18234"/>
                <a:gd name="connsiteY4" fmla="*/ 18934 h 346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34" h="34633">
                  <a:moveTo>
                    <a:pt x="18028" y="18934"/>
                  </a:moveTo>
                  <a:cubicBezTo>
                    <a:pt x="16972" y="28437"/>
                    <a:pt x="12114" y="35466"/>
                    <a:pt x="7468" y="34554"/>
                  </a:cubicBezTo>
                  <a:cubicBezTo>
                    <a:pt x="2822" y="33643"/>
                    <a:pt x="-874" y="25182"/>
                    <a:pt x="182" y="15680"/>
                  </a:cubicBezTo>
                  <a:cubicBezTo>
                    <a:pt x="1237" y="6178"/>
                    <a:pt x="6200" y="-721"/>
                    <a:pt x="10741" y="60"/>
                  </a:cubicBezTo>
                  <a:cubicBezTo>
                    <a:pt x="15282" y="841"/>
                    <a:pt x="19189" y="9432"/>
                    <a:pt x="18028" y="18934"/>
                  </a:cubicBezTo>
                  <a:close/>
                </a:path>
              </a:pathLst>
            </a:custGeom>
            <a:solidFill>
              <a:srgbClr val="263238"/>
            </a:solidFill>
            <a:ln w="10554" cap="flat">
              <a:noFill/>
              <a:prstDash val="solid"/>
              <a:miter/>
            </a:ln>
          </p:spPr>
          <p:txBody>
            <a:bodyPr rtlCol="0" anchor="ctr"/>
            <a:lstStyle/>
            <a:p>
              <a:endParaRPr lang="en-IN"/>
            </a:p>
          </p:txBody>
        </p:sp>
        <p:sp>
          <p:nvSpPr>
            <p:cNvPr id="163" name="Freeform: Shape 162">
              <a:extLst>
                <a:ext uri="{FF2B5EF4-FFF2-40B4-BE49-F238E27FC236}">
                  <a16:creationId xmlns:a16="http://schemas.microsoft.com/office/drawing/2014/main" id="{AE51C9D6-5AF9-3191-2463-9E65864E7F80}"/>
                </a:ext>
              </a:extLst>
            </p:cNvPr>
            <p:cNvSpPr/>
            <p:nvPr/>
          </p:nvSpPr>
          <p:spPr>
            <a:xfrm>
              <a:off x="3908544" y="1703471"/>
              <a:ext cx="35549" cy="43595"/>
            </a:xfrm>
            <a:custGeom>
              <a:avLst/>
              <a:gdLst>
                <a:gd name="connsiteX0" fmla="*/ 149 w 35549"/>
                <a:gd name="connsiteY0" fmla="*/ 7082 h 43595"/>
                <a:gd name="connsiteX1" fmla="*/ 3106 w 35549"/>
                <a:gd name="connsiteY1" fmla="*/ 10987 h 43595"/>
                <a:gd name="connsiteX2" fmla="*/ 26549 w 35549"/>
                <a:gd name="connsiteY2" fmla="*/ 39363 h 43595"/>
                <a:gd name="connsiteX3" fmla="*/ 31871 w 35549"/>
                <a:gd name="connsiteY3" fmla="*/ 43450 h 43595"/>
                <a:gd name="connsiteX4" fmla="*/ 32040 w 35549"/>
                <a:gd name="connsiteY4" fmla="*/ 43398 h 43595"/>
                <a:gd name="connsiteX5" fmla="*/ 35430 w 35549"/>
                <a:gd name="connsiteY5" fmla="*/ 36669 h 43595"/>
                <a:gd name="connsiteX6" fmla="*/ 35419 w 35549"/>
                <a:gd name="connsiteY6" fmla="*/ 36629 h 43595"/>
                <a:gd name="connsiteX7" fmla="*/ 6063 w 35549"/>
                <a:gd name="connsiteY7" fmla="*/ 313 h 43595"/>
                <a:gd name="connsiteX8" fmla="*/ 276 w 35549"/>
                <a:gd name="connsiteY8" fmla="*/ 3749 h 43595"/>
                <a:gd name="connsiteX9" fmla="*/ 255 w 35549"/>
                <a:gd name="connsiteY9" fmla="*/ 3827 h 43595"/>
                <a:gd name="connsiteX10" fmla="*/ 149 w 35549"/>
                <a:gd name="connsiteY10" fmla="*/ 7082 h 43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549" h="43595">
                  <a:moveTo>
                    <a:pt x="149" y="7082"/>
                  </a:moveTo>
                  <a:cubicBezTo>
                    <a:pt x="550" y="8904"/>
                    <a:pt x="1659" y="10362"/>
                    <a:pt x="3106" y="10987"/>
                  </a:cubicBezTo>
                  <a:cubicBezTo>
                    <a:pt x="14173" y="15243"/>
                    <a:pt x="22895" y="25800"/>
                    <a:pt x="26549" y="39363"/>
                  </a:cubicBezTo>
                  <a:cubicBezTo>
                    <a:pt x="27108" y="42305"/>
                    <a:pt x="29484" y="44140"/>
                    <a:pt x="31871" y="43450"/>
                  </a:cubicBezTo>
                  <a:cubicBezTo>
                    <a:pt x="31924" y="43437"/>
                    <a:pt x="31987" y="43411"/>
                    <a:pt x="32040" y="43398"/>
                  </a:cubicBezTo>
                  <a:cubicBezTo>
                    <a:pt x="34479" y="42695"/>
                    <a:pt x="36000" y="39688"/>
                    <a:pt x="35430" y="36669"/>
                  </a:cubicBezTo>
                  <a:cubicBezTo>
                    <a:pt x="35430" y="36656"/>
                    <a:pt x="35419" y="36643"/>
                    <a:pt x="35419" y="36629"/>
                  </a:cubicBezTo>
                  <a:cubicBezTo>
                    <a:pt x="31079" y="19304"/>
                    <a:pt x="20107" y="5728"/>
                    <a:pt x="6063" y="313"/>
                  </a:cubicBezTo>
                  <a:cubicBezTo>
                    <a:pt x="3697" y="-702"/>
                    <a:pt x="1110" y="834"/>
                    <a:pt x="276" y="3749"/>
                  </a:cubicBezTo>
                  <a:cubicBezTo>
                    <a:pt x="265" y="3775"/>
                    <a:pt x="265" y="3801"/>
                    <a:pt x="255" y="3827"/>
                  </a:cubicBezTo>
                  <a:cubicBezTo>
                    <a:pt x="-41" y="4882"/>
                    <a:pt x="-83" y="6014"/>
                    <a:pt x="149" y="7082"/>
                  </a:cubicBezTo>
                  <a:close/>
                </a:path>
              </a:pathLst>
            </a:custGeom>
            <a:solidFill>
              <a:srgbClr val="263238"/>
            </a:solidFill>
            <a:ln w="10554" cap="flat">
              <a:noFill/>
              <a:prstDash val="solid"/>
              <a:miter/>
            </a:ln>
          </p:spPr>
          <p:txBody>
            <a:bodyPr rtlCol="0" anchor="ctr"/>
            <a:lstStyle/>
            <a:p>
              <a:endParaRPr lang="en-IN"/>
            </a:p>
          </p:txBody>
        </p:sp>
        <p:sp>
          <p:nvSpPr>
            <p:cNvPr id="164" name="Freeform: Shape 163">
              <a:extLst>
                <a:ext uri="{FF2B5EF4-FFF2-40B4-BE49-F238E27FC236}">
                  <a16:creationId xmlns:a16="http://schemas.microsoft.com/office/drawing/2014/main" id="{696A043A-E3B2-E33D-690B-30C0AB785378}"/>
                </a:ext>
              </a:extLst>
            </p:cNvPr>
            <p:cNvSpPr/>
            <p:nvPr/>
          </p:nvSpPr>
          <p:spPr>
            <a:xfrm>
              <a:off x="3806791" y="1790215"/>
              <a:ext cx="45723" cy="90018"/>
            </a:xfrm>
            <a:custGeom>
              <a:avLst/>
              <a:gdLst>
                <a:gd name="connsiteX0" fmla="*/ 45724 w 45723"/>
                <a:gd name="connsiteY0" fmla="*/ 0 h 90018"/>
                <a:gd name="connsiteX1" fmla="*/ 0 w 45723"/>
                <a:gd name="connsiteY1" fmla="*/ 74716 h 90018"/>
                <a:gd name="connsiteX2" fmla="*/ 35903 w 45723"/>
                <a:gd name="connsiteY2" fmla="*/ 89815 h 90018"/>
              </a:gdLst>
              <a:ahLst/>
              <a:cxnLst>
                <a:cxn ang="0">
                  <a:pos x="connsiteX0" y="connsiteY0"/>
                </a:cxn>
                <a:cxn ang="0">
                  <a:pos x="connsiteX1" y="connsiteY1"/>
                </a:cxn>
                <a:cxn ang="0">
                  <a:pos x="connsiteX2" y="connsiteY2"/>
                </a:cxn>
              </a:cxnLst>
              <a:rect l="l" t="t" r="r" b="b"/>
              <a:pathLst>
                <a:path w="45723" h="90018">
                  <a:moveTo>
                    <a:pt x="45724" y="0"/>
                  </a:moveTo>
                  <a:cubicBezTo>
                    <a:pt x="45724" y="0"/>
                    <a:pt x="22175" y="52067"/>
                    <a:pt x="0" y="74716"/>
                  </a:cubicBezTo>
                  <a:cubicBezTo>
                    <a:pt x="11932" y="92939"/>
                    <a:pt x="35903" y="89815"/>
                    <a:pt x="35903" y="89815"/>
                  </a:cubicBezTo>
                  <a:close/>
                </a:path>
              </a:pathLst>
            </a:custGeom>
            <a:solidFill>
              <a:srgbClr val="A02724"/>
            </a:solidFill>
            <a:ln w="10554" cap="flat">
              <a:noFill/>
              <a:prstDash val="solid"/>
              <a:miter/>
            </a:ln>
          </p:spPr>
          <p:txBody>
            <a:bodyPr rtlCol="0" anchor="ctr"/>
            <a:lstStyle/>
            <a:p>
              <a:endParaRPr lang="en-IN"/>
            </a:p>
          </p:txBody>
        </p:sp>
        <p:sp>
          <p:nvSpPr>
            <p:cNvPr id="165" name="Freeform: Shape 164">
              <a:extLst>
                <a:ext uri="{FF2B5EF4-FFF2-40B4-BE49-F238E27FC236}">
                  <a16:creationId xmlns:a16="http://schemas.microsoft.com/office/drawing/2014/main" id="{D8A47C27-07FC-4793-11BA-DBB7E5FCAFF5}"/>
                </a:ext>
              </a:extLst>
            </p:cNvPr>
            <p:cNvSpPr/>
            <p:nvPr/>
          </p:nvSpPr>
          <p:spPr>
            <a:xfrm>
              <a:off x="4008403" y="1808656"/>
              <a:ext cx="84578" cy="112989"/>
            </a:xfrm>
            <a:custGeom>
              <a:avLst/>
              <a:gdLst>
                <a:gd name="connsiteX0" fmla="*/ 75689 w 84578"/>
                <a:gd name="connsiteY0" fmla="*/ 71373 h 112989"/>
                <a:gd name="connsiteX1" fmla="*/ 26797 w 84578"/>
                <a:gd name="connsiteY1" fmla="*/ 112246 h 112989"/>
                <a:gd name="connsiteX2" fmla="*/ 4939 w 84578"/>
                <a:gd name="connsiteY2" fmla="*/ 56665 h 112989"/>
                <a:gd name="connsiteX3" fmla="*/ 63440 w 84578"/>
                <a:gd name="connsiteY3" fmla="*/ 1083 h 112989"/>
                <a:gd name="connsiteX4" fmla="*/ 75689 w 84578"/>
                <a:gd name="connsiteY4" fmla="*/ 71373 h 112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578" h="112989">
                  <a:moveTo>
                    <a:pt x="75689" y="71373"/>
                  </a:moveTo>
                  <a:cubicBezTo>
                    <a:pt x="64179" y="92135"/>
                    <a:pt x="46703" y="106740"/>
                    <a:pt x="26797" y="112246"/>
                  </a:cubicBezTo>
                  <a:cubicBezTo>
                    <a:pt x="1559" y="118233"/>
                    <a:pt x="-6149" y="86993"/>
                    <a:pt x="4939" y="56665"/>
                  </a:cubicBezTo>
                  <a:cubicBezTo>
                    <a:pt x="14970" y="29329"/>
                    <a:pt x="40103" y="-6727"/>
                    <a:pt x="63440" y="1083"/>
                  </a:cubicBezTo>
                  <a:cubicBezTo>
                    <a:pt x="86777" y="8893"/>
                    <a:pt x="90684" y="44819"/>
                    <a:pt x="75689" y="71373"/>
                  </a:cubicBezTo>
                  <a:close/>
                </a:path>
              </a:pathLst>
            </a:custGeom>
            <a:solidFill>
              <a:srgbClr val="B55B52"/>
            </a:solidFill>
            <a:ln w="10554" cap="flat">
              <a:noFill/>
              <a:prstDash val="solid"/>
              <a:miter/>
            </a:ln>
          </p:spPr>
          <p:txBody>
            <a:bodyPr rtlCol="0" anchor="ctr"/>
            <a:lstStyle/>
            <a:p>
              <a:endParaRPr lang="en-IN"/>
            </a:p>
          </p:txBody>
        </p:sp>
        <p:sp>
          <p:nvSpPr>
            <p:cNvPr id="166" name="Freeform: Shape 165">
              <a:extLst>
                <a:ext uri="{FF2B5EF4-FFF2-40B4-BE49-F238E27FC236}">
                  <a16:creationId xmlns:a16="http://schemas.microsoft.com/office/drawing/2014/main" id="{8BED33C7-AA4F-1A5F-341E-978E941107BC}"/>
                </a:ext>
              </a:extLst>
            </p:cNvPr>
            <p:cNvSpPr/>
            <p:nvPr/>
          </p:nvSpPr>
          <p:spPr>
            <a:xfrm>
              <a:off x="3662510" y="2153611"/>
              <a:ext cx="649774" cy="1267911"/>
            </a:xfrm>
            <a:custGeom>
              <a:avLst/>
              <a:gdLst>
                <a:gd name="connsiteX0" fmla="*/ 527920 w 649774"/>
                <a:gd name="connsiteY0" fmla="*/ 13827 h 1267911"/>
                <a:gd name="connsiteX1" fmla="*/ 184936 w 649774"/>
                <a:gd name="connsiteY1" fmla="*/ 9662 h 1267911"/>
                <a:gd name="connsiteX2" fmla="*/ 7847 w 649774"/>
                <a:gd name="connsiteY2" fmla="*/ 230946 h 1267911"/>
                <a:gd name="connsiteX3" fmla="*/ 36781 w 649774"/>
                <a:gd name="connsiteY3" fmla="*/ 1216178 h 1267911"/>
                <a:gd name="connsiteX4" fmla="*/ 607013 w 649774"/>
                <a:gd name="connsiteY4" fmla="*/ 1210972 h 1267911"/>
                <a:gd name="connsiteX5" fmla="*/ 566886 w 649774"/>
                <a:gd name="connsiteY5" fmla="*/ 721414 h 1267911"/>
                <a:gd name="connsiteX6" fmla="*/ 648302 w 649774"/>
                <a:gd name="connsiteY6" fmla="*/ 208036 h 1267911"/>
                <a:gd name="connsiteX7" fmla="*/ 531225 w 649774"/>
                <a:gd name="connsiteY7" fmla="*/ 14374 h 1267911"/>
                <a:gd name="connsiteX8" fmla="*/ 527920 w 649774"/>
                <a:gd name="connsiteY8" fmla="*/ 13827 h 1267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9774" h="1267911">
                  <a:moveTo>
                    <a:pt x="527920" y="13827"/>
                  </a:moveTo>
                  <a:cubicBezTo>
                    <a:pt x="414063" y="-3094"/>
                    <a:pt x="299046" y="-4487"/>
                    <a:pt x="184936" y="9662"/>
                  </a:cubicBezTo>
                  <a:cubicBezTo>
                    <a:pt x="90869" y="22484"/>
                    <a:pt x="16971" y="114824"/>
                    <a:pt x="7847" y="230946"/>
                  </a:cubicBezTo>
                  <a:cubicBezTo>
                    <a:pt x="-9999" y="467589"/>
                    <a:pt x="3835" y="841168"/>
                    <a:pt x="36781" y="1216178"/>
                  </a:cubicBezTo>
                  <a:cubicBezTo>
                    <a:pt x="325276" y="1335541"/>
                    <a:pt x="607013" y="1210972"/>
                    <a:pt x="607013" y="1210972"/>
                  </a:cubicBezTo>
                  <a:cubicBezTo>
                    <a:pt x="613349" y="1129097"/>
                    <a:pt x="589167" y="864598"/>
                    <a:pt x="566886" y="721414"/>
                  </a:cubicBezTo>
                  <a:cubicBezTo>
                    <a:pt x="583253" y="573545"/>
                    <a:pt x="624859" y="404328"/>
                    <a:pt x="648302" y="208036"/>
                  </a:cubicBezTo>
                  <a:cubicBezTo>
                    <a:pt x="659358" y="114707"/>
                    <a:pt x="606939" y="28003"/>
                    <a:pt x="531225" y="14374"/>
                  </a:cubicBezTo>
                  <a:cubicBezTo>
                    <a:pt x="530127" y="14179"/>
                    <a:pt x="529029" y="13997"/>
                    <a:pt x="527920" y="13827"/>
                  </a:cubicBezTo>
                  <a:close/>
                </a:path>
              </a:pathLst>
            </a:custGeom>
            <a:solidFill>
              <a:srgbClr val="FF725E"/>
            </a:solidFill>
            <a:ln w="10554" cap="flat">
              <a:noFill/>
              <a:prstDash val="solid"/>
              <a:miter/>
            </a:ln>
          </p:spPr>
          <p:txBody>
            <a:bodyPr rtlCol="0" anchor="ctr"/>
            <a:lstStyle/>
            <a:p>
              <a:endParaRPr lang="en-IN"/>
            </a:p>
          </p:txBody>
        </p:sp>
        <p:sp>
          <p:nvSpPr>
            <p:cNvPr id="167" name="Freeform: Shape 166">
              <a:extLst>
                <a:ext uri="{FF2B5EF4-FFF2-40B4-BE49-F238E27FC236}">
                  <a16:creationId xmlns:a16="http://schemas.microsoft.com/office/drawing/2014/main" id="{550A20A9-A7A8-2015-107E-1C8DC565A843}"/>
                </a:ext>
              </a:extLst>
            </p:cNvPr>
            <p:cNvSpPr/>
            <p:nvPr/>
          </p:nvSpPr>
          <p:spPr>
            <a:xfrm>
              <a:off x="3124730" y="2407486"/>
              <a:ext cx="129674" cy="134051"/>
            </a:xfrm>
            <a:custGeom>
              <a:avLst/>
              <a:gdLst>
                <a:gd name="connsiteX0" fmla="*/ 109717 w 129674"/>
                <a:gd name="connsiteY0" fmla="*/ 121035 h 134051"/>
                <a:gd name="connsiteX1" fmla="*/ 23760 w 129674"/>
                <a:gd name="connsiteY1" fmla="*/ 134051 h 134051"/>
                <a:gd name="connsiteX2" fmla="*/ 0 w 129674"/>
                <a:gd name="connsiteY2" fmla="*/ 8180 h 134051"/>
                <a:gd name="connsiteX3" fmla="*/ 129675 w 129674"/>
                <a:gd name="connsiteY3" fmla="*/ 49703 h 134051"/>
              </a:gdLst>
              <a:ahLst/>
              <a:cxnLst>
                <a:cxn ang="0">
                  <a:pos x="connsiteX0" y="connsiteY0"/>
                </a:cxn>
                <a:cxn ang="0">
                  <a:pos x="connsiteX1" y="connsiteY1"/>
                </a:cxn>
                <a:cxn ang="0">
                  <a:pos x="connsiteX2" y="connsiteY2"/>
                </a:cxn>
                <a:cxn ang="0">
                  <a:pos x="connsiteX3" y="connsiteY3"/>
                </a:cxn>
              </a:cxnLst>
              <a:rect l="l" t="t" r="r" b="b"/>
              <a:pathLst>
                <a:path w="129674" h="134051">
                  <a:moveTo>
                    <a:pt x="109717" y="121035"/>
                  </a:moveTo>
                  <a:lnTo>
                    <a:pt x="23760" y="134051"/>
                  </a:lnTo>
                  <a:lnTo>
                    <a:pt x="0" y="8180"/>
                  </a:lnTo>
                  <a:cubicBezTo>
                    <a:pt x="0" y="8180"/>
                    <a:pt x="80150" y="-27355"/>
                    <a:pt x="129675" y="49703"/>
                  </a:cubicBezTo>
                  <a:close/>
                </a:path>
              </a:pathLst>
            </a:custGeom>
            <a:solidFill>
              <a:srgbClr val="B55B52"/>
            </a:solidFill>
            <a:ln w="10554" cap="flat">
              <a:noFill/>
              <a:prstDash val="solid"/>
              <a:miter/>
            </a:ln>
          </p:spPr>
          <p:txBody>
            <a:bodyPr rtlCol="0" anchor="ctr"/>
            <a:lstStyle/>
            <a:p>
              <a:endParaRPr lang="en-IN"/>
            </a:p>
          </p:txBody>
        </p:sp>
        <p:sp>
          <p:nvSpPr>
            <p:cNvPr id="168" name="Freeform: Shape 167">
              <a:extLst>
                <a:ext uri="{FF2B5EF4-FFF2-40B4-BE49-F238E27FC236}">
                  <a16:creationId xmlns:a16="http://schemas.microsoft.com/office/drawing/2014/main" id="{7FC8F059-516A-912B-B8C8-6DA1A3E84B33}"/>
                </a:ext>
              </a:extLst>
            </p:cNvPr>
            <p:cNvSpPr/>
            <p:nvPr/>
          </p:nvSpPr>
          <p:spPr>
            <a:xfrm>
              <a:off x="3067706" y="2414885"/>
              <a:ext cx="80783" cy="125871"/>
            </a:xfrm>
            <a:custGeom>
              <a:avLst/>
              <a:gdLst>
                <a:gd name="connsiteX0" fmla="*/ 22599 w 80783"/>
                <a:gd name="connsiteY0" fmla="*/ 95543 h 125871"/>
                <a:gd name="connsiteX1" fmla="*/ 80783 w 80783"/>
                <a:gd name="connsiteY1" fmla="*/ 125872 h 125871"/>
                <a:gd name="connsiteX2" fmla="*/ 57024 w 80783"/>
                <a:gd name="connsiteY2" fmla="*/ 0 h 125871"/>
                <a:gd name="connsiteX3" fmla="*/ 12250 w 80783"/>
                <a:gd name="connsiteY3" fmla="*/ 0 h 125871"/>
                <a:gd name="connsiteX4" fmla="*/ 1 w 80783"/>
                <a:gd name="connsiteY4" fmla="*/ 14839 h 125871"/>
                <a:gd name="connsiteX5" fmla="*/ 423 w 80783"/>
                <a:gd name="connsiteY5" fmla="*/ 18875 h 125871"/>
                <a:gd name="connsiteX6" fmla="*/ 15629 w 80783"/>
                <a:gd name="connsiteY6" fmla="*/ 86431 h 125871"/>
                <a:gd name="connsiteX7" fmla="*/ 22599 w 80783"/>
                <a:gd name="connsiteY7" fmla="*/ 95543 h 125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783" h="125871">
                  <a:moveTo>
                    <a:pt x="22599" y="95543"/>
                  </a:moveTo>
                  <a:lnTo>
                    <a:pt x="80783" y="125872"/>
                  </a:lnTo>
                  <a:lnTo>
                    <a:pt x="57024" y="0"/>
                  </a:lnTo>
                  <a:lnTo>
                    <a:pt x="12250" y="0"/>
                  </a:lnTo>
                  <a:cubicBezTo>
                    <a:pt x="5544" y="-65"/>
                    <a:pt x="64" y="6574"/>
                    <a:pt x="1" y="14839"/>
                  </a:cubicBezTo>
                  <a:cubicBezTo>
                    <a:pt x="-10" y="16206"/>
                    <a:pt x="138" y="17560"/>
                    <a:pt x="423" y="18875"/>
                  </a:cubicBezTo>
                  <a:lnTo>
                    <a:pt x="15629" y="86431"/>
                  </a:lnTo>
                  <a:cubicBezTo>
                    <a:pt x="16717" y="90610"/>
                    <a:pt x="19283" y="93955"/>
                    <a:pt x="22599" y="95543"/>
                  </a:cubicBezTo>
                  <a:close/>
                </a:path>
              </a:pathLst>
            </a:custGeom>
            <a:solidFill>
              <a:srgbClr val="B55B52"/>
            </a:solidFill>
            <a:ln w="10554" cap="flat">
              <a:noFill/>
              <a:prstDash val="solid"/>
              <a:miter/>
            </a:ln>
          </p:spPr>
          <p:txBody>
            <a:bodyPr rtlCol="0" anchor="ctr"/>
            <a:lstStyle/>
            <a:p>
              <a:endParaRPr lang="en-IN"/>
            </a:p>
          </p:txBody>
        </p:sp>
        <p:sp>
          <p:nvSpPr>
            <p:cNvPr id="169" name="Freeform: Shape 168">
              <a:extLst>
                <a:ext uri="{FF2B5EF4-FFF2-40B4-BE49-F238E27FC236}">
                  <a16:creationId xmlns:a16="http://schemas.microsoft.com/office/drawing/2014/main" id="{96F0814A-7461-B2C8-80CB-CF3D70D59863}"/>
                </a:ext>
              </a:extLst>
            </p:cNvPr>
            <p:cNvSpPr/>
            <p:nvPr/>
          </p:nvSpPr>
          <p:spPr>
            <a:xfrm>
              <a:off x="3194940" y="2206197"/>
              <a:ext cx="716391" cy="566359"/>
            </a:xfrm>
            <a:custGeom>
              <a:avLst/>
              <a:gdLst>
                <a:gd name="connsiteX0" fmla="*/ 697913 w 716391"/>
                <a:gd name="connsiteY0" fmla="*/ 211422 h 566359"/>
                <a:gd name="connsiteX1" fmla="*/ 683551 w 716391"/>
                <a:gd name="connsiteY1" fmla="*/ 237455 h 566359"/>
                <a:gd name="connsiteX2" fmla="*/ 669401 w 716391"/>
                <a:gd name="connsiteY2" fmla="*/ 261666 h 566359"/>
                <a:gd name="connsiteX3" fmla="*/ 639728 w 716391"/>
                <a:gd name="connsiteY3" fmla="*/ 308266 h 566359"/>
                <a:gd name="connsiteX4" fmla="*/ 574574 w 716391"/>
                <a:gd name="connsiteY4" fmla="*/ 396519 h 566359"/>
                <a:gd name="connsiteX5" fmla="*/ 538565 w 716391"/>
                <a:gd name="connsiteY5" fmla="*/ 438433 h 566359"/>
                <a:gd name="connsiteX6" fmla="*/ 499388 w 716391"/>
                <a:gd name="connsiteY6" fmla="*/ 478134 h 566359"/>
                <a:gd name="connsiteX7" fmla="*/ 408362 w 716391"/>
                <a:gd name="connsiteY7" fmla="*/ 549335 h 566359"/>
                <a:gd name="connsiteX8" fmla="*/ 398541 w 716391"/>
                <a:gd name="connsiteY8" fmla="*/ 555453 h 566359"/>
                <a:gd name="connsiteX9" fmla="*/ 338456 w 716391"/>
                <a:gd name="connsiteY9" fmla="*/ 562612 h 566359"/>
                <a:gd name="connsiteX10" fmla="*/ 248591 w 716391"/>
                <a:gd name="connsiteY10" fmla="*/ 522521 h 566359"/>
                <a:gd name="connsiteX11" fmla="*/ 167598 w 716391"/>
                <a:gd name="connsiteY11" fmla="*/ 473057 h 566359"/>
                <a:gd name="connsiteX12" fmla="*/ 91989 w 716391"/>
                <a:gd name="connsiteY12" fmla="*/ 416175 h 566359"/>
                <a:gd name="connsiteX13" fmla="*/ 20288 w 716391"/>
                <a:gd name="connsiteY13" fmla="*/ 351091 h 566359"/>
                <a:gd name="connsiteX14" fmla="*/ 12959 w 716391"/>
                <a:gd name="connsiteY14" fmla="*/ 253570 h 566359"/>
                <a:gd name="connsiteX15" fmla="*/ 68652 w 716391"/>
                <a:gd name="connsiteY15" fmla="*/ 230296 h 566359"/>
                <a:gd name="connsiteX16" fmla="*/ 70975 w 716391"/>
                <a:gd name="connsiteY16" fmla="*/ 230947 h 566359"/>
                <a:gd name="connsiteX17" fmla="*/ 151124 w 716391"/>
                <a:gd name="connsiteY17" fmla="*/ 256980 h 566359"/>
                <a:gd name="connsiteX18" fmla="*/ 230217 w 716391"/>
                <a:gd name="connsiteY18" fmla="*/ 283014 h 566359"/>
                <a:gd name="connsiteX19" fmla="*/ 307304 w 716391"/>
                <a:gd name="connsiteY19" fmla="*/ 306053 h 566359"/>
                <a:gd name="connsiteX20" fmla="*/ 379745 w 716391"/>
                <a:gd name="connsiteY20" fmla="*/ 321804 h 566359"/>
                <a:gd name="connsiteX21" fmla="*/ 309839 w 716391"/>
                <a:gd name="connsiteY21" fmla="*/ 334820 h 566359"/>
                <a:gd name="connsiteX22" fmla="*/ 362638 w 716391"/>
                <a:gd name="connsiteY22" fmla="*/ 279760 h 566359"/>
                <a:gd name="connsiteX23" fmla="*/ 415437 w 716391"/>
                <a:gd name="connsiteY23" fmla="*/ 210901 h 566359"/>
                <a:gd name="connsiteX24" fmla="*/ 466336 w 716391"/>
                <a:gd name="connsiteY24" fmla="*/ 135144 h 566359"/>
                <a:gd name="connsiteX25" fmla="*/ 491257 w 716391"/>
                <a:gd name="connsiteY25" fmla="*/ 96094 h 566359"/>
                <a:gd name="connsiteX26" fmla="*/ 514489 w 716391"/>
                <a:gd name="connsiteY26" fmla="*/ 58606 h 566359"/>
                <a:gd name="connsiteX27" fmla="*/ 518079 w 716391"/>
                <a:gd name="connsiteY27" fmla="*/ 52619 h 566359"/>
                <a:gd name="connsiteX28" fmla="*/ 673699 w 716391"/>
                <a:gd name="connsiteY28" fmla="*/ 28915 h 566359"/>
                <a:gd name="connsiteX29" fmla="*/ 698335 w 716391"/>
                <a:gd name="connsiteY29" fmla="*/ 211422 h 566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16391" h="566359">
                  <a:moveTo>
                    <a:pt x="697913" y="211422"/>
                  </a:moveTo>
                  <a:lnTo>
                    <a:pt x="683551" y="237455"/>
                  </a:lnTo>
                  <a:cubicBezTo>
                    <a:pt x="678905" y="245656"/>
                    <a:pt x="674048" y="253596"/>
                    <a:pt x="669401" y="261666"/>
                  </a:cubicBezTo>
                  <a:cubicBezTo>
                    <a:pt x="659898" y="277677"/>
                    <a:pt x="649866" y="292907"/>
                    <a:pt x="639728" y="308266"/>
                  </a:cubicBezTo>
                  <a:cubicBezTo>
                    <a:pt x="619221" y="339012"/>
                    <a:pt x="597478" y="368468"/>
                    <a:pt x="574574" y="396519"/>
                  </a:cubicBezTo>
                  <a:cubicBezTo>
                    <a:pt x="562853" y="410707"/>
                    <a:pt x="551026" y="424635"/>
                    <a:pt x="538565" y="438433"/>
                  </a:cubicBezTo>
                  <a:cubicBezTo>
                    <a:pt x="526104" y="452231"/>
                    <a:pt x="513010" y="465247"/>
                    <a:pt x="499388" y="478134"/>
                  </a:cubicBezTo>
                  <a:cubicBezTo>
                    <a:pt x="471066" y="505573"/>
                    <a:pt x="440570" y="529433"/>
                    <a:pt x="408362" y="549335"/>
                  </a:cubicBezTo>
                  <a:lnTo>
                    <a:pt x="398541" y="555453"/>
                  </a:lnTo>
                  <a:cubicBezTo>
                    <a:pt x="379914" y="566882"/>
                    <a:pt x="358519" y="569433"/>
                    <a:pt x="338456" y="562612"/>
                  </a:cubicBezTo>
                  <a:cubicBezTo>
                    <a:pt x="307801" y="551782"/>
                    <a:pt x="277768" y="538388"/>
                    <a:pt x="248591" y="522521"/>
                  </a:cubicBezTo>
                  <a:cubicBezTo>
                    <a:pt x="220397" y="507682"/>
                    <a:pt x="193786" y="490370"/>
                    <a:pt x="167598" y="473057"/>
                  </a:cubicBezTo>
                  <a:cubicBezTo>
                    <a:pt x="141409" y="455745"/>
                    <a:pt x="116488" y="436350"/>
                    <a:pt x="91989" y="416175"/>
                  </a:cubicBezTo>
                  <a:cubicBezTo>
                    <a:pt x="67184" y="396038"/>
                    <a:pt x="43255" y="374313"/>
                    <a:pt x="20288" y="351091"/>
                  </a:cubicBezTo>
                  <a:cubicBezTo>
                    <a:pt x="-3577" y="326659"/>
                    <a:pt x="-6862" y="283001"/>
                    <a:pt x="12959" y="253570"/>
                  </a:cubicBezTo>
                  <a:cubicBezTo>
                    <a:pt x="26486" y="233498"/>
                    <a:pt x="48007" y="224504"/>
                    <a:pt x="68652" y="230296"/>
                  </a:cubicBezTo>
                  <a:lnTo>
                    <a:pt x="70975" y="230947"/>
                  </a:lnTo>
                  <a:cubicBezTo>
                    <a:pt x="97375" y="238497"/>
                    <a:pt x="124619" y="247999"/>
                    <a:pt x="151124" y="256980"/>
                  </a:cubicBezTo>
                  <a:cubicBezTo>
                    <a:pt x="177629" y="265962"/>
                    <a:pt x="203923" y="274553"/>
                    <a:pt x="230217" y="283014"/>
                  </a:cubicBezTo>
                  <a:cubicBezTo>
                    <a:pt x="256511" y="291475"/>
                    <a:pt x="282172" y="298894"/>
                    <a:pt x="307304" y="306053"/>
                  </a:cubicBezTo>
                  <a:cubicBezTo>
                    <a:pt x="332437" y="313213"/>
                    <a:pt x="357147" y="318029"/>
                    <a:pt x="379745" y="321804"/>
                  </a:cubicBezTo>
                  <a:lnTo>
                    <a:pt x="309839" y="334820"/>
                  </a:lnTo>
                  <a:cubicBezTo>
                    <a:pt x="328413" y="317937"/>
                    <a:pt x="346059" y="299545"/>
                    <a:pt x="362638" y="279760"/>
                  </a:cubicBezTo>
                  <a:cubicBezTo>
                    <a:pt x="380273" y="258412"/>
                    <a:pt x="397802" y="235112"/>
                    <a:pt x="415437" y="210901"/>
                  </a:cubicBezTo>
                  <a:cubicBezTo>
                    <a:pt x="433072" y="186690"/>
                    <a:pt x="449757" y="161178"/>
                    <a:pt x="466336" y="135144"/>
                  </a:cubicBezTo>
                  <a:lnTo>
                    <a:pt x="491257" y="96094"/>
                  </a:lnTo>
                  <a:lnTo>
                    <a:pt x="514489" y="58606"/>
                  </a:lnTo>
                  <a:lnTo>
                    <a:pt x="518079" y="52619"/>
                  </a:lnTo>
                  <a:cubicBezTo>
                    <a:pt x="555746" y="-6894"/>
                    <a:pt x="625419" y="-17515"/>
                    <a:pt x="673699" y="28915"/>
                  </a:cubicBezTo>
                  <a:cubicBezTo>
                    <a:pt x="719149" y="72612"/>
                    <a:pt x="729857" y="151936"/>
                    <a:pt x="698335" y="211422"/>
                  </a:cubicBezTo>
                  <a:close/>
                </a:path>
              </a:pathLst>
            </a:custGeom>
            <a:solidFill>
              <a:srgbClr val="FF725E"/>
            </a:solidFill>
            <a:ln w="10554" cap="flat">
              <a:noFill/>
              <a:prstDash val="solid"/>
              <a:miter/>
            </a:ln>
          </p:spPr>
          <p:txBody>
            <a:bodyPr rtlCol="0" anchor="ctr"/>
            <a:lstStyle/>
            <a:p>
              <a:endParaRPr lang="en-IN"/>
            </a:p>
          </p:txBody>
        </p:sp>
      </p:grpSp>
      <p:sp>
        <p:nvSpPr>
          <p:cNvPr id="4" name="TextBox 3">
            <a:extLst>
              <a:ext uri="{FF2B5EF4-FFF2-40B4-BE49-F238E27FC236}">
                <a16:creationId xmlns:a16="http://schemas.microsoft.com/office/drawing/2014/main" id="{29867CFA-473D-503C-F506-4F69953347B0}"/>
              </a:ext>
            </a:extLst>
          </p:cNvPr>
          <p:cNvSpPr txBox="1"/>
          <p:nvPr/>
        </p:nvSpPr>
        <p:spPr>
          <a:xfrm>
            <a:off x="117988" y="0"/>
            <a:ext cx="6400800" cy="1107996"/>
          </a:xfrm>
          <a:prstGeom prst="rect">
            <a:avLst/>
          </a:prstGeom>
          <a:noFill/>
        </p:spPr>
        <p:txBody>
          <a:bodyPr wrap="square" rtlCol="0">
            <a:spAutoFit/>
          </a:bodyPr>
          <a:lstStyle/>
          <a:p>
            <a:r>
              <a:rPr lang="en-IN" sz="6600" dirty="0">
                <a:latin typeface="ADVENTURE AWAIT" pitchFamily="50" charset="0"/>
              </a:rPr>
              <a:t>Cancel your bookings…</a:t>
            </a:r>
          </a:p>
        </p:txBody>
      </p:sp>
      <p:pic>
        <p:nvPicPr>
          <p:cNvPr id="5" name="Picture 4">
            <a:extLst>
              <a:ext uri="{FF2B5EF4-FFF2-40B4-BE49-F238E27FC236}">
                <a16:creationId xmlns:a16="http://schemas.microsoft.com/office/drawing/2014/main" id="{C60A9FB2-8810-5029-EF34-2A0F309C8FDD}"/>
              </a:ext>
            </a:extLst>
          </p:cNvPr>
          <p:cNvPicPr>
            <a:picLocks noChangeAspect="1"/>
          </p:cNvPicPr>
          <p:nvPr/>
        </p:nvPicPr>
        <p:blipFill rotWithShape="1">
          <a:blip r:embed="rId2"/>
          <a:srcRect l="486" t="521" r="39348" b="-521"/>
          <a:stretch/>
        </p:blipFill>
        <p:spPr>
          <a:xfrm>
            <a:off x="5633366" y="890116"/>
            <a:ext cx="5753691" cy="4249280"/>
          </a:xfrm>
          <a:prstGeom prst="roundRect">
            <a:avLst>
              <a:gd name="adj" fmla="val 2348"/>
            </a:avLst>
          </a:prstGeom>
        </p:spPr>
      </p:pic>
      <p:sp>
        <p:nvSpPr>
          <p:cNvPr id="9" name="TextBox 8">
            <a:extLst>
              <a:ext uri="{FF2B5EF4-FFF2-40B4-BE49-F238E27FC236}">
                <a16:creationId xmlns:a16="http://schemas.microsoft.com/office/drawing/2014/main" id="{BF9DD197-4BE6-A518-084A-78EEC4FCAE6B}"/>
              </a:ext>
            </a:extLst>
          </p:cNvPr>
          <p:cNvSpPr txBox="1"/>
          <p:nvPr/>
        </p:nvSpPr>
        <p:spPr>
          <a:xfrm>
            <a:off x="5161936" y="5300264"/>
            <a:ext cx="6243484" cy="1384995"/>
          </a:xfrm>
          <a:prstGeom prst="rect">
            <a:avLst/>
          </a:prstGeom>
          <a:noFill/>
        </p:spPr>
        <p:txBody>
          <a:bodyPr wrap="square">
            <a:spAutoFit/>
          </a:bodyPr>
          <a:lstStyle/>
          <a:p>
            <a:pPr algn="ctr"/>
            <a:r>
              <a:rPr lang="en-US" sz="2800" dirty="0">
                <a:solidFill>
                  <a:srgbClr val="FF725E"/>
                </a:solidFill>
                <a:latin typeface="Sunrise International Demo" panose="02000500000000000000" pitchFamily="50" charset="0"/>
              </a:rPr>
              <a:t>Enter booking ID and then user will be able to cancel the flight with the help of a unique booking id without any cancellation charges.</a:t>
            </a:r>
            <a:endParaRPr lang="en-IN" sz="2800" dirty="0">
              <a:solidFill>
                <a:srgbClr val="FF725E"/>
              </a:solidFill>
              <a:latin typeface="Sunrise International Demo" panose="02000500000000000000" pitchFamily="50" charset="0"/>
            </a:endParaRPr>
          </a:p>
        </p:txBody>
      </p:sp>
    </p:spTree>
    <p:extLst>
      <p:ext uri="{BB962C8B-B14F-4D97-AF65-F5344CB8AC3E}">
        <p14:creationId xmlns:p14="http://schemas.microsoft.com/office/powerpoint/2010/main" val="4018560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nodeType="withEffect">
                                  <p:stCondLst>
                                    <p:cond delay="0"/>
                                  </p:stCondLst>
                                  <p:childTnLst>
                                    <p:set>
                                      <p:cBhvr>
                                        <p:cTn id="6" dur="1" fill="hold">
                                          <p:stCondLst>
                                            <p:cond delay="0"/>
                                          </p:stCondLst>
                                        </p:cTn>
                                        <p:tgtEl>
                                          <p:spTgt spid="121"/>
                                        </p:tgtEl>
                                        <p:attrNameLst>
                                          <p:attrName>style.visibility</p:attrName>
                                        </p:attrNameLst>
                                      </p:cBhvr>
                                      <p:to>
                                        <p:strVal val="visible"/>
                                      </p:to>
                                    </p:set>
                                    <p:animEffect transition="in" filter="strips(downLeft)">
                                      <p:cBhvr>
                                        <p:cTn id="7" dur="500"/>
                                        <p:tgtEl>
                                          <p:spTgt spid="121"/>
                                        </p:tgtEl>
                                      </p:cBhvr>
                                    </p:animEffect>
                                  </p:childTnLst>
                                </p:cTn>
                              </p:par>
                              <p:par>
                                <p:cTn id="8" presetID="18" presetClass="entr" presetSubtype="12" fill="hold" nodeType="withEffect">
                                  <p:stCondLst>
                                    <p:cond delay="0"/>
                                  </p:stCondLst>
                                  <p:childTnLst>
                                    <p:set>
                                      <p:cBhvr>
                                        <p:cTn id="9" dur="1" fill="hold">
                                          <p:stCondLst>
                                            <p:cond delay="0"/>
                                          </p:stCondLst>
                                        </p:cTn>
                                        <p:tgtEl>
                                          <p:spTgt spid="146"/>
                                        </p:tgtEl>
                                        <p:attrNameLst>
                                          <p:attrName>style.visibility</p:attrName>
                                        </p:attrNameLst>
                                      </p:cBhvr>
                                      <p:to>
                                        <p:strVal val="visible"/>
                                      </p:to>
                                    </p:set>
                                    <p:animEffect transition="in" filter="strips(downLeft)">
                                      <p:cBhvr>
                                        <p:cTn id="10" dur="500"/>
                                        <p:tgtEl>
                                          <p:spTgt spid="146"/>
                                        </p:tgtEl>
                                      </p:cBhvr>
                                    </p:animEffect>
                                  </p:childTnLst>
                                </p:cTn>
                              </p:par>
                              <p:par>
                                <p:cTn id="11" presetID="52" presetClass="entr" presetSubtype="0" fill="hold" nodeType="withEffect">
                                  <p:stCondLst>
                                    <p:cond delay="0"/>
                                  </p:stCondLst>
                                  <p:childTnLst>
                                    <p:set>
                                      <p:cBhvr>
                                        <p:cTn id="12" dur="1" fill="hold">
                                          <p:stCondLst>
                                            <p:cond delay="0"/>
                                          </p:stCondLst>
                                        </p:cTn>
                                        <p:tgtEl>
                                          <p:spTgt spid="50"/>
                                        </p:tgtEl>
                                        <p:attrNameLst>
                                          <p:attrName>style.visibility</p:attrName>
                                        </p:attrNameLst>
                                      </p:cBhvr>
                                      <p:to>
                                        <p:strVal val="visible"/>
                                      </p:to>
                                    </p:set>
                                    <p:animScale>
                                      <p:cBhvr>
                                        <p:cTn id="13" dur="1000" decel="50000" fill="hold">
                                          <p:stCondLst>
                                            <p:cond delay="0"/>
                                          </p:stCondLst>
                                        </p:cTn>
                                        <p:tgtEl>
                                          <p:spTgt spid="50"/>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4" dur="1000" decel="50000" fill="hold">
                                          <p:stCondLst>
                                            <p:cond delay="0"/>
                                          </p:stCondLst>
                                        </p:cTn>
                                        <p:tgtEl>
                                          <p:spTgt spid="50"/>
                                        </p:tgtEl>
                                        <p:attrNameLst>
                                          <p:attrName>ppt_x</p:attrName>
                                          <p:attrName>ppt_y</p:attrName>
                                        </p:attrNameLst>
                                      </p:cBhvr>
                                    </p:animMotion>
                                    <p:animEffect transition="in" filter="fade">
                                      <p:cBhvr>
                                        <p:cTn id="15" dur="1000"/>
                                        <p:tgtEl>
                                          <p:spTgt spid="50"/>
                                        </p:tgtEl>
                                      </p:cBhvr>
                                    </p:animEffect>
                                  </p:childTnLst>
                                </p:cTn>
                              </p:par>
                              <p:par>
                                <p:cTn id="16" presetID="22" presetClass="entr" presetSubtype="4" fill="hold"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wipe(down)">
                                      <p:cBhvr>
                                        <p:cTn id="18" dur="500"/>
                                        <p:tgtEl>
                                          <p:spTgt spid="5"/>
                                        </p:tgtEl>
                                      </p:cBhvr>
                                    </p:animEffect>
                                  </p:childTnLst>
                                </p:cTn>
                              </p:par>
                              <p:par>
                                <p:cTn id="19" presetID="6" presetClass="emph" presetSubtype="0" repeatCount="indefinite" autoRev="1" fill="hold" grpId="0" nodeType="withEffect">
                                  <p:stCondLst>
                                    <p:cond delay="0"/>
                                  </p:stCondLst>
                                  <p:childTnLst>
                                    <p:animScale>
                                      <p:cBhvr>
                                        <p:cTn id="20" dur="2000" fill="hold"/>
                                        <p:tgtEl>
                                          <p:spTgt spid="9"/>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100000">
              <a:srgbClr val="9CD0C3"/>
            </a:gs>
            <a:gs pos="35000">
              <a:schemeClr val="bg1">
                <a:lumMod val="9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A49DEB6-960A-D7EC-67D0-8400D93CCCF5}"/>
              </a:ext>
            </a:extLst>
          </p:cNvPr>
          <p:cNvSpPr txBox="1"/>
          <p:nvPr/>
        </p:nvSpPr>
        <p:spPr>
          <a:xfrm>
            <a:off x="216309" y="2094270"/>
            <a:ext cx="8927690" cy="3970318"/>
          </a:xfrm>
          <a:prstGeom prst="rect">
            <a:avLst/>
          </a:prstGeom>
          <a:noFill/>
        </p:spPr>
        <p:txBody>
          <a:bodyPr wrap="square" rtlCol="0">
            <a:spAutoFit/>
          </a:bodyPr>
          <a:lstStyle/>
          <a:p>
            <a:pPr marL="571500" indent="-571500">
              <a:buFont typeface="Arial" panose="020B0604020202020204" pitchFamily="34" charset="0"/>
              <a:buChar char="•"/>
            </a:pPr>
            <a:r>
              <a:rPr lang="en-IN" sz="3600" dirty="0">
                <a:latin typeface="ADVENTURE AWAIT" pitchFamily="50" charset="0"/>
              </a:rPr>
              <a:t>THE AIM OF PROPOSED SYSTEM IS TO DEVELOP A SYSTEM OF IMPROVED FACILITIES. </a:t>
            </a:r>
          </a:p>
          <a:p>
            <a:pPr marL="571500" indent="-571500">
              <a:buFont typeface="Arial" panose="020B0604020202020204" pitchFamily="34" charset="0"/>
              <a:buChar char="•"/>
            </a:pPr>
            <a:r>
              <a:rPr lang="en-IN" sz="3600" dirty="0">
                <a:latin typeface="ADVENTURE AWAIT" pitchFamily="50" charset="0"/>
              </a:rPr>
              <a:t>THE SYSTEM PROVIDES PROPER SECURITY  WITH AN UNIQUE BOOKING ID AND REDUCES THE MANUAL WORK WITH GREATER EFFICIENCY.</a:t>
            </a:r>
          </a:p>
          <a:p>
            <a:pPr marL="571500" indent="-571500">
              <a:buFont typeface="Arial" panose="020B0604020202020204" pitchFamily="34" charset="0"/>
              <a:buChar char="•"/>
            </a:pPr>
            <a:r>
              <a:rPr lang="en-IN" sz="3600" dirty="0">
                <a:latin typeface="ADVENTURE AWAIT" pitchFamily="50" charset="0"/>
              </a:rPr>
              <a:t> IT IS USER FRIENDLY AND INTERACTIVE WITH MINIMUM TIME NEEDED FOR THE VARIOUS PROCESSING.</a:t>
            </a:r>
          </a:p>
        </p:txBody>
      </p:sp>
      <mc:AlternateContent xmlns:mc="http://schemas.openxmlformats.org/markup-compatibility/2006">
        <mc:Choice xmlns:am3d="http://schemas.microsoft.com/office/drawing/2017/model3d" Requires="am3d">
          <p:graphicFrame>
            <p:nvGraphicFramePr>
              <p:cNvPr id="2" name="3D Model 1">
                <a:extLst>
                  <a:ext uri="{FF2B5EF4-FFF2-40B4-BE49-F238E27FC236}">
                    <a16:creationId xmlns:a16="http://schemas.microsoft.com/office/drawing/2014/main" id="{BC7E44A7-0DBB-4DF1-5454-6BFDF23AC010}"/>
                  </a:ext>
                </a:extLst>
              </p:cNvPr>
              <p:cNvGraphicFramePr>
                <a:graphicFrameLocks noChangeAspect="1"/>
              </p:cNvGraphicFramePr>
              <p:nvPr>
                <p:extLst>
                  <p:ext uri="{D42A27DB-BD31-4B8C-83A1-F6EECF244321}">
                    <p14:modId xmlns:p14="http://schemas.microsoft.com/office/powerpoint/2010/main" val="993040700"/>
                  </p:ext>
                </p:extLst>
              </p:nvPr>
            </p:nvGraphicFramePr>
            <p:xfrm>
              <a:off x="7745348" y="-1608878"/>
              <a:ext cx="5833623" cy="15095991"/>
            </p:xfrm>
            <a:graphic>
              <a:graphicData uri="http://schemas.microsoft.com/office/drawing/2017/model3d">
                <am3d:model3d r:embed="rId2">
                  <am3d:spPr>
                    <a:xfrm>
                      <a:off x="0" y="0"/>
                      <a:ext cx="5833623" cy="15095991"/>
                    </a:xfrm>
                    <a:prstGeom prst="rect">
                      <a:avLst/>
                    </a:prstGeom>
                  </am3d:spPr>
                  <am3d:camera>
                    <am3d:pos x="0" y="0" z="51025679"/>
                    <am3d:up dx="0" dy="36000000" dz="0"/>
                    <am3d:lookAt x="0" y="0" z="0"/>
                    <am3d:perspective fov="2700000"/>
                  </am3d:camera>
                  <am3d:trans>
                    <am3d:meterPerModelUnit n="21896" d="1000000"/>
                    <am3d:preTrans dx="584349" dy="-46348146" dz="1790588"/>
                    <am3d:scale>
                      <am3d:sx n="1000000" d="1000000"/>
                      <am3d:sy n="1000000" d="1000000"/>
                      <am3d:sz n="1000000" d="1000000"/>
                    </am3d:scale>
                    <am3d:rot ax="-9184992" ay="-2948303" az="9539695"/>
                    <am3d:postTrans dx="0" dy="0" dz="0"/>
                  </am3d:trans>
                  <am3d:raster rName="Office3DRenderer" rVer="16.0.8326">
                    <am3d:blip r:embed="rId3"/>
                  </am3d:raster>
                  <am3d:objViewport viewportSz="1623890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 name="3D Model 1">
                <a:extLst>
                  <a:ext uri="{FF2B5EF4-FFF2-40B4-BE49-F238E27FC236}">
                    <a16:creationId xmlns:a16="http://schemas.microsoft.com/office/drawing/2014/main" id="{BC7E44A7-0DBB-4DF1-5454-6BFDF23AC010}"/>
                  </a:ext>
                </a:extLst>
              </p:cNvPr>
              <p:cNvPicPr>
                <a:picLocks noGrp="1" noRot="1" noChangeAspect="1" noMove="1" noResize="1" noEditPoints="1" noAdjustHandles="1" noChangeArrowheads="1" noChangeShapeType="1" noCrop="1"/>
              </p:cNvPicPr>
              <p:nvPr/>
            </p:nvPicPr>
            <p:blipFill>
              <a:blip r:embed="rId3"/>
              <a:stretch>
                <a:fillRect/>
              </a:stretch>
            </p:blipFill>
            <p:spPr>
              <a:xfrm>
                <a:off x="7745348" y="-1608878"/>
                <a:ext cx="5833623" cy="15095991"/>
              </a:xfrm>
              <a:prstGeom prst="rect">
                <a:avLst/>
              </a:prstGeom>
            </p:spPr>
          </p:pic>
        </mc:Fallback>
      </mc:AlternateContent>
      <p:sp>
        <p:nvSpPr>
          <p:cNvPr id="5" name="TextBox 4">
            <a:extLst>
              <a:ext uri="{FF2B5EF4-FFF2-40B4-BE49-F238E27FC236}">
                <a16:creationId xmlns:a16="http://schemas.microsoft.com/office/drawing/2014/main" id="{106A3AC3-AF0E-3D9E-B6FD-3F5304AF3F81}"/>
              </a:ext>
            </a:extLst>
          </p:cNvPr>
          <p:cNvSpPr txBox="1"/>
          <p:nvPr/>
        </p:nvSpPr>
        <p:spPr>
          <a:xfrm>
            <a:off x="416689" y="509286"/>
            <a:ext cx="6285053" cy="1569660"/>
          </a:xfrm>
          <a:prstGeom prst="rect">
            <a:avLst/>
          </a:prstGeom>
          <a:noFill/>
        </p:spPr>
        <p:txBody>
          <a:bodyPr wrap="square" rtlCol="0">
            <a:spAutoFit/>
          </a:bodyPr>
          <a:lstStyle/>
          <a:p>
            <a:r>
              <a:rPr lang="en-IN" sz="9600" dirty="0">
                <a:latin typeface="ADVENTURE AWAIT" pitchFamily="50" charset="0"/>
              </a:rPr>
              <a:t>CONCLUSION</a:t>
            </a:r>
          </a:p>
        </p:txBody>
      </p:sp>
    </p:spTree>
    <p:extLst>
      <p:ext uri="{BB962C8B-B14F-4D97-AF65-F5344CB8AC3E}">
        <p14:creationId xmlns:p14="http://schemas.microsoft.com/office/powerpoint/2010/main" val="292195961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100000">
              <a:srgbClr val="9CD0C3"/>
            </a:gs>
            <a:gs pos="35000">
              <a:schemeClr val="bg1">
                <a:lumMod val="9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ED8FF90-B10B-6223-CA08-B8C8875CFD27}"/>
              </a:ext>
            </a:extLst>
          </p:cNvPr>
          <p:cNvSpPr txBox="1"/>
          <p:nvPr/>
        </p:nvSpPr>
        <p:spPr>
          <a:xfrm>
            <a:off x="2785777" y="2410425"/>
            <a:ext cx="8430090" cy="2554545"/>
          </a:xfrm>
          <a:prstGeom prst="rect">
            <a:avLst/>
          </a:prstGeom>
          <a:noFill/>
        </p:spPr>
        <p:txBody>
          <a:bodyPr wrap="square" rtlCol="0">
            <a:spAutoFit/>
          </a:bodyPr>
          <a:lstStyle/>
          <a:p>
            <a:r>
              <a:rPr lang="en-IN" sz="8000" dirty="0">
                <a:latin typeface="ADVENTURE AWAIT" pitchFamily="50" charset="0"/>
              </a:rPr>
              <a:t>THANK YOU FOR VISITING CHITKARA AIRLINES</a:t>
            </a:r>
          </a:p>
        </p:txBody>
      </p:sp>
      <mc:AlternateContent xmlns:mc="http://schemas.openxmlformats.org/markup-compatibility/2006">
        <mc:Choice xmlns:am3d="http://schemas.microsoft.com/office/drawing/2017/model3d" Requires="am3d">
          <p:graphicFrame>
            <p:nvGraphicFramePr>
              <p:cNvPr id="2" name="3D Model 1">
                <a:extLst>
                  <a:ext uri="{FF2B5EF4-FFF2-40B4-BE49-F238E27FC236}">
                    <a16:creationId xmlns:a16="http://schemas.microsoft.com/office/drawing/2014/main" id="{BC7E44A7-0DBB-4DF1-5454-6BFDF23AC010}"/>
                  </a:ext>
                </a:extLst>
              </p:cNvPr>
              <p:cNvGraphicFramePr>
                <a:graphicFrameLocks noChangeAspect="1"/>
              </p:cNvGraphicFramePr>
              <p:nvPr>
                <p:extLst>
                  <p:ext uri="{D42A27DB-BD31-4B8C-83A1-F6EECF244321}">
                    <p14:modId xmlns:p14="http://schemas.microsoft.com/office/powerpoint/2010/main" val="2861282351"/>
                  </p:ext>
                </p:extLst>
              </p:nvPr>
            </p:nvGraphicFramePr>
            <p:xfrm>
              <a:off x="198838" y="-160488"/>
              <a:ext cx="3273465" cy="9562424"/>
            </p:xfrm>
            <a:graphic>
              <a:graphicData uri="http://schemas.microsoft.com/office/drawing/2017/model3d">
                <am3d:model3d r:embed="rId2">
                  <am3d:spPr>
                    <a:xfrm>
                      <a:off x="0" y="0"/>
                      <a:ext cx="3273465" cy="9562424"/>
                    </a:xfrm>
                    <a:prstGeom prst="rect">
                      <a:avLst/>
                    </a:prstGeom>
                  </am3d:spPr>
                  <am3d:camera>
                    <am3d:pos x="0" y="0" z="51025679"/>
                    <am3d:up dx="0" dy="36000000" dz="0"/>
                    <am3d:lookAt x="0" y="0" z="0"/>
                    <am3d:perspective fov="2700000"/>
                  </am3d:camera>
                  <am3d:trans>
                    <am3d:meterPerModelUnit n="21896" d="1000000"/>
                    <am3d:preTrans dx="584349" dy="-46348146" dz="1790588"/>
                    <am3d:scale>
                      <am3d:sx n="1000000" d="1000000"/>
                      <am3d:sy n="1000000" d="1000000"/>
                      <am3d:sz n="1000000" d="1000000"/>
                    </am3d:scale>
                    <am3d:rot ax="-89979" ay="-3914279" az="81724"/>
                    <am3d:postTrans dx="0" dy="0" dz="0"/>
                  </am3d:trans>
                  <am3d:raster rName="Office3DRenderer" rVer="16.0.8326">
                    <am3d:blip r:embed="rId3"/>
                  </am3d:raster>
                  <am3d:objViewport viewportSz="985845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 name="3D Model 1">
                <a:extLst>
                  <a:ext uri="{FF2B5EF4-FFF2-40B4-BE49-F238E27FC236}">
                    <a16:creationId xmlns:a16="http://schemas.microsoft.com/office/drawing/2014/main" id="{BC7E44A7-0DBB-4DF1-5454-6BFDF23AC010}"/>
                  </a:ext>
                </a:extLst>
              </p:cNvPr>
              <p:cNvPicPr>
                <a:picLocks noGrp="1" noRot="1" noChangeAspect="1" noMove="1" noResize="1" noEditPoints="1" noAdjustHandles="1" noChangeArrowheads="1" noChangeShapeType="1" noCrop="1"/>
              </p:cNvPicPr>
              <p:nvPr/>
            </p:nvPicPr>
            <p:blipFill>
              <a:blip r:embed="rId3"/>
              <a:stretch>
                <a:fillRect/>
              </a:stretch>
            </p:blipFill>
            <p:spPr>
              <a:xfrm>
                <a:off x="198838" y="-160488"/>
                <a:ext cx="3273465" cy="9562424"/>
              </a:xfrm>
              <a:prstGeom prst="rect">
                <a:avLst/>
              </a:prstGeom>
            </p:spPr>
          </p:pic>
        </mc:Fallback>
      </mc:AlternateContent>
      <p:pic>
        <p:nvPicPr>
          <p:cNvPr id="4" name="Graphic 3" descr="Airplane with solid fill">
            <a:extLst>
              <a:ext uri="{FF2B5EF4-FFF2-40B4-BE49-F238E27FC236}">
                <a16:creationId xmlns:a16="http://schemas.microsoft.com/office/drawing/2014/main" id="{9B39D3D4-084A-ACEC-307D-0ED39A470DE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719699" y="3687698"/>
            <a:ext cx="914400" cy="914400"/>
          </a:xfrm>
          <a:prstGeom prst="rect">
            <a:avLst/>
          </a:prstGeom>
        </p:spPr>
      </p:pic>
    </p:spTree>
    <p:extLst>
      <p:ext uri="{BB962C8B-B14F-4D97-AF65-F5344CB8AC3E}">
        <p14:creationId xmlns:p14="http://schemas.microsoft.com/office/powerpoint/2010/main" val="14038079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4BB4F0F-286C-8C5B-A7E9-E07EE5BD5C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192000" cy="6858000"/>
          </a:xfrm>
          <a:prstGeom prst="rect">
            <a:avLst/>
          </a:prstGeom>
        </p:spPr>
      </p:pic>
      <p:pic>
        <p:nvPicPr>
          <p:cNvPr id="5" name="Picture 4">
            <a:extLst>
              <a:ext uri="{FF2B5EF4-FFF2-40B4-BE49-F238E27FC236}">
                <a16:creationId xmlns:a16="http://schemas.microsoft.com/office/drawing/2014/main" id="{FCFD7A71-42BE-EB91-B91F-12F27B65A0F5}"/>
              </a:ext>
            </a:extLst>
          </p:cNvPr>
          <p:cNvPicPr>
            <a:picLocks noChangeAspect="1"/>
          </p:cNvPicPr>
          <p:nvPr/>
        </p:nvPicPr>
        <p:blipFill rotWithShape="1">
          <a:blip r:embed="rId3">
            <a:extLst>
              <a:ext uri="{28A0092B-C50C-407E-A947-70E740481C1C}">
                <a14:useLocalDpi xmlns:a14="http://schemas.microsoft.com/office/drawing/2010/main" val="0"/>
              </a:ext>
            </a:extLst>
          </a:blip>
          <a:srcRect l="15000" t="542" r="16176" b="-542"/>
          <a:stretch/>
        </p:blipFill>
        <p:spPr>
          <a:xfrm>
            <a:off x="4640093" y="2294886"/>
            <a:ext cx="2587559" cy="3837530"/>
          </a:xfrm>
          <a:prstGeom prst="roundRect">
            <a:avLst/>
          </a:prstGeom>
        </p:spPr>
      </p:pic>
      <mc:AlternateContent xmlns:mc="http://schemas.openxmlformats.org/markup-compatibility/2006">
        <mc:Choice xmlns:am3d="http://schemas.microsoft.com/office/drawing/2017/model3d" Requires="am3d">
          <p:graphicFrame>
            <p:nvGraphicFramePr>
              <p:cNvPr id="6" name="3D Model 5" descr="Airplane">
                <a:extLst>
                  <a:ext uri="{FF2B5EF4-FFF2-40B4-BE49-F238E27FC236}">
                    <a16:creationId xmlns:a16="http://schemas.microsoft.com/office/drawing/2014/main" id="{EAA753DD-2ABC-77DD-8337-25B9584F5252}"/>
                  </a:ext>
                </a:extLst>
              </p:cNvPr>
              <p:cNvGraphicFramePr>
                <a:graphicFrameLocks noChangeAspect="1"/>
              </p:cNvGraphicFramePr>
              <p:nvPr>
                <p:extLst>
                  <p:ext uri="{D42A27DB-BD31-4B8C-83A1-F6EECF244321}">
                    <p14:modId xmlns:p14="http://schemas.microsoft.com/office/powerpoint/2010/main" val="2023108258"/>
                  </p:ext>
                </p:extLst>
              </p:nvPr>
            </p:nvGraphicFramePr>
            <p:xfrm>
              <a:off x="3874338" y="3732359"/>
              <a:ext cx="4443322" cy="2312050"/>
            </p:xfrm>
            <a:graphic>
              <a:graphicData uri="http://schemas.microsoft.com/office/drawing/2017/model3d">
                <am3d:model3d r:embed="rId4">
                  <am3d:spPr>
                    <a:xfrm>
                      <a:off x="0" y="0"/>
                      <a:ext cx="4443322" cy="2312050"/>
                    </a:xfrm>
                    <a:prstGeom prst="rect">
                      <a:avLst/>
                    </a:prstGeom>
                  </am3d:spPr>
                  <am3d:camera>
                    <am3d:pos x="0" y="0" z="63771892"/>
                    <am3d:up dx="0" dy="36000000" dz="0"/>
                    <am3d:lookAt x="0" y="0" z="0"/>
                    <am3d:perspective fov="2700000"/>
                  </am3d:camera>
                  <am3d:trans>
                    <am3d:meterPerModelUnit n="474022" d="1000000"/>
                    <am3d:preTrans dx="0" dy="-5522222" dz="-54636"/>
                    <am3d:scale>
                      <am3d:sx n="1000000" d="1000000"/>
                      <am3d:sy n="1000000" d="1000000"/>
                      <am3d:sz n="1000000" d="1000000"/>
                    </am3d:scale>
                    <am3d:rot ax="1642441" ay="-2980946" az="-1292607"/>
                    <am3d:postTrans dx="0" dy="0" dz="0"/>
                  </am3d:trans>
                  <am3d:raster rName="Office3DRenderer" rVer="16.0.8326">
                    <am3d:blip r:embed="rId5"/>
                  </am3d:raster>
                  <am3d:objViewport viewportSz="680294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3D Model 5" descr="Airplane">
                <a:extLst>
                  <a:ext uri="{FF2B5EF4-FFF2-40B4-BE49-F238E27FC236}">
                    <a16:creationId xmlns:a16="http://schemas.microsoft.com/office/drawing/2014/main" id="{EAA753DD-2ABC-77DD-8337-25B9584F5252}"/>
                  </a:ext>
                </a:extLst>
              </p:cNvPr>
              <p:cNvPicPr>
                <a:picLocks noGrp="1" noRot="1" noChangeAspect="1" noMove="1" noResize="1" noEditPoints="1" noAdjustHandles="1" noChangeArrowheads="1" noChangeShapeType="1" noCrop="1"/>
              </p:cNvPicPr>
              <p:nvPr/>
            </p:nvPicPr>
            <p:blipFill>
              <a:blip r:embed="rId5"/>
              <a:stretch>
                <a:fillRect/>
              </a:stretch>
            </p:blipFill>
            <p:spPr>
              <a:xfrm>
                <a:off x="3874338" y="3732359"/>
                <a:ext cx="4443322" cy="2312050"/>
              </a:xfrm>
              <a:prstGeom prst="rect">
                <a:avLst/>
              </a:prstGeom>
            </p:spPr>
          </p:pic>
        </mc:Fallback>
      </mc:AlternateContent>
      <p:grpSp>
        <p:nvGrpSpPr>
          <p:cNvPr id="7" name="Group 6">
            <a:extLst>
              <a:ext uri="{FF2B5EF4-FFF2-40B4-BE49-F238E27FC236}">
                <a16:creationId xmlns:a16="http://schemas.microsoft.com/office/drawing/2014/main" id="{986761C7-E994-853B-7CD4-C22AEFF919A1}"/>
              </a:ext>
            </a:extLst>
          </p:cNvPr>
          <p:cNvGrpSpPr/>
          <p:nvPr/>
        </p:nvGrpSpPr>
        <p:grpSpPr>
          <a:xfrm>
            <a:off x="4432055" y="96701"/>
            <a:ext cx="4294500" cy="1600438"/>
            <a:chOff x="4432055" y="96701"/>
            <a:chExt cx="4294500" cy="1600438"/>
          </a:xfrm>
        </p:grpSpPr>
        <p:sp>
          <p:nvSpPr>
            <p:cNvPr id="8" name="TextBox 7">
              <a:extLst>
                <a:ext uri="{FF2B5EF4-FFF2-40B4-BE49-F238E27FC236}">
                  <a16:creationId xmlns:a16="http://schemas.microsoft.com/office/drawing/2014/main" id="{26CB9E92-7499-8DF4-FFC5-097F20A88A85}"/>
                </a:ext>
              </a:extLst>
            </p:cNvPr>
            <p:cNvSpPr txBox="1"/>
            <p:nvPr/>
          </p:nvSpPr>
          <p:spPr>
            <a:xfrm>
              <a:off x="4432055" y="96701"/>
              <a:ext cx="4294500" cy="1015663"/>
            </a:xfrm>
            <a:prstGeom prst="rect">
              <a:avLst/>
            </a:prstGeom>
            <a:noFill/>
            <a:effectLst>
              <a:glow rad="127000">
                <a:schemeClr val="bg1"/>
              </a:glow>
            </a:effectLst>
          </p:spPr>
          <p:txBody>
            <a:bodyPr wrap="square" rtlCol="0">
              <a:spAutoFit/>
            </a:bodyPr>
            <a:lstStyle/>
            <a:p>
              <a:r>
                <a:rPr lang="en-IN" sz="6000" dirty="0">
                  <a:solidFill>
                    <a:schemeClr val="bg1"/>
                  </a:solidFill>
                  <a:effectLst>
                    <a:glow rad="152400">
                      <a:schemeClr val="bg2">
                        <a:alpha val="40000"/>
                      </a:schemeClr>
                    </a:glow>
                  </a:effectLst>
                  <a:latin typeface="Sunrise International Demo" panose="02000500000000000000" pitchFamily="50" charset="0"/>
                </a:rPr>
                <a:t>TIME TO </a:t>
              </a:r>
              <a:r>
                <a:rPr lang="en-IN" sz="6000" dirty="0">
                  <a:solidFill>
                    <a:srgbClr val="FFB96A"/>
                  </a:solidFill>
                  <a:effectLst>
                    <a:glow rad="152400">
                      <a:srgbClr val="FFB96A">
                        <a:alpha val="40000"/>
                      </a:srgbClr>
                    </a:glow>
                  </a:effectLst>
                  <a:latin typeface="Sunrise International Demo" panose="02000500000000000000" pitchFamily="50" charset="0"/>
                </a:rPr>
                <a:t>travel</a:t>
              </a:r>
            </a:p>
          </p:txBody>
        </p:sp>
        <p:sp>
          <p:nvSpPr>
            <p:cNvPr id="9" name="TextBox 8">
              <a:extLst>
                <a:ext uri="{FF2B5EF4-FFF2-40B4-BE49-F238E27FC236}">
                  <a16:creationId xmlns:a16="http://schemas.microsoft.com/office/drawing/2014/main" id="{D611672F-8926-A97C-AE5F-F8174F84FE74}"/>
                </a:ext>
              </a:extLst>
            </p:cNvPr>
            <p:cNvSpPr txBox="1"/>
            <p:nvPr/>
          </p:nvSpPr>
          <p:spPr>
            <a:xfrm>
              <a:off x="5190312" y="1112364"/>
              <a:ext cx="2777987" cy="584775"/>
            </a:xfrm>
            <a:prstGeom prst="rect">
              <a:avLst/>
            </a:prstGeom>
            <a:noFill/>
          </p:spPr>
          <p:txBody>
            <a:bodyPr wrap="square" rtlCol="0">
              <a:spAutoFit/>
            </a:bodyPr>
            <a:lstStyle/>
            <a:p>
              <a:r>
                <a:rPr lang="en-IN" sz="3200" dirty="0">
                  <a:solidFill>
                    <a:schemeClr val="bg1"/>
                  </a:solidFill>
                  <a:effectLst>
                    <a:glow rad="101600">
                      <a:schemeClr val="bg1">
                        <a:alpha val="40000"/>
                      </a:schemeClr>
                    </a:glow>
                  </a:effectLst>
                  <a:latin typeface="ADVENTURE AWAIT" pitchFamily="50" charset="0"/>
                </a:rPr>
                <a:t>By Chitkara Airlines</a:t>
              </a:r>
            </a:p>
          </p:txBody>
        </p:sp>
      </p:grpSp>
      <p:grpSp>
        <p:nvGrpSpPr>
          <p:cNvPr id="10" name="Group 9">
            <a:extLst>
              <a:ext uri="{FF2B5EF4-FFF2-40B4-BE49-F238E27FC236}">
                <a16:creationId xmlns:a16="http://schemas.microsoft.com/office/drawing/2014/main" id="{6C92B5F9-5743-B6BE-A057-2B82FDA48D8D}"/>
              </a:ext>
            </a:extLst>
          </p:cNvPr>
          <p:cNvGrpSpPr/>
          <p:nvPr/>
        </p:nvGrpSpPr>
        <p:grpSpPr>
          <a:xfrm>
            <a:off x="4901098" y="2858550"/>
            <a:ext cx="3825457" cy="1311402"/>
            <a:chOff x="3729457" y="868583"/>
            <a:chExt cx="4673195" cy="1588124"/>
          </a:xfrm>
        </p:grpSpPr>
        <p:sp>
          <p:nvSpPr>
            <p:cNvPr id="11" name="TextBox 10">
              <a:extLst>
                <a:ext uri="{FF2B5EF4-FFF2-40B4-BE49-F238E27FC236}">
                  <a16:creationId xmlns:a16="http://schemas.microsoft.com/office/drawing/2014/main" id="{C924886E-C002-47E7-1645-8B23E3EB6ACB}"/>
                </a:ext>
              </a:extLst>
            </p:cNvPr>
            <p:cNvSpPr txBox="1"/>
            <p:nvPr/>
          </p:nvSpPr>
          <p:spPr>
            <a:xfrm>
              <a:off x="3910120" y="868583"/>
              <a:ext cx="4492532" cy="857259"/>
            </a:xfrm>
            <a:prstGeom prst="rect">
              <a:avLst/>
            </a:prstGeom>
            <a:noFill/>
          </p:spPr>
          <p:txBody>
            <a:bodyPr wrap="square" rtlCol="0">
              <a:spAutoFit/>
            </a:bodyPr>
            <a:lstStyle/>
            <a:p>
              <a:r>
                <a:rPr lang="en-IN" sz="4000" dirty="0">
                  <a:solidFill>
                    <a:schemeClr val="bg1"/>
                  </a:solidFill>
                  <a:effectLst>
                    <a:glow rad="228600">
                      <a:schemeClr val="bg1">
                        <a:alpha val="40000"/>
                      </a:schemeClr>
                    </a:glow>
                  </a:effectLst>
                  <a:latin typeface="Sunrise International Demo" panose="02000500000000000000" pitchFamily="50" charset="0"/>
                </a:rPr>
                <a:t>WELCOME TO </a:t>
              </a:r>
            </a:p>
          </p:txBody>
        </p:sp>
        <p:sp>
          <p:nvSpPr>
            <p:cNvPr id="12" name="TextBox 11">
              <a:extLst>
                <a:ext uri="{FF2B5EF4-FFF2-40B4-BE49-F238E27FC236}">
                  <a16:creationId xmlns:a16="http://schemas.microsoft.com/office/drawing/2014/main" id="{1F51F0CA-34A5-7947-8264-119F006983CB}"/>
                </a:ext>
              </a:extLst>
            </p:cNvPr>
            <p:cNvSpPr txBox="1"/>
            <p:nvPr/>
          </p:nvSpPr>
          <p:spPr>
            <a:xfrm>
              <a:off x="3729457" y="1524906"/>
              <a:ext cx="4263706" cy="931801"/>
            </a:xfrm>
            <a:prstGeom prst="rect">
              <a:avLst/>
            </a:prstGeom>
            <a:noFill/>
          </p:spPr>
          <p:txBody>
            <a:bodyPr wrap="square" rtlCol="0">
              <a:spAutoFit/>
            </a:bodyPr>
            <a:lstStyle/>
            <a:p>
              <a:r>
                <a:rPr lang="en-IN" sz="3200" dirty="0">
                  <a:solidFill>
                    <a:schemeClr val="bg1"/>
                  </a:solidFill>
                  <a:effectLst>
                    <a:glow rad="228600">
                      <a:schemeClr val="bg1">
                        <a:alpha val="40000"/>
                      </a:schemeClr>
                    </a:glow>
                  </a:effectLst>
                  <a:latin typeface="ADVENTURE AWAIT" pitchFamily="50" charset="0"/>
                </a:rPr>
                <a:t>Chitkara</a:t>
              </a:r>
              <a:r>
                <a:rPr lang="en-IN" sz="4400" dirty="0">
                  <a:solidFill>
                    <a:schemeClr val="bg1"/>
                  </a:solidFill>
                  <a:effectLst>
                    <a:glow rad="228600">
                      <a:schemeClr val="bg1">
                        <a:alpha val="40000"/>
                      </a:schemeClr>
                    </a:glow>
                  </a:effectLst>
                  <a:latin typeface="ADVENTURE AWAIT" pitchFamily="50" charset="0"/>
                </a:rPr>
                <a:t> </a:t>
              </a:r>
              <a:r>
                <a:rPr lang="en-IN" sz="3200" dirty="0">
                  <a:solidFill>
                    <a:schemeClr val="bg1"/>
                  </a:solidFill>
                  <a:effectLst>
                    <a:glow rad="228600">
                      <a:schemeClr val="bg1">
                        <a:alpha val="40000"/>
                      </a:schemeClr>
                    </a:glow>
                  </a:effectLst>
                  <a:latin typeface="ADVENTURE AWAIT" pitchFamily="50" charset="0"/>
                </a:rPr>
                <a:t>Airlines</a:t>
              </a:r>
            </a:p>
          </p:txBody>
        </p:sp>
      </p:grpSp>
    </p:spTree>
    <p:extLst>
      <p:ext uri="{BB962C8B-B14F-4D97-AF65-F5344CB8AC3E}">
        <p14:creationId xmlns:p14="http://schemas.microsoft.com/office/powerpoint/2010/main" val="25770480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79F99414-3205-3C39-1C8F-06CC30CA10B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13" name="Group 12">
            <a:extLst>
              <a:ext uri="{FF2B5EF4-FFF2-40B4-BE49-F238E27FC236}">
                <a16:creationId xmlns:a16="http://schemas.microsoft.com/office/drawing/2014/main" id="{C3F5590E-E50B-D646-62A0-168D282A192A}"/>
              </a:ext>
            </a:extLst>
          </p:cNvPr>
          <p:cNvGrpSpPr/>
          <p:nvPr/>
        </p:nvGrpSpPr>
        <p:grpSpPr>
          <a:xfrm>
            <a:off x="3938737" y="3200400"/>
            <a:ext cx="4571999" cy="3657600"/>
            <a:chOff x="3938737" y="3200400"/>
            <a:chExt cx="4571999" cy="3657600"/>
          </a:xfrm>
        </p:grpSpPr>
        <p:sp>
          <p:nvSpPr>
            <p:cNvPr id="6" name="Trapezoid 5">
              <a:extLst>
                <a:ext uri="{FF2B5EF4-FFF2-40B4-BE49-F238E27FC236}">
                  <a16:creationId xmlns:a16="http://schemas.microsoft.com/office/drawing/2014/main" id="{5F1222A6-E558-680B-D2CA-BD9B94236252}"/>
                </a:ext>
              </a:extLst>
            </p:cNvPr>
            <p:cNvSpPr/>
            <p:nvPr/>
          </p:nvSpPr>
          <p:spPr>
            <a:xfrm>
              <a:off x="3938737" y="3479649"/>
              <a:ext cx="4571999" cy="3378351"/>
            </a:xfrm>
            <a:prstGeom prst="trapezoid">
              <a:avLst>
                <a:gd name="adj" fmla="val 54773"/>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9" name="Trapezoid 8">
              <a:extLst>
                <a:ext uri="{FF2B5EF4-FFF2-40B4-BE49-F238E27FC236}">
                  <a16:creationId xmlns:a16="http://schemas.microsoft.com/office/drawing/2014/main" id="{64F729EA-D543-05EC-D604-F7ADB4FE0D48}"/>
                </a:ext>
              </a:extLst>
            </p:cNvPr>
            <p:cNvSpPr/>
            <p:nvPr/>
          </p:nvSpPr>
          <p:spPr>
            <a:xfrm>
              <a:off x="4373880" y="3200400"/>
              <a:ext cx="3417165" cy="3657600"/>
            </a:xfrm>
            <a:prstGeom prst="trapezoid">
              <a:avLst>
                <a:gd name="adj" fmla="val 37113"/>
              </a:avLst>
            </a:prstGeom>
            <a:effectLst>
              <a:softEdge rad="381000"/>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grpSp>
      <p:grpSp>
        <p:nvGrpSpPr>
          <p:cNvPr id="2" name="Group 1">
            <a:extLst>
              <a:ext uri="{FF2B5EF4-FFF2-40B4-BE49-F238E27FC236}">
                <a16:creationId xmlns:a16="http://schemas.microsoft.com/office/drawing/2014/main" id="{BF6CD086-A990-B879-52BF-5FD910A7B236}"/>
              </a:ext>
            </a:extLst>
          </p:cNvPr>
          <p:cNvGrpSpPr/>
          <p:nvPr/>
        </p:nvGrpSpPr>
        <p:grpSpPr>
          <a:xfrm>
            <a:off x="4216236" y="-1561831"/>
            <a:ext cx="4294500" cy="1567554"/>
            <a:chOff x="4432056" y="110964"/>
            <a:chExt cx="4294500" cy="1567554"/>
          </a:xfrm>
        </p:grpSpPr>
        <p:sp>
          <p:nvSpPr>
            <p:cNvPr id="4" name="TextBox 3">
              <a:extLst>
                <a:ext uri="{FF2B5EF4-FFF2-40B4-BE49-F238E27FC236}">
                  <a16:creationId xmlns:a16="http://schemas.microsoft.com/office/drawing/2014/main" id="{81B892BC-3E80-2E58-2E84-5BA95956A4BB}"/>
                </a:ext>
              </a:extLst>
            </p:cNvPr>
            <p:cNvSpPr txBox="1"/>
            <p:nvPr/>
          </p:nvSpPr>
          <p:spPr>
            <a:xfrm>
              <a:off x="4432056" y="110964"/>
              <a:ext cx="4294500" cy="1015663"/>
            </a:xfrm>
            <a:prstGeom prst="rect">
              <a:avLst/>
            </a:prstGeom>
            <a:noFill/>
            <a:effectLst>
              <a:glow rad="127000">
                <a:schemeClr val="bg1"/>
              </a:glow>
            </a:effectLst>
          </p:spPr>
          <p:txBody>
            <a:bodyPr wrap="square" rtlCol="0">
              <a:spAutoFit/>
            </a:bodyPr>
            <a:lstStyle/>
            <a:p>
              <a:r>
                <a:rPr lang="en-IN" sz="6000" dirty="0">
                  <a:solidFill>
                    <a:schemeClr val="bg1"/>
                  </a:solidFill>
                  <a:effectLst>
                    <a:glow rad="152400">
                      <a:schemeClr val="bg2">
                        <a:alpha val="40000"/>
                      </a:schemeClr>
                    </a:glow>
                  </a:effectLst>
                  <a:latin typeface="Sunrise International Demo" panose="02000500000000000000" pitchFamily="50" charset="0"/>
                </a:rPr>
                <a:t>TIME TO </a:t>
              </a:r>
              <a:r>
                <a:rPr lang="en-IN" sz="6000" dirty="0">
                  <a:solidFill>
                    <a:srgbClr val="66FFCC"/>
                  </a:solidFill>
                  <a:effectLst>
                    <a:glow rad="12700">
                      <a:srgbClr val="66FFCC"/>
                    </a:glow>
                  </a:effectLst>
                  <a:latin typeface="Sunrise International Demo" panose="02000500000000000000" pitchFamily="50" charset="0"/>
                </a:rPr>
                <a:t>TRAVEL</a:t>
              </a:r>
            </a:p>
          </p:txBody>
        </p:sp>
        <p:sp>
          <p:nvSpPr>
            <p:cNvPr id="5" name="TextBox 4">
              <a:extLst>
                <a:ext uri="{FF2B5EF4-FFF2-40B4-BE49-F238E27FC236}">
                  <a16:creationId xmlns:a16="http://schemas.microsoft.com/office/drawing/2014/main" id="{3B44B5F6-3B1B-0C90-A87E-C759DBD7FB91}"/>
                </a:ext>
              </a:extLst>
            </p:cNvPr>
            <p:cNvSpPr txBox="1"/>
            <p:nvPr/>
          </p:nvSpPr>
          <p:spPr>
            <a:xfrm>
              <a:off x="5073926" y="1093743"/>
              <a:ext cx="2777987" cy="584775"/>
            </a:xfrm>
            <a:prstGeom prst="rect">
              <a:avLst/>
            </a:prstGeom>
            <a:noFill/>
          </p:spPr>
          <p:txBody>
            <a:bodyPr wrap="square" rtlCol="0">
              <a:spAutoFit/>
            </a:bodyPr>
            <a:lstStyle/>
            <a:p>
              <a:r>
                <a:rPr lang="en-IN" sz="3200" dirty="0">
                  <a:solidFill>
                    <a:schemeClr val="bg1"/>
                  </a:solidFill>
                  <a:effectLst>
                    <a:glow rad="101600">
                      <a:schemeClr val="bg1">
                        <a:alpha val="40000"/>
                      </a:schemeClr>
                    </a:glow>
                  </a:effectLst>
                  <a:latin typeface="ADVENTURE AWAIT" pitchFamily="50" charset="0"/>
                </a:rPr>
                <a:t>By Chitkara Airlines</a:t>
              </a:r>
            </a:p>
          </p:txBody>
        </p:sp>
      </p:grpSp>
      <p:pic>
        <p:nvPicPr>
          <p:cNvPr id="7" name="Picture 6">
            <a:extLst>
              <a:ext uri="{FF2B5EF4-FFF2-40B4-BE49-F238E27FC236}">
                <a16:creationId xmlns:a16="http://schemas.microsoft.com/office/drawing/2014/main" id="{E8337A9D-3B22-3C59-53A0-64A394812963}"/>
              </a:ext>
            </a:extLst>
          </p:cNvPr>
          <p:cNvPicPr>
            <a:picLocks noChangeAspect="1"/>
          </p:cNvPicPr>
          <p:nvPr/>
        </p:nvPicPr>
        <p:blipFill rotWithShape="1">
          <a:blip r:embed="rId5">
            <a:extLst>
              <a:ext uri="{28A0092B-C50C-407E-A947-70E740481C1C}">
                <a14:useLocalDpi xmlns:a14="http://schemas.microsoft.com/office/drawing/2010/main" val="0"/>
              </a:ext>
            </a:extLst>
          </a:blip>
          <a:srcRect l="357" r="-474"/>
          <a:stretch/>
        </p:blipFill>
        <p:spPr>
          <a:xfrm>
            <a:off x="-270120" y="-101298"/>
            <a:ext cx="12705163" cy="7060595"/>
          </a:xfrm>
          <a:prstGeom prst="roundRect">
            <a:avLst>
              <a:gd name="adj" fmla="val 8540"/>
            </a:avLst>
          </a:prstGeom>
        </p:spPr>
      </p:pic>
      <mc:AlternateContent xmlns:mc="http://schemas.openxmlformats.org/markup-compatibility/2006">
        <mc:Choice xmlns:am3d="http://schemas.microsoft.com/office/drawing/2017/model3d" Requires="am3d">
          <p:graphicFrame>
            <p:nvGraphicFramePr>
              <p:cNvPr id="8" name="3D Model 7" descr="Airplane">
                <a:extLst>
                  <a:ext uri="{FF2B5EF4-FFF2-40B4-BE49-F238E27FC236}">
                    <a16:creationId xmlns:a16="http://schemas.microsoft.com/office/drawing/2014/main" id="{1394A8DB-356C-364F-FA05-C593CBF48A0A}"/>
                  </a:ext>
                </a:extLst>
              </p:cNvPr>
              <p:cNvGraphicFramePr>
                <a:graphicFrameLocks noChangeAspect="1"/>
              </p:cNvGraphicFramePr>
              <p:nvPr>
                <p:extLst>
                  <p:ext uri="{D42A27DB-BD31-4B8C-83A1-F6EECF244321}">
                    <p14:modId xmlns:p14="http://schemas.microsoft.com/office/powerpoint/2010/main" val="3941602994"/>
                  </p:ext>
                </p:extLst>
              </p:nvPr>
            </p:nvGraphicFramePr>
            <p:xfrm>
              <a:off x="1405569" y="543344"/>
              <a:ext cx="9380856" cy="6466600"/>
            </p:xfrm>
            <a:graphic>
              <a:graphicData uri="http://schemas.microsoft.com/office/drawing/2017/model3d">
                <am3d:model3d r:embed="rId6">
                  <am3d:spPr>
                    <a:xfrm>
                      <a:off x="0" y="0"/>
                      <a:ext cx="9380856" cy="6466600"/>
                    </a:xfrm>
                    <a:prstGeom prst="rect">
                      <a:avLst/>
                    </a:prstGeom>
                    <a:noFill/>
                  </am3d:spPr>
                  <am3d:camera>
                    <am3d:pos x="0" y="0" z="63771892"/>
                    <am3d:up dx="0" dy="36000000" dz="0"/>
                    <am3d:lookAt x="0" y="0" z="0"/>
                    <am3d:perspective fov="2700000"/>
                  </am3d:camera>
                  <am3d:trans>
                    <am3d:meterPerModelUnit n="474022" d="1000000"/>
                    <am3d:preTrans dx="0" dy="-5522222" dz="-54636"/>
                    <am3d:scale>
                      <am3d:sx n="1000000" d="1000000"/>
                      <am3d:sy n="1000000" d="1000000"/>
                      <am3d:sz n="1000000" d="1000000"/>
                    </am3d:scale>
                    <am3d:rot ax="9448690" ay="-56619" az="-10776524"/>
                    <am3d:postTrans dx="0" dy="0" dz="0"/>
                  </am3d:trans>
                  <am3d:raster rName="Office3DRenderer" rVer="16.0.8326">
                    <am3d:blip r:embed="rId7"/>
                  </am3d:raster>
                  <am3d:objViewport viewportSz="1553317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8" name="3D Model 7" descr="Airplane">
                <a:extLst>
                  <a:ext uri="{FF2B5EF4-FFF2-40B4-BE49-F238E27FC236}">
                    <a16:creationId xmlns:a16="http://schemas.microsoft.com/office/drawing/2014/main" id="{1394A8DB-356C-364F-FA05-C593CBF48A0A}"/>
                  </a:ext>
                </a:extLst>
              </p:cNvPr>
              <p:cNvPicPr>
                <a:picLocks noGrp="1" noRot="1" noChangeAspect="1" noMove="1" noResize="1" noEditPoints="1" noAdjustHandles="1" noChangeArrowheads="1" noChangeShapeType="1" noCrop="1"/>
              </p:cNvPicPr>
              <p:nvPr/>
            </p:nvPicPr>
            <p:blipFill>
              <a:blip r:embed="rId7"/>
              <a:stretch>
                <a:fillRect/>
              </a:stretch>
            </p:blipFill>
            <p:spPr>
              <a:xfrm>
                <a:off x="1405569" y="543344"/>
                <a:ext cx="9380856" cy="6466600"/>
              </a:xfrm>
              <a:prstGeom prst="rect">
                <a:avLst/>
              </a:prstGeom>
              <a:noFill/>
            </p:spPr>
          </p:pic>
        </mc:Fallback>
      </mc:AlternateContent>
      <p:pic>
        <p:nvPicPr>
          <p:cNvPr id="12" name="1671087961873x432guy-voicemaker.in-speech">
            <a:hlinkClick r:id="" action="ppaction://media"/>
            <a:extLst>
              <a:ext uri="{FF2B5EF4-FFF2-40B4-BE49-F238E27FC236}">
                <a16:creationId xmlns:a16="http://schemas.microsoft.com/office/drawing/2014/main" id="{D64F40CD-AE4A-DBCE-7153-A01B4A5D0028}"/>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796753" y="6370637"/>
            <a:ext cx="487363" cy="487363"/>
          </a:xfrm>
          <a:prstGeom prst="rect">
            <a:avLst/>
          </a:prstGeom>
        </p:spPr>
      </p:pic>
      <p:grpSp>
        <p:nvGrpSpPr>
          <p:cNvPr id="19" name="Group 18">
            <a:extLst>
              <a:ext uri="{FF2B5EF4-FFF2-40B4-BE49-F238E27FC236}">
                <a16:creationId xmlns:a16="http://schemas.microsoft.com/office/drawing/2014/main" id="{B643144E-597C-C81C-C72A-D25E2A7824AE}"/>
              </a:ext>
            </a:extLst>
          </p:cNvPr>
          <p:cNvGrpSpPr/>
          <p:nvPr/>
        </p:nvGrpSpPr>
        <p:grpSpPr>
          <a:xfrm>
            <a:off x="3410612" y="-16089"/>
            <a:ext cx="6283918" cy="1836288"/>
            <a:chOff x="3410612" y="-16089"/>
            <a:chExt cx="6283918" cy="1836288"/>
          </a:xfrm>
        </p:grpSpPr>
        <p:sp>
          <p:nvSpPr>
            <p:cNvPr id="17" name="TextBox 16">
              <a:extLst>
                <a:ext uri="{FF2B5EF4-FFF2-40B4-BE49-F238E27FC236}">
                  <a16:creationId xmlns:a16="http://schemas.microsoft.com/office/drawing/2014/main" id="{0E785EC7-69F3-DC81-7144-610911885782}"/>
                </a:ext>
              </a:extLst>
            </p:cNvPr>
            <p:cNvSpPr txBox="1"/>
            <p:nvPr/>
          </p:nvSpPr>
          <p:spPr>
            <a:xfrm>
              <a:off x="3410612" y="-16089"/>
              <a:ext cx="5295900" cy="1107996"/>
            </a:xfrm>
            <a:prstGeom prst="rect">
              <a:avLst/>
            </a:prstGeom>
            <a:noFill/>
          </p:spPr>
          <p:txBody>
            <a:bodyPr wrap="square" rtlCol="0">
              <a:spAutoFit/>
            </a:bodyPr>
            <a:lstStyle/>
            <a:p>
              <a:r>
                <a:rPr lang="en-IN" sz="6600" dirty="0">
                  <a:solidFill>
                    <a:schemeClr val="bg1"/>
                  </a:solidFill>
                  <a:effectLst>
                    <a:glow rad="228600">
                      <a:schemeClr val="bg1">
                        <a:alpha val="40000"/>
                      </a:schemeClr>
                    </a:glow>
                  </a:effectLst>
                  <a:latin typeface="Sunrise International Demo" panose="02000500000000000000" pitchFamily="50" charset="0"/>
                </a:rPr>
                <a:t>WELCOME TO </a:t>
              </a:r>
            </a:p>
          </p:txBody>
        </p:sp>
        <p:sp>
          <p:nvSpPr>
            <p:cNvPr id="18" name="TextBox 17">
              <a:extLst>
                <a:ext uri="{FF2B5EF4-FFF2-40B4-BE49-F238E27FC236}">
                  <a16:creationId xmlns:a16="http://schemas.microsoft.com/office/drawing/2014/main" id="{7D5706CA-570B-4FFE-7CE2-A9EA405A0B82}"/>
                </a:ext>
              </a:extLst>
            </p:cNvPr>
            <p:cNvSpPr txBox="1"/>
            <p:nvPr/>
          </p:nvSpPr>
          <p:spPr>
            <a:xfrm>
              <a:off x="5430824" y="1050758"/>
              <a:ext cx="4263706" cy="769441"/>
            </a:xfrm>
            <a:prstGeom prst="rect">
              <a:avLst/>
            </a:prstGeom>
            <a:noFill/>
          </p:spPr>
          <p:txBody>
            <a:bodyPr wrap="square" rtlCol="0">
              <a:spAutoFit/>
            </a:bodyPr>
            <a:lstStyle/>
            <a:p>
              <a:r>
                <a:rPr lang="en-IN" sz="4400" dirty="0">
                  <a:solidFill>
                    <a:schemeClr val="bg1"/>
                  </a:solidFill>
                  <a:effectLst>
                    <a:glow rad="228600">
                      <a:schemeClr val="bg1">
                        <a:alpha val="40000"/>
                      </a:schemeClr>
                    </a:glow>
                  </a:effectLst>
                  <a:latin typeface="ADVENTURE AWAIT" pitchFamily="50" charset="0"/>
                </a:rPr>
                <a:t>Chitkara Airlines</a:t>
              </a:r>
            </a:p>
          </p:txBody>
        </p:sp>
      </p:grpSp>
    </p:spTree>
    <p:extLst>
      <p:ext uri="{BB962C8B-B14F-4D97-AF65-F5344CB8AC3E}">
        <p14:creationId xmlns:p14="http://schemas.microsoft.com/office/powerpoint/2010/main" val="1486551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2000">
        <p159:morph option="byObject"/>
      </p:transition>
    </mc:Choice>
    <mc:Fallback xmlns="">
      <p:transition spd="slow"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280" fill="hold"/>
                                        <p:tgtEl>
                                          <p:spTgt spid="12"/>
                                        </p:tgtEl>
                                      </p:cBhvr>
                                    </p:cmd>
                                  </p:childTnLst>
                                </p:cTn>
                              </p:par>
                              <p:par>
                                <p:cTn id="7" presetID="64" presetClass="path" presetSubtype="0" accel="50000" decel="50000" fill="hold" nodeType="withEffect">
                                  <p:stCondLst>
                                    <p:cond delay="0"/>
                                  </p:stCondLst>
                                  <p:childTnLst>
                                    <p:animMotion origin="layout" path="M 0 -4.44444E-6 L 0 -0.22037 " pathEditMode="relative" rAng="0" ptsTypes="AA">
                                      <p:cBhvr>
                                        <p:cTn id="8" dur="2000" fill="hold"/>
                                        <p:tgtEl>
                                          <p:spTgt spid="8"/>
                                        </p:tgtEl>
                                        <p:attrNameLst>
                                          <p:attrName>ppt_x</p:attrName>
                                          <p:attrName>ppt_y</p:attrName>
                                        </p:attrNameLst>
                                      </p:cBhvr>
                                      <p:rCtr x="0" y="-11019"/>
                                    </p:animMotion>
                                  </p:childTnLst>
                                </p:cTn>
                              </p:par>
                            </p:childTnLst>
                          </p:cTn>
                        </p:par>
                      </p:childTnLst>
                    </p:cTn>
                  </p:par>
                </p:childTnLst>
              </p:cTn>
              <p:prevCondLst>
                <p:cond evt="onPrev" delay="0">
                  <p:tgtEl>
                    <p:sldTgt/>
                  </p:tgtEl>
                </p:cond>
              </p:prevCondLst>
              <p:nextCondLst>
                <p:cond evt="onNext" delay="0">
                  <p:tgtEl>
                    <p:sldTgt/>
                  </p:tgtEl>
                </p:cond>
              </p:nextCondLst>
            </p:seq>
            <p:audio>
              <p:cMediaNode vol="80000">
                <p:cTn id="9" fill="hold" display="0">
                  <p:stCondLst>
                    <p:cond delay="indefinite"/>
                  </p:stCondLst>
                  <p:endCondLst>
                    <p:cond evt="onStopAudio" delay="0">
                      <p:tgtEl>
                        <p:sldTgt/>
                      </p:tgtEl>
                    </p:cond>
                  </p:endCondLst>
                </p:cTn>
                <p:tgtEl>
                  <p:spTgt spid="1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D20AC01-7DCC-EC8A-38EB-DE02A3FBD1DD}"/>
              </a:ext>
            </a:extLst>
          </p:cNvPr>
          <p:cNvPicPr>
            <a:picLocks noChangeAspect="1"/>
          </p:cNvPicPr>
          <p:nvPr/>
        </p:nvPicPr>
        <p:blipFill>
          <a:blip r:embed="rId2"/>
          <a:stretch>
            <a:fillRect/>
          </a:stretch>
        </p:blipFill>
        <p:spPr>
          <a:xfrm>
            <a:off x="0" y="0"/>
            <a:ext cx="12192000" cy="6926094"/>
          </a:xfrm>
          <a:prstGeom prst="rect">
            <a:avLst/>
          </a:prstGeom>
        </p:spPr>
      </p:pic>
    </p:spTree>
    <p:extLst>
      <p:ext uri="{BB962C8B-B14F-4D97-AF65-F5344CB8AC3E}">
        <p14:creationId xmlns:p14="http://schemas.microsoft.com/office/powerpoint/2010/main" val="21776094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aphic 2">
            <a:extLst>
              <a:ext uri="{FF2B5EF4-FFF2-40B4-BE49-F238E27FC236}">
                <a16:creationId xmlns:a16="http://schemas.microsoft.com/office/drawing/2014/main" id="{9BBC61DE-276D-96FF-0E61-BB56B8618139}"/>
              </a:ext>
            </a:extLst>
          </p:cNvPr>
          <p:cNvGrpSpPr/>
          <p:nvPr/>
        </p:nvGrpSpPr>
        <p:grpSpPr>
          <a:xfrm>
            <a:off x="7450774" y="1246196"/>
            <a:ext cx="4034115" cy="3666426"/>
            <a:chOff x="7450774" y="1246196"/>
            <a:chExt cx="4034115" cy="3666426"/>
          </a:xfrm>
        </p:grpSpPr>
        <p:sp>
          <p:nvSpPr>
            <p:cNvPr id="6" name="Freeform: Shape 5">
              <a:extLst>
                <a:ext uri="{FF2B5EF4-FFF2-40B4-BE49-F238E27FC236}">
                  <a16:creationId xmlns:a16="http://schemas.microsoft.com/office/drawing/2014/main" id="{D4C8872F-8FA2-5AC9-AB97-C86E696D52F9}"/>
                </a:ext>
              </a:extLst>
            </p:cNvPr>
            <p:cNvSpPr/>
            <p:nvPr/>
          </p:nvSpPr>
          <p:spPr>
            <a:xfrm>
              <a:off x="7595566" y="3493356"/>
              <a:ext cx="464340" cy="104717"/>
            </a:xfrm>
            <a:custGeom>
              <a:avLst/>
              <a:gdLst>
                <a:gd name="connsiteX0" fmla="*/ 0 w 464340"/>
                <a:gd name="connsiteY0" fmla="*/ 74672 h 104717"/>
                <a:gd name="connsiteX1" fmla="*/ 464341 w 464340"/>
                <a:gd name="connsiteY1" fmla="*/ 19887 h 104717"/>
                <a:gd name="connsiteX2" fmla="*/ 0 w 464340"/>
                <a:gd name="connsiteY2" fmla="*/ 74672 h 104717"/>
              </a:gdLst>
              <a:ahLst/>
              <a:cxnLst>
                <a:cxn ang="0">
                  <a:pos x="connsiteX0" y="connsiteY0"/>
                </a:cxn>
                <a:cxn ang="0">
                  <a:pos x="connsiteX1" y="connsiteY1"/>
                </a:cxn>
                <a:cxn ang="0">
                  <a:pos x="connsiteX2" y="connsiteY2"/>
                </a:cxn>
              </a:cxnLst>
              <a:rect l="l" t="t" r="r" b="b"/>
              <a:pathLst>
                <a:path w="464340" h="104717">
                  <a:moveTo>
                    <a:pt x="0" y="74672"/>
                  </a:moveTo>
                  <a:cubicBezTo>
                    <a:pt x="232863" y="-50918"/>
                    <a:pt x="464341" y="19887"/>
                    <a:pt x="464341" y="19887"/>
                  </a:cubicBezTo>
                  <a:cubicBezTo>
                    <a:pt x="298745" y="170497"/>
                    <a:pt x="0" y="74672"/>
                    <a:pt x="0" y="74672"/>
                  </a:cubicBezTo>
                  <a:close/>
                </a:path>
              </a:pathLst>
            </a:custGeom>
            <a:solidFill>
              <a:srgbClr val="E0E0E0"/>
            </a:solidFill>
            <a:ln w="9887" cap="flat">
              <a:noFill/>
              <a:prstDash val="solid"/>
              <a:miter/>
            </a:ln>
          </p:spPr>
          <p:txBody>
            <a:bodyPr rtlCol="0" anchor="ctr"/>
            <a:lstStyle/>
            <a:p>
              <a:endParaRPr lang="en-IN"/>
            </a:p>
          </p:txBody>
        </p:sp>
        <p:sp>
          <p:nvSpPr>
            <p:cNvPr id="7" name="Freeform: Shape 6">
              <a:extLst>
                <a:ext uri="{FF2B5EF4-FFF2-40B4-BE49-F238E27FC236}">
                  <a16:creationId xmlns:a16="http://schemas.microsoft.com/office/drawing/2014/main" id="{DDFB5B4D-A402-7933-628B-210B2DAAF6D2}"/>
                </a:ext>
              </a:extLst>
            </p:cNvPr>
            <p:cNvSpPr/>
            <p:nvPr/>
          </p:nvSpPr>
          <p:spPr>
            <a:xfrm>
              <a:off x="8279803" y="3340483"/>
              <a:ext cx="67535" cy="294296"/>
            </a:xfrm>
            <a:custGeom>
              <a:avLst/>
              <a:gdLst>
                <a:gd name="connsiteX0" fmla="*/ 52437 w 67535"/>
                <a:gd name="connsiteY0" fmla="*/ 0 h 294296"/>
                <a:gd name="connsiteX1" fmla="*/ 25233 w 67535"/>
                <a:gd name="connsiteY1" fmla="*/ 294296 h 294296"/>
                <a:gd name="connsiteX2" fmla="*/ 52437 w 67535"/>
                <a:gd name="connsiteY2" fmla="*/ 0 h 294296"/>
              </a:gdLst>
              <a:ahLst/>
              <a:cxnLst>
                <a:cxn ang="0">
                  <a:pos x="connsiteX0" y="connsiteY0"/>
                </a:cxn>
                <a:cxn ang="0">
                  <a:pos x="connsiteX1" y="connsiteY1"/>
                </a:cxn>
                <a:cxn ang="0">
                  <a:pos x="connsiteX2" y="connsiteY2"/>
                </a:cxn>
              </a:cxnLst>
              <a:rect l="l" t="t" r="r" b="b"/>
              <a:pathLst>
                <a:path w="67535" h="294296">
                  <a:moveTo>
                    <a:pt x="52437" y="0"/>
                  </a:moveTo>
                  <a:cubicBezTo>
                    <a:pt x="98238" y="155751"/>
                    <a:pt x="25233" y="294296"/>
                    <a:pt x="25233" y="294296"/>
                  </a:cubicBezTo>
                  <a:cubicBezTo>
                    <a:pt x="-44507" y="178397"/>
                    <a:pt x="52437" y="0"/>
                    <a:pt x="52437" y="0"/>
                  </a:cubicBezTo>
                  <a:close/>
                </a:path>
              </a:pathLst>
            </a:custGeom>
            <a:solidFill>
              <a:srgbClr val="E0E0E0"/>
            </a:solidFill>
            <a:ln w="9887" cap="flat">
              <a:noFill/>
              <a:prstDash val="solid"/>
              <a:miter/>
            </a:ln>
          </p:spPr>
          <p:txBody>
            <a:bodyPr rtlCol="0" anchor="ctr"/>
            <a:lstStyle/>
            <a:p>
              <a:endParaRPr lang="en-IN"/>
            </a:p>
          </p:txBody>
        </p:sp>
        <p:sp>
          <p:nvSpPr>
            <p:cNvPr id="8" name="Freeform: Shape 7">
              <a:extLst>
                <a:ext uri="{FF2B5EF4-FFF2-40B4-BE49-F238E27FC236}">
                  <a16:creationId xmlns:a16="http://schemas.microsoft.com/office/drawing/2014/main" id="{595F31EE-713B-660A-971C-5A870B6255C3}"/>
                </a:ext>
              </a:extLst>
            </p:cNvPr>
            <p:cNvSpPr/>
            <p:nvPr/>
          </p:nvSpPr>
          <p:spPr>
            <a:xfrm>
              <a:off x="7953566" y="3684712"/>
              <a:ext cx="352954" cy="75807"/>
            </a:xfrm>
            <a:custGeom>
              <a:avLst/>
              <a:gdLst>
                <a:gd name="connsiteX0" fmla="*/ 352954 w 352954"/>
                <a:gd name="connsiteY0" fmla="*/ 23443 h 75807"/>
                <a:gd name="connsiteX1" fmla="*/ 0 w 352954"/>
                <a:gd name="connsiteY1" fmla="*/ 60230 h 75807"/>
                <a:gd name="connsiteX2" fmla="*/ 352954 w 352954"/>
                <a:gd name="connsiteY2" fmla="*/ 23443 h 75807"/>
              </a:gdLst>
              <a:ahLst/>
              <a:cxnLst>
                <a:cxn ang="0">
                  <a:pos x="connsiteX0" y="connsiteY0"/>
                </a:cxn>
                <a:cxn ang="0">
                  <a:pos x="connsiteX1" y="connsiteY1"/>
                </a:cxn>
                <a:cxn ang="0">
                  <a:pos x="connsiteX2" y="connsiteY2"/>
                </a:cxn>
              </a:cxnLst>
              <a:rect l="l" t="t" r="r" b="b"/>
              <a:pathLst>
                <a:path w="352954" h="75807">
                  <a:moveTo>
                    <a:pt x="352954" y="23443"/>
                  </a:moveTo>
                  <a:cubicBezTo>
                    <a:pt x="179841" y="113334"/>
                    <a:pt x="0" y="60230"/>
                    <a:pt x="0" y="60230"/>
                  </a:cubicBezTo>
                  <a:cubicBezTo>
                    <a:pt x="120685" y="-48746"/>
                    <a:pt x="352954" y="23443"/>
                    <a:pt x="352954" y="23443"/>
                  </a:cubicBezTo>
                  <a:close/>
                </a:path>
              </a:pathLst>
            </a:custGeom>
            <a:solidFill>
              <a:srgbClr val="E0E0E0"/>
            </a:solidFill>
            <a:ln w="9887" cap="flat">
              <a:noFill/>
              <a:prstDash val="solid"/>
              <a:miter/>
            </a:ln>
          </p:spPr>
          <p:txBody>
            <a:bodyPr rtlCol="0" anchor="ctr"/>
            <a:lstStyle/>
            <a:p>
              <a:endParaRPr lang="en-IN"/>
            </a:p>
          </p:txBody>
        </p:sp>
        <p:sp>
          <p:nvSpPr>
            <p:cNvPr id="9" name="Freeform: Shape 8">
              <a:extLst>
                <a:ext uri="{FF2B5EF4-FFF2-40B4-BE49-F238E27FC236}">
                  <a16:creationId xmlns:a16="http://schemas.microsoft.com/office/drawing/2014/main" id="{8874F90C-7EF8-88E4-722D-2BC4F79CBE8B}"/>
                </a:ext>
              </a:extLst>
            </p:cNvPr>
            <p:cNvSpPr/>
            <p:nvPr/>
          </p:nvSpPr>
          <p:spPr>
            <a:xfrm>
              <a:off x="7943144" y="3373047"/>
              <a:ext cx="492702" cy="393226"/>
            </a:xfrm>
            <a:custGeom>
              <a:avLst/>
              <a:gdLst>
                <a:gd name="connsiteX0" fmla="*/ 35 w 492702"/>
                <a:gd name="connsiteY0" fmla="*/ 70 h 393226"/>
                <a:gd name="connsiteX1" fmla="*/ 250407 w 492702"/>
                <a:gd name="connsiteY1" fmla="*/ 191421 h 393226"/>
                <a:gd name="connsiteX2" fmla="*/ 492668 w 492702"/>
                <a:gd name="connsiteY2" fmla="*/ 393157 h 393226"/>
                <a:gd name="connsiteX3" fmla="*/ 242296 w 492702"/>
                <a:gd name="connsiteY3" fmla="*/ 201706 h 393226"/>
                <a:gd name="connsiteX4" fmla="*/ 35 w 492702"/>
                <a:gd name="connsiteY4" fmla="*/ 70 h 3932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702" h="393226">
                  <a:moveTo>
                    <a:pt x="35" y="70"/>
                  </a:moveTo>
                  <a:cubicBezTo>
                    <a:pt x="2310" y="-2798"/>
                    <a:pt x="114389" y="82939"/>
                    <a:pt x="250407" y="191421"/>
                  </a:cubicBezTo>
                  <a:cubicBezTo>
                    <a:pt x="386425" y="299903"/>
                    <a:pt x="494943" y="390289"/>
                    <a:pt x="492668" y="393157"/>
                  </a:cubicBezTo>
                  <a:cubicBezTo>
                    <a:pt x="490392" y="396024"/>
                    <a:pt x="378314" y="310287"/>
                    <a:pt x="242296" y="201706"/>
                  </a:cubicBezTo>
                  <a:cubicBezTo>
                    <a:pt x="106278" y="93125"/>
                    <a:pt x="-2240" y="2839"/>
                    <a:pt x="35" y="70"/>
                  </a:cubicBezTo>
                  <a:close/>
                </a:path>
              </a:pathLst>
            </a:custGeom>
            <a:solidFill>
              <a:srgbClr val="E0E0E0"/>
            </a:solidFill>
            <a:ln w="9887" cap="flat">
              <a:noFill/>
              <a:prstDash val="solid"/>
              <a:miter/>
            </a:ln>
          </p:spPr>
          <p:txBody>
            <a:bodyPr rtlCol="0" anchor="ctr"/>
            <a:lstStyle/>
            <a:p>
              <a:endParaRPr lang="en-IN"/>
            </a:p>
          </p:txBody>
        </p:sp>
        <p:sp>
          <p:nvSpPr>
            <p:cNvPr id="10" name="Freeform: Shape 9">
              <a:extLst>
                <a:ext uri="{FF2B5EF4-FFF2-40B4-BE49-F238E27FC236}">
                  <a16:creationId xmlns:a16="http://schemas.microsoft.com/office/drawing/2014/main" id="{1407CBE0-1875-5975-17BB-6C2862B4E152}"/>
                </a:ext>
              </a:extLst>
            </p:cNvPr>
            <p:cNvSpPr/>
            <p:nvPr/>
          </p:nvSpPr>
          <p:spPr>
            <a:xfrm>
              <a:off x="7582904" y="3157141"/>
              <a:ext cx="411516" cy="262354"/>
            </a:xfrm>
            <a:custGeom>
              <a:avLst/>
              <a:gdLst>
                <a:gd name="connsiteX0" fmla="*/ 0 w 411516"/>
                <a:gd name="connsiteY0" fmla="*/ 0 h 262354"/>
                <a:gd name="connsiteX1" fmla="*/ 411516 w 411516"/>
                <a:gd name="connsiteY1" fmla="*/ 262354 h 262354"/>
                <a:gd name="connsiteX2" fmla="*/ 0 w 411516"/>
                <a:gd name="connsiteY2" fmla="*/ 0 h 262354"/>
              </a:gdLst>
              <a:ahLst/>
              <a:cxnLst>
                <a:cxn ang="0">
                  <a:pos x="connsiteX0" y="connsiteY0"/>
                </a:cxn>
                <a:cxn ang="0">
                  <a:pos x="connsiteX1" y="connsiteY1"/>
                </a:cxn>
                <a:cxn ang="0">
                  <a:pos x="connsiteX2" y="connsiteY2"/>
                </a:cxn>
              </a:cxnLst>
              <a:rect l="l" t="t" r="r" b="b"/>
              <a:pathLst>
                <a:path w="411516" h="262354">
                  <a:moveTo>
                    <a:pt x="0" y="0"/>
                  </a:moveTo>
                  <a:cubicBezTo>
                    <a:pt x="0" y="0"/>
                    <a:pt x="301515" y="16119"/>
                    <a:pt x="411516" y="262354"/>
                  </a:cubicBezTo>
                  <a:cubicBezTo>
                    <a:pt x="411220" y="262354"/>
                    <a:pt x="154022" y="252070"/>
                    <a:pt x="0" y="0"/>
                  </a:cubicBezTo>
                  <a:close/>
                </a:path>
              </a:pathLst>
            </a:custGeom>
            <a:solidFill>
              <a:srgbClr val="E0E0E0"/>
            </a:solidFill>
            <a:ln w="9887" cap="flat">
              <a:noFill/>
              <a:prstDash val="solid"/>
              <a:miter/>
            </a:ln>
          </p:spPr>
          <p:txBody>
            <a:bodyPr rtlCol="0" anchor="ctr"/>
            <a:lstStyle/>
            <a:p>
              <a:endParaRPr lang="en-IN"/>
            </a:p>
          </p:txBody>
        </p:sp>
        <p:sp>
          <p:nvSpPr>
            <p:cNvPr id="11" name="Freeform: Shape 10">
              <a:extLst>
                <a:ext uri="{FF2B5EF4-FFF2-40B4-BE49-F238E27FC236}">
                  <a16:creationId xmlns:a16="http://schemas.microsoft.com/office/drawing/2014/main" id="{AAA8CEB1-9A5D-8396-2C95-5D9B2CA71A91}"/>
                </a:ext>
              </a:extLst>
            </p:cNvPr>
            <p:cNvSpPr/>
            <p:nvPr/>
          </p:nvSpPr>
          <p:spPr>
            <a:xfrm>
              <a:off x="8000414" y="3066262"/>
              <a:ext cx="185849" cy="455881"/>
            </a:xfrm>
            <a:custGeom>
              <a:avLst/>
              <a:gdLst>
                <a:gd name="connsiteX0" fmla="*/ 2415 w 185849"/>
                <a:gd name="connsiteY0" fmla="*/ 0 h 455881"/>
                <a:gd name="connsiteX1" fmla="*/ 176419 w 185849"/>
                <a:gd name="connsiteY1" fmla="*/ 455882 h 455881"/>
                <a:gd name="connsiteX2" fmla="*/ 2415 w 185849"/>
                <a:gd name="connsiteY2" fmla="*/ 0 h 455881"/>
              </a:gdLst>
              <a:ahLst/>
              <a:cxnLst>
                <a:cxn ang="0">
                  <a:pos x="connsiteX0" y="connsiteY0"/>
                </a:cxn>
                <a:cxn ang="0">
                  <a:pos x="connsiteX1" y="connsiteY1"/>
                </a:cxn>
                <a:cxn ang="0">
                  <a:pos x="connsiteX2" y="connsiteY2"/>
                </a:cxn>
              </a:cxnLst>
              <a:rect l="l" t="t" r="r" b="b"/>
              <a:pathLst>
                <a:path w="185849" h="455881">
                  <a:moveTo>
                    <a:pt x="2415" y="0"/>
                  </a:moveTo>
                  <a:cubicBezTo>
                    <a:pt x="2415" y="0"/>
                    <a:pt x="234882" y="192637"/>
                    <a:pt x="176419" y="455882"/>
                  </a:cubicBezTo>
                  <a:cubicBezTo>
                    <a:pt x="176419" y="455882"/>
                    <a:pt x="-24096" y="294296"/>
                    <a:pt x="2415" y="0"/>
                  </a:cubicBezTo>
                  <a:close/>
                </a:path>
              </a:pathLst>
            </a:custGeom>
            <a:solidFill>
              <a:srgbClr val="E0E0E0"/>
            </a:solidFill>
            <a:ln w="9887" cap="flat">
              <a:noFill/>
              <a:prstDash val="solid"/>
              <a:miter/>
            </a:ln>
          </p:spPr>
          <p:txBody>
            <a:bodyPr rtlCol="0" anchor="ctr"/>
            <a:lstStyle/>
            <a:p>
              <a:endParaRPr lang="en-IN"/>
            </a:p>
          </p:txBody>
        </p:sp>
        <p:sp>
          <p:nvSpPr>
            <p:cNvPr id="12" name="Freeform: Shape 11">
              <a:extLst>
                <a:ext uri="{FF2B5EF4-FFF2-40B4-BE49-F238E27FC236}">
                  <a16:creationId xmlns:a16="http://schemas.microsoft.com/office/drawing/2014/main" id="{72C7488A-93EB-35D3-E1DD-0DC301574F9F}"/>
                </a:ext>
              </a:extLst>
            </p:cNvPr>
            <p:cNvSpPr/>
            <p:nvPr/>
          </p:nvSpPr>
          <p:spPr>
            <a:xfrm>
              <a:off x="10999676" y="2868821"/>
              <a:ext cx="485213" cy="130135"/>
            </a:xfrm>
            <a:custGeom>
              <a:avLst/>
              <a:gdLst>
                <a:gd name="connsiteX0" fmla="*/ 485213 w 485213"/>
                <a:gd name="connsiteY0" fmla="*/ 12517 h 130135"/>
                <a:gd name="connsiteX1" fmla="*/ 0 w 485213"/>
                <a:gd name="connsiteY1" fmla="*/ 100529 h 130135"/>
                <a:gd name="connsiteX2" fmla="*/ 485213 w 485213"/>
                <a:gd name="connsiteY2" fmla="*/ 12517 h 130135"/>
              </a:gdLst>
              <a:ahLst/>
              <a:cxnLst>
                <a:cxn ang="0">
                  <a:pos x="connsiteX0" y="connsiteY0"/>
                </a:cxn>
                <a:cxn ang="0">
                  <a:pos x="connsiteX1" y="connsiteY1"/>
                </a:cxn>
                <a:cxn ang="0">
                  <a:pos x="connsiteX2" y="connsiteY2"/>
                </a:cxn>
              </a:cxnLst>
              <a:rect l="l" t="t" r="r" b="b"/>
              <a:pathLst>
                <a:path w="485213" h="130135">
                  <a:moveTo>
                    <a:pt x="485213" y="12517"/>
                  </a:moveTo>
                  <a:cubicBezTo>
                    <a:pt x="211496" y="-42268"/>
                    <a:pt x="0" y="100529"/>
                    <a:pt x="0" y="100529"/>
                  </a:cubicBezTo>
                  <a:cubicBezTo>
                    <a:pt x="213474" y="201298"/>
                    <a:pt x="485213" y="12517"/>
                    <a:pt x="485213" y="12517"/>
                  </a:cubicBezTo>
                  <a:close/>
                </a:path>
              </a:pathLst>
            </a:custGeom>
            <a:solidFill>
              <a:srgbClr val="E0E0E0"/>
            </a:solidFill>
            <a:ln w="9887" cap="flat">
              <a:noFill/>
              <a:prstDash val="solid"/>
              <a:miter/>
            </a:ln>
          </p:spPr>
          <p:txBody>
            <a:bodyPr rtlCol="0" anchor="ctr"/>
            <a:lstStyle/>
            <a:p>
              <a:endParaRPr lang="en-IN"/>
            </a:p>
          </p:txBody>
        </p:sp>
        <p:sp>
          <p:nvSpPr>
            <p:cNvPr id="13" name="Freeform: Shape 12">
              <a:extLst>
                <a:ext uri="{FF2B5EF4-FFF2-40B4-BE49-F238E27FC236}">
                  <a16:creationId xmlns:a16="http://schemas.microsoft.com/office/drawing/2014/main" id="{609AE5EE-31C4-944F-63DA-70CDD372A23D}"/>
                </a:ext>
              </a:extLst>
            </p:cNvPr>
            <p:cNvSpPr/>
            <p:nvPr/>
          </p:nvSpPr>
          <p:spPr>
            <a:xfrm>
              <a:off x="10671749" y="2879261"/>
              <a:ext cx="123676" cy="288362"/>
            </a:xfrm>
            <a:custGeom>
              <a:avLst/>
              <a:gdLst>
                <a:gd name="connsiteX0" fmla="*/ 0 w 123676"/>
                <a:gd name="connsiteY0" fmla="*/ 0 h 288362"/>
                <a:gd name="connsiteX1" fmla="*/ 118707 w 123676"/>
                <a:gd name="connsiteY1" fmla="*/ 288363 h 288362"/>
                <a:gd name="connsiteX2" fmla="*/ 0 w 123676"/>
                <a:gd name="connsiteY2" fmla="*/ 0 h 288362"/>
              </a:gdLst>
              <a:ahLst/>
              <a:cxnLst>
                <a:cxn ang="0">
                  <a:pos x="connsiteX0" y="connsiteY0"/>
                </a:cxn>
                <a:cxn ang="0">
                  <a:pos x="connsiteX1" y="connsiteY1"/>
                </a:cxn>
                <a:cxn ang="0">
                  <a:pos x="connsiteX2" y="connsiteY2"/>
                </a:cxn>
              </a:cxnLst>
              <a:rect l="l" t="t" r="r" b="b"/>
              <a:pathLst>
                <a:path w="123676" h="288362">
                  <a:moveTo>
                    <a:pt x="0" y="0"/>
                  </a:moveTo>
                  <a:cubicBezTo>
                    <a:pt x="1880" y="171277"/>
                    <a:pt x="118707" y="288363"/>
                    <a:pt x="118707" y="288363"/>
                  </a:cubicBezTo>
                  <a:cubicBezTo>
                    <a:pt x="152835" y="149917"/>
                    <a:pt x="0" y="0"/>
                    <a:pt x="0" y="0"/>
                  </a:cubicBezTo>
                  <a:close/>
                </a:path>
              </a:pathLst>
            </a:custGeom>
            <a:solidFill>
              <a:srgbClr val="E0E0E0"/>
            </a:solidFill>
            <a:ln w="9887" cap="flat">
              <a:noFill/>
              <a:prstDash val="solid"/>
              <a:miter/>
            </a:ln>
          </p:spPr>
          <p:txBody>
            <a:bodyPr rtlCol="0" anchor="ctr"/>
            <a:lstStyle/>
            <a:p>
              <a:endParaRPr lang="en-IN"/>
            </a:p>
          </p:txBody>
        </p:sp>
        <p:sp>
          <p:nvSpPr>
            <p:cNvPr id="14" name="Freeform: Shape 13">
              <a:extLst>
                <a:ext uri="{FF2B5EF4-FFF2-40B4-BE49-F238E27FC236}">
                  <a16:creationId xmlns:a16="http://schemas.microsoft.com/office/drawing/2014/main" id="{EC695548-3FE2-E73F-30A4-4C80A58AC0E3}"/>
                </a:ext>
              </a:extLst>
            </p:cNvPr>
            <p:cNvSpPr/>
            <p:nvPr/>
          </p:nvSpPr>
          <p:spPr>
            <a:xfrm>
              <a:off x="10811229" y="3149913"/>
              <a:ext cx="367199" cy="99902"/>
            </a:xfrm>
            <a:custGeom>
              <a:avLst/>
              <a:gdLst>
                <a:gd name="connsiteX0" fmla="*/ 0 w 367199"/>
                <a:gd name="connsiteY0" fmla="*/ 92175 h 99902"/>
                <a:gd name="connsiteX1" fmla="*/ 367199 w 367199"/>
                <a:gd name="connsiteY1" fmla="*/ 20282 h 99902"/>
                <a:gd name="connsiteX2" fmla="*/ 0 w 367199"/>
                <a:gd name="connsiteY2" fmla="*/ 92175 h 99902"/>
              </a:gdLst>
              <a:ahLst/>
              <a:cxnLst>
                <a:cxn ang="0">
                  <a:pos x="connsiteX0" y="connsiteY0"/>
                </a:cxn>
                <a:cxn ang="0">
                  <a:pos x="connsiteX1" y="connsiteY1"/>
                </a:cxn>
                <a:cxn ang="0">
                  <a:pos x="connsiteX2" y="connsiteY2"/>
                </a:cxn>
              </a:cxnLst>
              <a:rect l="l" t="t" r="r" b="b"/>
              <a:pathLst>
                <a:path w="367199" h="99902">
                  <a:moveTo>
                    <a:pt x="0" y="92175"/>
                  </a:moveTo>
                  <a:cubicBezTo>
                    <a:pt x="202296" y="129357"/>
                    <a:pt x="367199" y="20282"/>
                    <a:pt x="367199" y="20282"/>
                  </a:cubicBezTo>
                  <a:cubicBezTo>
                    <a:pt x="211990" y="-52006"/>
                    <a:pt x="0" y="92175"/>
                    <a:pt x="0" y="92175"/>
                  </a:cubicBezTo>
                  <a:close/>
                </a:path>
              </a:pathLst>
            </a:custGeom>
            <a:solidFill>
              <a:srgbClr val="E0E0E0"/>
            </a:solidFill>
            <a:ln w="9887" cap="flat">
              <a:noFill/>
              <a:prstDash val="solid"/>
              <a:miter/>
            </a:ln>
          </p:spPr>
          <p:txBody>
            <a:bodyPr rtlCol="0" anchor="ctr"/>
            <a:lstStyle/>
            <a:p>
              <a:endParaRPr lang="en-IN"/>
            </a:p>
          </p:txBody>
        </p:sp>
        <p:sp>
          <p:nvSpPr>
            <p:cNvPr id="15" name="Freeform: Shape 14">
              <a:extLst>
                <a:ext uri="{FF2B5EF4-FFF2-40B4-BE49-F238E27FC236}">
                  <a16:creationId xmlns:a16="http://schemas.microsoft.com/office/drawing/2014/main" id="{78A78AA5-EEB5-49F4-FF49-91CDBC30C722}"/>
                </a:ext>
              </a:extLst>
            </p:cNvPr>
            <p:cNvSpPr/>
            <p:nvPr/>
          </p:nvSpPr>
          <p:spPr>
            <a:xfrm>
              <a:off x="10698666" y="2792011"/>
              <a:ext cx="375489" cy="548497"/>
            </a:xfrm>
            <a:custGeom>
              <a:avLst/>
              <a:gdLst>
                <a:gd name="connsiteX0" fmla="*/ 375400 w 375489"/>
                <a:gd name="connsiteY0" fmla="*/ 29 h 548497"/>
                <a:gd name="connsiteX1" fmla="*/ 182007 w 375489"/>
                <a:gd name="connsiteY1" fmla="*/ 270394 h 548497"/>
                <a:gd name="connsiteX2" fmla="*/ 89 w 375489"/>
                <a:gd name="connsiteY2" fmla="*/ 548471 h 548497"/>
                <a:gd name="connsiteX3" fmla="*/ 193482 w 375489"/>
                <a:gd name="connsiteY3" fmla="*/ 278206 h 548497"/>
                <a:gd name="connsiteX4" fmla="*/ 375400 w 375489"/>
                <a:gd name="connsiteY4" fmla="*/ 29 h 548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5489" h="548497">
                  <a:moveTo>
                    <a:pt x="375400" y="29"/>
                  </a:moveTo>
                  <a:cubicBezTo>
                    <a:pt x="372234" y="-2147"/>
                    <a:pt x="285678" y="118697"/>
                    <a:pt x="182007" y="270394"/>
                  </a:cubicBezTo>
                  <a:cubicBezTo>
                    <a:pt x="78337" y="422090"/>
                    <a:pt x="-3076" y="546395"/>
                    <a:pt x="89" y="548471"/>
                  </a:cubicBezTo>
                  <a:cubicBezTo>
                    <a:pt x="3255" y="550548"/>
                    <a:pt x="89812" y="429804"/>
                    <a:pt x="193482" y="278206"/>
                  </a:cubicBezTo>
                  <a:cubicBezTo>
                    <a:pt x="297153" y="126608"/>
                    <a:pt x="378566" y="2205"/>
                    <a:pt x="375400" y="29"/>
                  </a:cubicBezTo>
                  <a:close/>
                </a:path>
              </a:pathLst>
            </a:custGeom>
            <a:solidFill>
              <a:srgbClr val="E0E0E0"/>
            </a:solidFill>
            <a:ln w="9887" cap="flat">
              <a:noFill/>
              <a:prstDash val="solid"/>
              <a:miter/>
            </a:ln>
          </p:spPr>
          <p:txBody>
            <a:bodyPr rtlCol="0" anchor="ctr"/>
            <a:lstStyle/>
            <a:p>
              <a:endParaRPr lang="en-IN"/>
            </a:p>
          </p:txBody>
        </p:sp>
        <p:sp>
          <p:nvSpPr>
            <p:cNvPr id="16" name="Freeform: Shape 15">
              <a:extLst>
                <a:ext uri="{FF2B5EF4-FFF2-40B4-BE49-F238E27FC236}">
                  <a16:creationId xmlns:a16="http://schemas.microsoft.com/office/drawing/2014/main" id="{F2E19076-B704-5341-AEC8-6EC42907822A}"/>
                </a:ext>
              </a:extLst>
            </p:cNvPr>
            <p:cNvSpPr/>
            <p:nvPr/>
          </p:nvSpPr>
          <p:spPr>
            <a:xfrm>
              <a:off x="11036673" y="2463034"/>
              <a:ext cx="333961" cy="391603"/>
            </a:xfrm>
            <a:custGeom>
              <a:avLst/>
              <a:gdLst>
                <a:gd name="connsiteX0" fmla="*/ 333961 w 333961"/>
                <a:gd name="connsiteY0" fmla="*/ 0 h 391603"/>
                <a:gd name="connsiteX1" fmla="*/ 0 w 333961"/>
                <a:gd name="connsiteY1" fmla="*/ 391604 h 391603"/>
                <a:gd name="connsiteX2" fmla="*/ 333961 w 333961"/>
                <a:gd name="connsiteY2" fmla="*/ 0 h 391603"/>
              </a:gdLst>
              <a:ahLst/>
              <a:cxnLst>
                <a:cxn ang="0">
                  <a:pos x="connsiteX0" y="connsiteY0"/>
                </a:cxn>
                <a:cxn ang="0">
                  <a:pos x="connsiteX1" y="connsiteY1"/>
                </a:cxn>
                <a:cxn ang="0">
                  <a:pos x="connsiteX2" y="connsiteY2"/>
                </a:cxn>
              </a:cxnLst>
              <a:rect l="l" t="t" r="r" b="b"/>
              <a:pathLst>
                <a:path w="333961" h="391603">
                  <a:moveTo>
                    <a:pt x="333961" y="0"/>
                  </a:moveTo>
                  <a:cubicBezTo>
                    <a:pt x="333961" y="0"/>
                    <a:pt x="35018" y="109372"/>
                    <a:pt x="0" y="391604"/>
                  </a:cubicBezTo>
                  <a:cubicBezTo>
                    <a:pt x="0" y="391702"/>
                    <a:pt x="256406" y="301812"/>
                    <a:pt x="333961" y="0"/>
                  </a:cubicBezTo>
                  <a:close/>
                </a:path>
              </a:pathLst>
            </a:custGeom>
            <a:solidFill>
              <a:srgbClr val="E0E0E0"/>
            </a:solidFill>
            <a:ln w="9887" cap="flat">
              <a:noFill/>
              <a:prstDash val="solid"/>
              <a:miter/>
            </a:ln>
          </p:spPr>
          <p:txBody>
            <a:bodyPr rtlCol="0" anchor="ctr"/>
            <a:lstStyle/>
            <a:p>
              <a:endParaRPr lang="en-IN"/>
            </a:p>
          </p:txBody>
        </p:sp>
        <p:sp>
          <p:nvSpPr>
            <p:cNvPr id="17" name="Freeform: Shape 16">
              <a:extLst>
                <a:ext uri="{FF2B5EF4-FFF2-40B4-BE49-F238E27FC236}">
                  <a16:creationId xmlns:a16="http://schemas.microsoft.com/office/drawing/2014/main" id="{D8D8D287-6290-5F9B-7536-74EEDCEB8C53}"/>
                </a:ext>
              </a:extLst>
            </p:cNvPr>
            <p:cNvSpPr/>
            <p:nvPr/>
          </p:nvSpPr>
          <p:spPr>
            <a:xfrm>
              <a:off x="10830015" y="2501107"/>
              <a:ext cx="133714" cy="513336"/>
            </a:xfrm>
            <a:custGeom>
              <a:avLst/>
              <a:gdLst>
                <a:gd name="connsiteX0" fmla="*/ 89138 w 133714"/>
                <a:gd name="connsiteY0" fmla="*/ 0 h 513336"/>
                <a:gd name="connsiteX1" fmla="*/ 54416 w 133714"/>
                <a:gd name="connsiteY1" fmla="*/ 513337 h 513336"/>
                <a:gd name="connsiteX2" fmla="*/ 89138 w 133714"/>
                <a:gd name="connsiteY2" fmla="*/ 0 h 513336"/>
              </a:gdLst>
              <a:ahLst/>
              <a:cxnLst>
                <a:cxn ang="0">
                  <a:pos x="connsiteX0" y="connsiteY0"/>
                </a:cxn>
                <a:cxn ang="0">
                  <a:pos x="connsiteX1" y="connsiteY1"/>
                </a:cxn>
                <a:cxn ang="0">
                  <a:pos x="connsiteX2" y="connsiteY2"/>
                </a:cxn>
              </a:cxnLst>
              <a:rect l="l" t="t" r="r" b="b"/>
              <a:pathLst>
                <a:path w="133714" h="513336">
                  <a:moveTo>
                    <a:pt x="89138" y="0"/>
                  </a:moveTo>
                  <a:cubicBezTo>
                    <a:pt x="89138" y="0"/>
                    <a:pt x="-85756" y="265915"/>
                    <a:pt x="54416" y="513337"/>
                  </a:cubicBezTo>
                  <a:cubicBezTo>
                    <a:pt x="54416" y="513337"/>
                    <a:pt x="206757" y="288461"/>
                    <a:pt x="89138" y="0"/>
                  </a:cubicBezTo>
                  <a:close/>
                </a:path>
              </a:pathLst>
            </a:custGeom>
            <a:solidFill>
              <a:srgbClr val="E0E0E0"/>
            </a:solidFill>
            <a:ln w="9887" cap="flat">
              <a:noFill/>
              <a:prstDash val="solid"/>
              <a:miter/>
            </a:ln>
          </p:spPr>
          <p:txBody>
            <a:bodyPr rtlCol="0" anchor="ctr"/>
            <a:lstStyle/>
            <a:p>
              <a:endParaRPr lang="en-IN"/>
            </a:p>
          </p:txBody>
        </p:sp>
        <p:sp>
          <p:nvSpPr>
            <p:cNvPr id="18" name="Freeform: Shape 17">
              <a:extLst>
                <a:ext uri="{FF2B5EF4-FFF2-40B4-BE49-F238E27FC236}">
                  <a16:creationId xmlns:a16="http://schemas.microsoft.com/office/drawing/2014/main" id="{02A26FE3-7919-3F7F-207C-2301B786B4AF}"/>
                </a:ext>
              </a:extLst>
            </p:cNvPr>
            <p:cNvSpPr/>
            <p:nvPr/>
          </p:nvSpPr>
          <p:spPr>
            <a:xfrm>
              <a:off x="10467178" y="1531287"/>
              <a:ext cx="340193" cy="90965"/>
            </a:xfrm>
            <a:custGeom>
              <a:avLst/>
              <a:gdLst>
                <a:gd name="connsiteX0" fmla="*/ 340194 w 340193"/>
                <a:gd name="connsiteY0" fmla="*/ 8216 h 90965"/>
                <a:gd name="connsiteX1" fmla="*/ 0 w 340193"/>
                <a:gd name="connsiteY1" fmla="*/ 70220 h 90965"/>
                <a:gd name="connsiteX2" fmla="*/ 340194 w 340193"/>
                <a:gd name="connsiteY2" fmla="*/ 8216 h 90965"/>
              </a:gdLst>
              <a:ahLst/>
              <a:cxnLst>
                <a:cxn ang="0">
                  <a:pos x="connsiteX0" y="connsiteY0"/>
                </a:cxn>
                <a:cxn ang="0">
                  <a:pos x="connsiteX1" y="connsiteY1"/>
                </a:cxn>
                <a:cxn ang="0">
                  <a:pos x="connsiteX2" y="connsiteY2"/>
                </a:cxn>
              </a:cxnLst>
              <a:rect l="l" t="t" r="r" b="b"/>
              <a:pathLst>
                <a:path w="340193" h="90965">
                  <a:moveTo>
                    <a:pt x="340194" y="8216"/>
                  </a:moveTo>
                  <a:cubicBezTo>
                    <a:pt x="223030" y="-13631"/>
                    <a:pt x="101920" y="8444"/>
                    <a:pt x="0" y="70220"/>
                  </a:cubicBezTo>
                  <a:cubicBezTo>
                    <a:pt x="149570" y="140926"/>
                    <a:pt x="340194" y="8216"/>
                    <a:pt x="340194" y="8216"/>
                  </a:cubicBezTo>
                  <a:close/>
                </a:path>
              </a:pathLst>
            </a:custGeom>
            <a:solidFill>
              <a:srgbClr val="E0E0E0"/>
            </a:solidFill>
            <a:ln w="9887" cap="flat">
              <a:noFill/>
              <a:prstDash val="solid"/>
              <a:miter/>
            </a:ln>
          </p:spPr>
          <p:txBody>
            <a:bodyPr rtlCol="0" anchor="ctr"/>
            <a:lstStyle/>
            <a:p>
              <a:endParaRPr lang="en-IN"/>
            </a:p>
          </p:txBody>
        </p:sp>
        <p:sp>
          <p:nvSpPr>
            <p:cNvPr id="19" name="Freeform: Shape 18">
              <a:extLst>
                <a:ext uri="{FF2B5EF4-FFF2-40B4-BE49-F238E27FC236}">
                  <a16:creationId xmlns:a16="http://schemas.microsoft.com/office/drawing/2014/main" id="{FCDB00F7-FDAA-5291-D8B6-1DBB57D901EE}"/>
                </a:ext>
              </a:extLst>
            </p:cNvPr>
            <p:cNvSpPr/>
            <p:nvPr/>
          </p:nvSpPr>
          <p:spPr>
            <a:xfrm>
              <a:off x="10236887" y="1538217"/>
              <a:ext cx="86561" cy="202328"/>
            </a:xfrm>
            <a:custGeom>
              <a:avLst/>
              <a:gdLst>
                <a:gd name="connsiteX0" fmla="*/ 0 w 86561"/>
                <a:gd name="connsiteY0" fmla="*/ 0 h 202328"/>
                <a:gd name="connsiteX1" fmla="*/ 82996 w 86561"/>
                <a:gd name="connsiteY1" fmla="*/ 202328 h 202328"/>
                <a:gd name="connsiteX2" fmla="*/ 0 w 86561"/>
                <a:gd name="connsiteY2" fmla="*/ 0 h 202328"/>
              </a:gdLst>
              <a:ahLst/>
              <a:cxnLst>
                <a:cxn ang="0">
                  <a:pos x="connsiteX0" y="connsiteY0"/>
                </a:cxn>
                <a:cxn ang="0">
                  <a:pos x="connsiteX1" y="connsiteY1"/>
                </a:cxn>
                <a:cxn ang="0">
                  <a:pos x="connsiteX2" y="connsiteY2"/>
                </a:cxn>
              </a:cxnLst>
              <a:rect l="l" t="t" r="r" b="b"/>
              <a:pathLst>
                <a:path w="86561" h="202328">
                  <a:moveTo>
                    <a:pt x="0" y="0"/>
                  </a:moveTo>
                  <a:cubicBezTo>
                    <a:pt x="1286" y="120151"/>
                    <a:pt x="82996" y="202328"/>
                    <a:pt x="82996" y="202328"/>
                  </a:cubicBezTo>
                  <a:cubicBezTo>
                    <a:pt x="107232" y="105219"/>
                    <a:pt x="0" y="0"/>
                    <a:pt x="0" y="0"/>
                  </a:cubicBezTo>
                  <a:close/>
                </a:path>
              </a:pathLst>
            </a:custGeom>
            <a:solidFill>
              <a:srgbClr val="E0E0E0"/>
            </a:solidFill>
            <a:ln w="9887" cap="flat">
              <a:noFill/>
              <a:prstDash val="solid"/>
              <a:miter/>
            </a:ln>
          </p:spPr>
          <p:txBody>
            <a:bodyPr rtlCol="0" anchor="ctr"/>
            <a:lstStyle/>
            <a:p>
              <a:endParaRPr lang="en-IN"/>
            </a:p>
          </p:txBody>
        </p:sp>
        <p:sp>
          <p:nvSpPr>
            <p:cNvPr id="20" name="Freeform: Shape 19">
              <a:extLst>
                <a:ext uri="{FF2B5EF4-FFF2-40B4-BE49-F238E27FC236}">
                  <a16:creationId xmlns:a16="http://schemas.microsoft.com/office/drawing/2014/main" id="{07D1CE60-25F4-D9E6-4550-3153C5DFF4A0}"/>
                </a:ext>
              </a:extLst>
            </p:cNvPr>
            <p:cNvSpPr/>
            <p:nvPr/>
          </p:nvSpPr>
          <p:spPr>
            <a:xfrm>
              <a:off x="10334721" y="1728090"/>
              <a:ext cx="257692" cy="70097"/>
            </a:xfrm>
            <a:custGeom>
              <a:avLst/>
              <a:gdLst>
                <a:gd name="connsiteX0" fmla="*/ 0 w 257692"/>
                <a:gd name="connsiteY0" fmla="*/ 64669 h 70097"/>
                <a:gd name="connsiteX1" fmla="*/ 257692 w 257692"/>
                <a:gd name="connsiteY1" fmla="*/ 14235 h 70097"/>
                <a:gd name="connsiteX2" fmla="*/ 0 w 257692"/>
                <a:gd name="connsiteY2" fmla="*/ 64669 h 70097"/>
              </a:gdLst>
              <a:ahLst/>
              <a:cxnLst>
                <a:cxn ang="0">
                  <a:pos x="connsiteX0" y="connsiteY0"/>
                </a:cxn>
                <a:cxn ang="0">
                  <a:pos x="connsiteX1" y="connsiteY1"/>
                </a:cxn>
                <a:cxn ang="0">
                  <a:pos x="connsiteX2" y="connsiteY2"/>
                </a:cxn>
              </a:cxnLst>
              <a:rect l="l" t="t" r="r" b="b"/>
              <a:pathLst>
                <a:path w="257692" h="70097">
                  <a:moveTo>
                    <a:pt x="0" y="64669"/>
                  </a:moveTo>
                  <a:cubicBezTo>
                    <a:pt x="141953" y="90776"/>
                    <a:pt x="257692" y="14235"/>
                    <a:pt x="257692" y="14235"/>
                  </a:cubicBezTo>
                  <a:cubicBezTo>
                    <a:pt x="148779" y="-36495"/>
                    <a:pt x="0" y="64669"/>
                    <a:pt x="0" y="64669"/>
                  </a:cubicBezTo>
                  <a:close/>
                </a:path>
              </a:pathLst>
            </a:custGeom>
            <a:solidFill>
              <a:srgbClr val="E0E0E0"/>
            </a:solidFill>
            <a:ln w="9887" cap="flat">
              <a:noFill/>
              <a:prstDash val="solid"/>
              <a:miter/>
            </a:ln>
          </p:spPr>
          <p:txBody>
            <a:bodyPr rtlCol="0" anchor="ctr"/>
            <a:lstStyle/>
            <a:p>
              <a:endParaRPr lang="en-IN"/>
            </a:p>
          </p:txBody>
        </p:sp>
        <p:sp>
          <p:nvSpPr>
            <p:cNvPr id="21" name="Freeform: Shape 20">
              <a:extLst>
                <a:ext uri="{FF2B5EF4-FFF2-40B4-BE49-F238E27FC236}">
                  <a16:creationId xmlns:a16="http://schemas.microsoft.com/office/drawing/2014/main" id="{52659062-C526-F36D-DD1C-10391DB84230}"/>
                </a:ext>
              </a:extLst>
            </p:cNvPr>
            <p:cNvSpPr/>
            <p:nvPr/>
          </p:nvSpPr>
          <p:spPr>
            <a:xfrm>
              <a:off x="10255815" y="1476985"/>
              <a:ext cx="263456" cy="384919"/>
            </a:xfrm>
            <a:custGeom>
              <a:avLst/>
              <a:gdLst>
                <a:gd name="connsiteX0" fmla="*/ 263396 w 263456"/>
                <a:gd name="connsiteY0" fmla="*/ 19 h 384919"/>
                <a:gd name="connsiteX1" fmla="*/ 127675 w 263456"/>
                <a:gd name="connsiteY1" fmla="*/ 189690 h 384919"/>
                <a:gd name="connsiteX2" fmla="*/ 66 w 263456"/>
                <a:gd name="connsiteY2" fmla="*/ 384898 h 384919"/>
                <a:gd name="connsiteX3" fmla="*/ 135688 w 263456"/>
                <a:gd name="connsiteY3" fmla="*/ 195228 h 384919"/>
                <a:gd name="connsiteX4" fmla="*/ 263396 w 263456"/>
                <a:gd name="connsiteY4" fmla="*/ 19 h 384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3456" h="384919">
                  <a:moveTo>
                    <a:pt x="263396" y="19"/>
                  </a:moveTo>
                  <a:cubicBezTo>
                    <a:pt x="261121" y="-1464"/>
                    <a:pt x="200383" y="83482"/>
                    <a:pt x="127675" y="189690"/>
                  </a:cubicBezTo>
                  <a:cubicBezTo>
                    <a:pt x="54967" y="295897"/>
                    <a:pt x="-2210" y="383316"/>
                    <a:pt x="66" y="384898"/>
                  </a:cubicBezTo>
                  <a:cubicBezTo>
                    <a:pt x="2341" y="386480"/>
                    <a:pt x="62980" y="301435"/>
                    <a:pt x="135688" y="195228"/>
                  </a:cubicBezTo>
                  <a:cubicBezTo>
                    <a:pt x="208396" y="89020"/>
                    <a:pt x="265573" y="1601"/>
                    <a:pt x="263396" y="19"/>
                  </a:cubicBezTo>
                  <a:close/>
                </a:path>
              </a:pathLst>
            </a:custGeom>
            <a:solidFill>
              <a:srgbClr val="E0E0E0"/>
            </a:solidFill>
            <a:ln w="9887" cap="flat">
              <a:noFill/>
              <a:prstDash val="solid"/>
              <a:miter/>
            </a:ln>
          </p:spPr>
          <p:txBody>
            <a:bodyPr rtlCol="0" anchor="ctr"/>
            <a:lstStyle/>
            <a:p>
              <a:endParaRPr lang="en-IN"/>
            </a:p>
          </p:txBody>
        </p:sp>
        <p:sp>
          <p:nvSpPr>
            <p:cNvPr id="22" name="Freeform: Shape 21">
              <a:extLst>
                <a:ext uri="{FF2B5EF4-FFF2-40B4-BE49-F238E27FC236}">
                  <a16:creationId xmlns:a16="http://schemas.microsoft.com/office/drawing/2014/main" id="{89F0D2B9-CE8A-909B-0EEE-34C2F218FAC1}"/>
                </a:ext>
              </a:extLst>
            </p:cNvPr>
            <p:cNvSpPr/>
            <p:nvPr/>
          </p:nvSpPr>
          <p:spPr>
            <a:xfrm>
              <a:off x="10492997" y="1246196"/>
              <a:ext cx="234247" cy="274715"/>
            </a:xfrm>
            <a:custGeom>
              <a:avLst/>
              <a:gdLst>
                <a:gd name="connsiteX0" fmla="*/ 234248 w 234247"/>
                <a:gd name="connsiteY0" fmla="*/ 0 h 274715"/>
                <a:gd name="connsiteX1" fmla="*/ 0 w 234247"/>
                <a:gd name="connsiteY1" fmla="*/ 274716 h 274715"/>
                <a:gd name="connsiteX2" fmla="*/ 234248 w 234247"/>
                <a:gd name="connsiteY2" fmla="*/ 0 h 274715"/>
              </a:gdLst>
              <a:ahLst/>
              <a:cxnLst>
                <a:cxn ang="0">
                  <a:pos x="connsiteX0" y="connsiteY0"/>
                </a:cxn>
                <a:cxn ang="0">
                  <a:pos x="connsiteX1" y="connsiteY1"/>
                </a:cxn>
                <a:cxn ang="0">
                  <a:pos x="connsiteX2" y="connsiteY2"/>
                </a:cxn>
              </a:cxnLst>
              <a:rect l="l" t="t" r="r" b="b"/>
              <a:pathLst>
                <a:path w="234247" h="274715">
                  <a:moveTo>
                    <a:pt x="234248" y="0"/>
                  </a:moveTo>
                  <a:cubicBezTo>
                    <a:pt x="234248" y="0"/>
                    <a:pt x="24434" y="76738"/>
                    <a:pt x="0" y="274716"/>
                  </a:cubicBezTo>
                  <a:cubicBezTo>
                    <a:pt x="117124" y="225297"/>
                    <a:pt x="203978" y="123433"/>
                    <a:pt x="234248" y="0"/>
                  </a:cubicBezTo>
                  <a:close/>
                </a:path>
              </a:pathLst>
            </a:custGeom>
            <a:solidFill>
              <a:srgbClr val="E0E0E0"/>
            </a:solidFill>
            <a:ln w="9887" cap="flat">
              <a:noFill/>
              <a:prstDash val="solid"/>
              <a:miter/>
            </a:ln>
          </p:spPr>
          <p:txBody>
            <a:bodyPr rtlCol="0" anchor="ctr"/>
            <a:lstStyle/>
            <a:p>
              <a:endParaRPr lang="en-IN"/>
            </a:p>
          </p:txBody>
        </p:sp>
        <p:sp>
          <p:nvSpPr>
            <p:cNvPr id="23" name="Freeform: Shape 22">
              <a:extLst>
                <a:ext uri="{FF2B5EF4-FFF2-40B4-BE49-F238E27FC236}">
                  <a16:creationId xmlns:a16="http://schemas.microsoft.com/office/drawing/2014/main" id="{B4C3B5DA-0948-3B3E-0CB3-07DAB9DD0198}"/>
                </a:ext>
              </a:extLst>
            </p:cNvPr>
            <p:cNvSpPr/>
            <p:nvPr/>
          </p:nvSpPr>
          <p:spPr>
            <a:xfrm>
              <a:off x="10347941" y="1272500"/>
              <a:ext cx="93992" cy="360255"/>
            </a:xfrm>
            <a:custGeom>
              <a:avLst/>
              <a:gdLst>
                <a:gd name="connsiteX0" fmla="*/ 62555 w 93992"/>
                <a:gd name="connsiteY0" fmla="*/ 0 h 360255"/>
                <a:gd name="connsiteX1" fmla="*/ 38220 w 93992"/>
                <a:gd name="connsiteY1" fmla="*/ 360255 h 360255"/>
                <a:gd name="connsiteX2" fmla="*/ 62555 w 93992"/>
                <a:gd name="connsiteY2" fmla="*/ 0 h 360255"/>
              </a:gdLst>
              <a:ahLst/>
              <a:cxnLst>
                <a:cxn ang="0">
                  <a:pos x="connsiteX0" y="connsiteY0"/>
                </a:cxn>
                <a:cxn ang="0">
                  <a:pos x="connsiteX1" y="connsiteY1"/>
                </a:cxn>
                <a:cxn ang="0">
                  <a:pos x="connsiteX2" y="connsiteY2"/>
                </a:cxn>
              </a:cxnLst>
              <a:rect l="l" t="t" r="r" b="b"/>
              <a:pathLst>
                <a:path w="93992" h="360255">
                  <a:moveTo>
                    <a:pt x="62555" y="0"/>
                  </a:moveTo>
                  <a:cubicBezTo>
                    <a:pt x="62555" y="0"/>
                    <a:pt x="-60208" y="186605"/>
                    <a:pt x="38220" y="360255"/>
                  </a:cubicBezTo>
                  <a:cubicBezTo>
                    <a:pt x="102796" y="250754"/>
                    <a:pt x="111818" y="117186"/>
                    <a:pt x="62555" y="0"/>
                  </a:cubicBezTo>
                  <a:close/>
                </a:path>
              </a:pathLst>
            </a:custGeom>
            <a:solidFill>
              <a:srgbClr val="E0E0E0"/>
            </a:solidFill>
            <a:ln w="9887" cap="flat">
              <a:noFill/>
              <a:prstDash val="solid"/>
              <a:miter/>
            </a:ln>
          </p:spPr>
          <p:txBody>
            <a:bodyPr rtlCol="0" anchor="ctr"/>
            <a:lstStyle/>
            <a:p>
              <a:endParaRPr lang="en-IN"/>
            </a:p>
          </p:txBody>
        </p:sp>
        <p:sp>
          <p:nvSpPr>
            <p:cNvPr id="24" name="Freeform: Shape 23">
              <a:extLst>
                <a:ext uri="{FF2B5EF4-FFF2-40B4-BE49-F238E27FC236}">
                  <a16:creationId xmlns:a16="http://schemas.microsoft.com/office/drawing/2014/main" id="{9CC8D68B-2A07-413A-D621-A41FBA625075}"/>
                </a:ext>
              </a:extLst>
            </p:cNvPr>
            <p:cNvSpPr/>
            <p:nvPr/>
          </p:nvSpPr>
          <p:spPr>
            <a:xfrm rot="-5045999">
              <a:off x="7522966" y="2481243"/>
              <a:ext cx="416165" cy="520358"/>
            </a:xfrm>
            <a:custGeom>
              <a:avLst/>
              <a:gdLst>
                <a:gd name="connsiteX0" fmla="*/ 0 w 416165"/>
                <a:gd name="connsiteY0" fmla="*/ 0 h 520358"/>
                <a:gd name="connsiteX1" fmla="*/ 416166 w 416165"/>
                <a:gd name="connsiteY1" fmla="*/ 0 h 520358"/>
                <a:gd name="connsiteX2" fmla="*/ 416166 w 416165"/>
                <a:gd name="connsiteY2" fmla="*/ 520358 h 520358"/>
                <a:gd name="connsiteX3" fmla="*/ 0 w 416165"/>
                <a:gd name="connsiteY3" fmla="*/ 520358 h 520358"/>
              </a:gdLst>
              <a:ahLst/>
              <a:cxnLst>
                <a:cxn ang="0">
                  <a:pos x="connsiteX0" y="connsiteY0"/>
                </a:cxn>
                <a:cxn ang="0">
                  <a:pos x="connsiteX1" y="connsiteY1"/>
                </a:cxn>
                <a:cxn ang="0">
                  <a:pos x="connsiteX2" y="connsiteY2"/>
                </a:cxn>
                <a:cxn ang="0">
                  <a:pos x="connsiteX3" y="connsiteY3"/>
                </a:cxn>
              </a:cxnLst>
              <a:rect l="l" t="t" r="r" b="b"/>
              <a:pathLst>
                <a:path w="416165" h="520358">
                  <a:moveTo>
                    <a:pt x="0" y="0"/>
                  </a:moveTo>
                  <a:lnTo>
                    <a:pt x="416166" y="0"/>
                  </a:lnTo>
                  <a:lnTo>
                    <a:pt x="416166" y="520358"/>
                  </a:lnTo>
                  <a:lnTo>
                    <a:pt x="0" y="520358"/>
                  </a:lnTo>
                  <a:close/>
                </a:path>
              </a:pathLst>
            </a:custGeom>
            <a:solidFill>
              <a:srgbClr val="F5F5F5"/>
            </a:solidFill>
            <a:ln w="9887" cap="flat">
              <a:noFill/>
              <a:prstDash val="solid"/>
              <a:miter/>
            </a:ln>
          </p:spPr>
          <p:txBody>
            <a:bodyPr rtlCol="0" anchor="ctr"/>
            <a:lstStyle/>
            <a:p>
              <a:endParaRPr lang="en-IN"/>
            </a:p>
          </p:txBody>
        </p:sp>
        <p:sp>
          <p:nvSpPr>
            <p:cNvPr id="25" name="Freeform: Shape 24">
              <a:extLst>
                <a:ext uri="{FF2B5EF4-FFF2-40B4-BE49-F238E27FC236}">
                  <a16:creationId xmlns:a16="http://schemas.microsoft.com/office/drawing/2014/main" id="{B54E5D14-1D5A-81FC-7A54-D7D540AF11D6}"/>
                </a:ext>
              </a:extLst>
            </p:cNvPr>
            <p:cNvSpPr/>
            <p:nvPr/>
          </p:nvSpPr>
          <p:spPr>
            <a:xfrm rot="-5045999">
              <a:off x="7548854" y="2499427"/>
              <a:ext cx="363736" cy="483768"/>
            </a:xfrm>
            <a:custGeom>
              <a:avLst/>
              <a:gdLst>
                <a:gd name="connsiteX0" fmla="*/ 0 w 363736"/>
                <a:gd name="connsiteY0" fmla="*/ 0 h 483768"/>
                <a:gd name="connsiteX1" fmla="*/ 363737 w 363736"/>
                <a:gd name="connsiteY1" fmla="*/ 0 h 483768"/>
                <a:gd name="connsiteX2" fmla="*/ 363737 w 363736"/>
                <a:gd name="connsiteY2" fmla="*/ 483769 h 483768"/>
                <a:gd name="connsiteX3" fmla="*/ 0 w 363736"/>
                <a:gd name="connsiteY3" fmla="*/ 483769 h 483768"/>
              </a:gdLst>
              <a:ahLst/>
              <a:cxnLst>
                <a:cxn ang="0">
                  <a:pos x="connsiteX0" y="connsiteY0"/>
                </a:cxn>
                <a:cxn ang="0">
                  <a:pos x="connsiteX1" y="connsiteY1"/>
                </a:cxn>
                <a:cxn ang="0">
                  <a:pos x="connsiteX2" y="connsiteY2"/>
                </a:cxn>
                <a:cxn ang="0">
                  <a:pos x="connsiteX3" y="connsiteY3"/>
                </a:cxn>
              </a:cxnLst>
              <a:rect l="l" t="t" r="r" b="b"/>
              <a:pathLst>
                <a:path w="363736" h="483768">
                  <a:moveTo>
                    <a:pt x="0" y="0"/>
                  </a:moveTo>
                  <a:lnTo>
                    <a:pt x="363737" y="0"/>
                  </a:lnTo>
                  <a:lnTo>
                    <a:pt x="363737" y="483769"/>
                  </a:lnTo>
                  <a:lnTo>
                    <a:pt x="0" y="483769"/>
                  </a:lnTo>
                  <a:close/>
                </a:path>
              </a:pathLst>
            </a:custGeom>
            <a:solidFill>
              <a:srgbClr val="EBEBEB"/>
            </a:solidFill>
            <a:ln w="9887" cap="flat">
              <a:noFill/>
              <a:prstDash val="solid"/>
              <a:miter/>
            </a:ln>
          </p:spPr>
          <p:txBody>
            <a:bodyPr rtlCol="0" anchor="ctr"/>
            <a:lstStyle/>
            <a:p>
              <a:endParaRPr lang="en-IN"/>
            </a:p>
          </p:txBody>
        </p:sp>
        <p:sp>
          <p:nvSpPr>
            <p:cNvPr id="26" name="Freeform: Shape 25">
              <a:extLst>
                <a:ext uri="{FF2B5EF4-FFF2-40B4-BE49-F238E27FC236}">
                  <a16:creationId xmlns:a16="http://schemas.microsoft.com/office/drawing/2014/main" id="{A622ECAF-8915-4522-1A0D-03404776414F}"/>
                </a:ext>
              </a:extLst>
            </p:cNvPr>
            <p:cNvSpPr/>
            <p:nvPr/>
          </p:nvSpPr>
          <p:spPr>
            <a:xfrm>
              <a:off x="7471320" y="2689887"/>
              <a:ext cx="481355" cy="257212"/>
            </a:xfrm>
            <a:custGeom>
              <a:avLst/>
              <a:gdLst>
                <a:gd name="connsiteX0" fmla="*/ 0 w 481355"/>
                <a:gd name="connsiteY0" fmla="*/ 207471 h 257212"/>
                <a:gd name="connsiteX1" fmla="*/ 191414 w 481355"/>
                <a:gd name="connsiteY1" fmla="*/ 0 h 257212"/>
                <a:gd name="connsiteX2" fmla="*/ 281038 w 481355"/>
                <a:gd name="connsiteY2" fmla="*/ 151400 h 257212"/>
                <a:gd name="connsiteX3" fmla="*/ 359384 w 481355"/>
                <a:gd name="connsiteY3" fmla="*/ 83463 h 257212"/>
                <a:gd name="connsiteX4" fmla="*/ 481355 w 481355"/>
                <a:gd name="connsiteY4" fmla="*/ 257212 h 257212"/>
                <a:gd name="connsiteX5" fmla="*/ 0 w 481355"/>
                <a:gd name="connsiteY5" fmla="*/ 207471 h 257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1355" h="257212">
                  <a:moveTo>
                    <a:pt x="0" y="207471"/>
                  </a:moveTo>
                  <a:lnTo>
                    <a:pt x="191414" y="0"/>
                  </a:lnTo>
                  <a:lnTo>
                    <a:pt x="281038" y="151400"/>
                  </a:lnTo>
                  <a:lnTo>
                    <a:pt x="359384" y="83463"/>
                  </a:lnTo>
                  <a:lnTo>
                    <a:pt x="481355" y="257212"/>
                  </a:lnTo>
                  <a:lnTo>
                    <a:pt x="0" y="207471"/>
                  </a:lnTo>
                  <a:close/>
                </a:path>
              </a:pathLst>
            </a:custGeom>
            <a:solidFill>
              <a:srgbClr val="E0E0E0"/>
            </a:solidFill>
            <a:ln w="9887" cap="flat">
              <a:noFill/>
              <a:prstDash val="solid"/>
              <a:miter/>
            </a:ln>
          </p:spPr>
          <p:txBody>
            <a:bodyPr rtlCol="0" anchor="ctr"/>
            <a:lstStyle/>
            <a:p>
              <a:endParaRPr lang="en-IN"/>
            </a:p>
          </p:txBody>
        </p:sp>
        <p:sp>
          <p:nvSpPr>
            <p:cNvPr id="27" name="Freeform: Shape 26">
              <a:extLst>
                <a:ext uri="{FF2B5EF4-FFF2-40B4-BE49-F238E27FC236}">
                  <a16:creationId xmlns:a16="http://schemas.microsoft.com/office/drawing/2014/main" id="{3B4FBD09-70DC-70BC-99A6-4FA5690DA763}"/>
                </a:ext>
              </a:extLst>
            </p:cNvPr>
            <p:cNvSpPr/>
            <p:nvPr/>
          </p:nvSpPr>
          <p:spPr>
            <a:xfrm>
              <a:off x="7737911" y="2635684"/>
              <a:ext cx="76175" cy="76149"/>
            </a:xfrm>
            <a:custGeom>
              <a:avLst/>
              <a:gdLst>
                <a:gd name="connsiteX0" fmla="*/ 75976 w 76175"/>
                <a:gd name="connsiteY0" fmla="*/ 41941 h 76149"/>
                <a:gd name="connsiteX1" fmla="*/ 34221 w 76175"/>
                <a:gd name="connsiteY1" fmla="*/ 75949 h 76149"/>
                <a:gd name="connsiteX2" fmla="*/ 200 w 76175"/>
                <a:gd name="connsiteY2" fmla="*/ 34208 h 76149"/>
                <a:gd name="connsiteX3" fmla="*/ 41954 w 76175"/>
                <a:gd name="connsiteY3" fmla="*/ 200 h 76149"/>
                <a:gd name="connsiteX4" fmla="*/ 42046 w 76175"/>
                <a:gd name="connsiteY4" fmla="*/ 210 h 76149"/>
                <a:gd name="connsiteX5" fmla="*/ 75976 w 76175"/>
                <a:gd name="connsiteY5" fmla="*/ 41941 h 76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175" h="76149">
                  <a:moveTo>
                    <a:pt x="75976" y="41941"/>
                  </a:moveTo>
                  <a:cubicBezTo>
                    <a:pt x="73840" y="62856"/>
                    <a:pt x="55147" y="78085"/>
                    <a:pt x="34221" y="75949"/>
                  </a:cubicBezTo>
                  <a:cubicBezTo>
                    <a:pt x="13296" y="73813"/>
                    <a:pt x="-1936" y="55133"/>
                    <a:pt x="200" y="34208"/>
                  </a:cubicBezTo>
                  <a:cubicBezTo>
                    <a:pt x="2335" y="13293"/>
                    <a:pt x="21029" y="-1936"/>
                    <a:pt x="41954" y="200"/>
                  </a:cubicBezTo>
                  <a:cubicBezTo>
                    <a:pt x="41985" y="200"/>
                    <a:pt x="42015" y="210"/>
                    <a:pt x="42046" y="210"/>
                  </a:cubicBezTo>
                  <a:cubicBezTo>
                    <a:pt x="62930" y="2395"/>
                    <a:pt x="78108" y="21056"/>
                    <a:pt x="75976" y="41941"/>
                  </a:cubicBezTo>
                  <a:close/>
                </a:path>
              </a:pathLst>
            </a:custGeom>
            <a:solidFill>
              <a:srgbClr val="E0E0E0"/>
            </a:solidFill>
            <a:ln w="9887" cap="flat">
              <a:noFill/>
              <a:prstDash val="solid"/>
              <a:miter/>
            </a:ln>
          </p:spPr>
          <p:txBody>
            <a:bodyPr rtlCol="0" anchor="ctr"/>
            <a:lstStyle/>
            <a:p>
              <a:endParaRPr lang="en-IN"/>
            </a:p>
          </p:txBody>
        </p:sp>
        <p:sp>
          <p:nvSpPr>
            <p:cNvPr id="28" name="Freeform: Shape 27">
              <a:extLst>
                <a:ext uri="{FF2B5EF4-FFF2-40B4-BE49-F238E27FC236}">
                  <a16:creationId xmlns:a16="http://schemas.microsoft.com/office/drawing/2014/main" id="{C80F6B7F-6273-F753-56F6-10D12A2D0768}"/>
                </a:ext>
              </a:extLst>
            </p:cNvPr>
            <p:cNvSpPr/>
            <p:nvPr/>
          </p:nvSpPr>
          <p:spPr>
            <a:xfrm rot="-4898999">
              <a:off x="10702272" y="4548825"/>
              <a:ext cx="300525" cy="375780"/>
            </a:xfrm>
            <a:custGeom>
              <a:avLst/>
              <a:gdLst>
                <a:gd name="connsiteX0" fmla="*/ 0 w 300525"/>
                <a:gd name="connsiteY0" fmla="*/ 0 h 375780"/>
                <a:gd name="connsiteX1" fmla="*/ 300526 w 300525"/>
                <a:gd name="connsiteY1" fmla="*/ 0 h 375780"/>
                <a:gd name="connsiteX2" fmla="*/ 300526 w 300525"/>
                <a:gd name="connsiteY2" fmla="*/ 375781 h 375780"/>
                <a:gd name="connsiteX3" fmla="*/ 0 w 300525"/>
                <a:gd name="connsiteY3" fmla="*/ 375781 h 375780"/>
              </a:gdLst>
              <a:ahLst/>
              <a:cxnLst>
                <a:cxn ang="0">
                  <a:pos x="connsiteX0" y="connsiteY0"/>
                </a:cxn>
                <a:cxn ang="0">
                  <a:pos x="connsiteX1" y="connsiteY1"/>
                </a:cxn>
                <a:cxn ang="0">
                  <a:pos x="connsiteX2" y="connsiteY2"/>
                </a:cxn>
                <a:cxn ang="0">
                  <a:pos x="connsiteX3" y="connsiteY3"/>
                </a:cxn>
              </a:cxnLst>
              <a:rect l="l" t="t" r="r" b="b"/>
              <a:pathLst>
                <a:path w="300525" h="375780">
                  <a:moveTo>
                    <a:pt x="0" y="0"/>
                  </a:moveTo>
                  <a:lnTo>
                    <a:pt x="300526" y="0"/>
                  </a:lnTo>
                  <a:lnTo>
                    <a:pt x="300526" y="375781"/>
                  </a:lnTo>
                  <a:lnTo>
                    <a:pt x="0" y="375781"/>
                  </a:lnTo>
                  <a:close/>
                </a:path>
              </a:pathLst>
            </a:custGeom>
            <a:solidFill>
              <a:srgbClr val="F5F5F5"/>
            </a:solidFill>
            <a:ln w="9887" cap="flat">
              <a:noFill/>
              <a:prstDash val="solid"/>
              <a:miter/>
            </a:ln>
          </p:spPr>
          <p:txBody>
            <a:bodyPr rtlCol="0" anchor="ctr"/>
            <a:lstStyle/>
            <a:p>
              <a:endParaRPr lang="en-IN"/>
            </a:p>
          </p:txBody>
        </p:sp>
        <p:sp>
          <p:nvSpPr>
            <p:cNvPr id="29" name="Freeform: Shape 28">
              <a:extLst>
                <a:ext uri="{FF2B5EF4-FFF2-40B4-BE49-F238E27FC236}">
                  <a16:creationId xmlns:a16="http://schemas.microsoft.com/office/drawing/2014/main" id="{3D29B295-105A-0F94-95C6-81D2B576F79A}"/>
                </a:ext>
              </a:extLst>
            </p:cNvPr>
            <p:cNvSpPr/>
            <p:nvPr/>
          </p:nvSpPr>
          <p:spPr>
            <a:xfrm rot="-4898999">
              <a:off x="10720932" y="4561967"/>
              <a:ext cx="262638" cy="349377"/>
            </a:xfrm>
            <a:custGeom>
              <a:avLst/>
              <a:gdLst>
                <a:gd name="connsiteX0" fmla="*/ 0 w 262638"/>
                <a:gd name="connsiteY0" fmla="*/ 0 h 349377"/>
                <a:gd name="connsiteX1" fmla="*/ 262638 w 262638"/>
                <a:gd name="connsiteY1" fmla="*/ 0 h 349377"/>
                <a:gd name="connsiteX2" fmla="*/ 262638 w 262638"/>
                <a:gd name="connsiteY2" fmla="*/ 349377 h 349377"/>
                <a:gd name="connsiteX3" fmla="*/ 0 w 262638"/>
                <a:gd name="connsiteY3" fmla="*/ 349377 h 349377"/>
              </a:gdLst>
              <a:ahLst/>
              <a:cxnLst>
                <a:cxn ang="0">
                  <a:pos x="connsiteX0" y="connsiteY0"/>
                </a:cxn>
                <a:cxn ang="0">
                  <a:pos x="connsiteX1" y="connsiteY1"/>
                </a:cxn>
                <a:cxn ang="0">
                  <a:pos x="connsiteX2" y="connsiteY2"/>
                </a:cxn>
                <a:cxn ang="0">
                  <a:pos x="connsiteX3" y="connsiteY3"/>
                </a:cxn>
              </a:cxnLst>
              <a:rect l="l" t="t" r="r" b="b"/>
              <a:pathLst>
                <a:path w="262638" h="349377">
                  <a:moveTo>
                    <a:pt x="0" y="0"/>
                  </a:moveTo>
                  <a:lnTo>
                    <a:pt x="262638" y="0"/>
                  </a:lnTo>
                  <a:lnTo>
                    <a:pt x="262638" y="349377"/>
                  </a:lnTo>
                  <a:lnTo>
                    <a:pt x="0" y="349377"/>
                  </a:lnTo>
                  <a:close/>
                </a:path>
              </a:pathLst>
            </a:custGeom>
            <a:solidFill>
              <a:srgbClr val="EBEBEB"/>
            </a:solidFill>
            <a:ln w="9887" cap="flat">
              <a:noFill/>
              <a:prstDash val="solid"/>
              <a:miter/>
            </a:ln>
          </p:spPr>
          <p:txBody>
            <a:bodyPr rtlCol="0" anchor="ctr"/>
            <a:lstStyle/>
            <a:p>
              <a:endParaRPr lang="en-IN"/>
            </a:p>
          </p:txBody>
        </p:sp>
        <p:sp>
          <p:nvSpPr>
            <p:cNvPr id="30" name="Freeform: Shape 29">
              <a:extLst>
                <a:ext uri="{FF2B5EF4-FFF2-40B4-BE49-F238E27FC236}">
                  <a16:creationId xmlns:a16="http://schemas.microsoft.com/office/drawing/2014/main" id="{BC007380-9800-6F71-5F17-ED301B669067}"/>
                </a:ext>
              </a:extLst>
            </p:cNvPr>
            <p:cNvSpPr/>
            <p:nvPr/>
          </p:nvSpPr>
          <p:spPr>
            <a:xfrm>
              <a:off x="10660571" y="4697844"/>
              <a:ext cx="345733" cy="194515"/>
            </a:xfrm>
            <a:custGeom>
              <a:avLst/>
              <a:gdLst>
                <a:gd name="connsiteX0" fmla="*/ 0 w 345733"/>
                <a:gd name="connsiteY0" fmla="*/ 143786 h 194515"/>
                <a:gd name="connsiteX1" fmla="*/ 144426 w 345733"/>
                <a:gd name="connsiteY1" fmla="*/ 0 h 194515"/>
                <a:gd name="connsiteX2" fmla="*/ 204472 w 345733"/>
                <a:gd name="connsiteY2" fmla="*/ 111943 h 194515"/>
                <a:gd name="connsiteX3" fmla="*/ 263133 w 345733"/>
                <a:gd name="connsiteY3" fmla="*/ 65465 h 194515"/>
                <a:gd name="connsiteX4" fmla="*/ 345733 w 345733"/>
                <a:gd name="connsiteY4" fmla="*/ 194516 h 194515"/>
                <a:gd name="connsiteX5" fmla="*/ 0 w 345733"/>
                <a:gd name="connsiteY5" fmla="*/ 143786 h 194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5733" h="194515">
                  <a:moveTo>
                    <a:pt x="0" y="143786"/>
                  </a:moveTo>
                  <a:lnTo>
                    <a:pt x="144426" y="0"/>
                  </a:lnTo>
                  <a:lnTo>
                    <a:pt x="204472" y="111943"/>
                  </a:lnTo>
                  <a:lnTo>
                    <a:pt x="263133" y="65465"/>
                  </a:lnTo>
                  <a:lnTo>
                    <a:pt x="345733" y="194516"/>
                  </a:lnTo>
                  <a:lnTo>
                    <a:pt x="0" y="143786"/>
                  </a:lnTo>
                  <a:close/>
                </a:path>
              </a:pathLst>
            </a:custGeom>
            <a:solidFill>
              <a:srgbClr val="E0E0E0"/>
            </a:solidFill>
            <a:ln w="9887" cap="flat">
              <a:noFill/>
              <a:prstDash val="solid"/>
              <a:miter/>
            </a:ln>
          </p:spPr>
          <p:txBody>
            <a:bodyPr rtlCol="0" anchor="ctr"/>
            <a:lstStyle/>
            <a:p>
              <a:endParaRPr lang="en-IN"/>
            </a:p>
          </p:txBody>
        </p:sp>
        <p:sp>
          <p:nvSpPr>
            <p:cNvPr id="31" name="Freeform: Shape 30">
              <a:extLst>
                <a:ext uri="{FF2B5EF4-FFF2-40B4-BE49-F238E27FC236}">
                  <a16:creationId xmlns:a16="http://schemas.microsoft.com/office/drawing/2014/main" id="{F47174A8-0085-A086-1FBA-66D21E149F25}"/>
                </a:ext>
              </a:extLst>
            </p:cNvPr>
            <p:cNvSpPr/>
            <p:nvPr/>
          </p:nvSpPr>
          <p:spPr>
            <a:xfrm>
              <a:off x="10859796" y="4662548"/>
              <a:ext cx="54998" cy="54991"/>
            </a:xfrm>
            <a:custGeom>
              <a:avLst/>
              <a:gdLst>
                <a:gd name="connsiteX0" fmla="*/ 54708 w 54998"/>
                <a:gd name="connsiteY0" fmla="*/ 31538 h 54991"/>
                <a:gd name="connsiteX1" fmla="*/ 23459 w 54998"/>
                <a:gd name="connsiteY1" fmla="*/ 54688 h 54991"/>
                <a:gd name="connsiteX2" fmla="*/ 301 w 54998"/>
                <a:gd name="connsiteY2" fmla="*/ 23449 h 54991"/>
                <a:gd name="connsiteX3" fmla="*/ 31461 w 54998"/>
                <a:gd name="connsiteY3" fmla="*/ 289 h 54991"/>
                <a:gd name="connsiteX4" fmla="*/ 54708 w 54998"/>
                <a:gd name="connsiteY4" fmla="*/ 31538 h 549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98" h="54991">
                  <a:moveTo>
                    <a:pt x="54708" y="31538"/>
                  </a:moveTo>
                  <a:cubicBezTo>
                    <a:pt x="52472" y="46559"/>
                    <a:pt x="38485" y="56923"/>
                    <a:pt x="23459" y="54688"/>
                  </a:cubicBezTo>
                  <a:cubicBezTo>
                    <a:pt x="8442" y="52453"/>
                    <a:pt x="-1925" y="38470"/>
                    <a:pt x="301" y="23449"/>
                  </a:cubicBezTo>
                  <a:cubicBezTo>
                    <a:pt x="2537" y="8467"/>
                    <a:pt x="16465" y="-1887"/>
                    <a:pt x="31461" y="289"/>
                  </a:cubicBezTo>
                  <a:cubicBezTo>
                    <a:pt x="46498" y="2524"/>
                    <a:pt x="56894" y="16497"/>
                    <a:pt x="54708" y="31538"/>
                  </a:cubicBezTo>
                  <a:close/>
                </a:path>
              </a:pathLst>
            </a:custGeom>
            <a:solidFill>
              <a:srgbClr val="E0E0E0"/>
            </a:solidFill>
            <a:ln w="9887" cap="flat">
              <a:noFill/>
              <a:prstDash val="solid"/>
              <a:miter/>
            </a:ln>
          </p:spPr>
          <p:txBody>
            <a:bodyPr rtlCol="0" anchor="ctr"/>
            <a:lstStyle/>
            <a:p>
              <a:endParaRPr lang="en-IN"/>
            </a:p>
          </p:txBody>
        </p:sp>
        <p:sp>
          <p:nvSpPr>
            <p:cNvPr id="32" name="Freeform: Shape 31">
              <a:extLst>
                <a:ext uri="{FF2B5EF4-FFF2-40B4-BE49-F238E27FC236}">
                  <a16:creationId xmlns:a16="http://schemas.microsoft.com/office/drawing/2014/main" id="{9C964805-8B7A-CCF7-D87A-7760743591F5}"/>
                </a:ext>
              </a:extLst>
            </p:cNvPr>
            <p:cNvSpPr/>
            <p:nvPr/>
          </p:nvSpPr>
          <p:spPr>
            <a:xfrm rot="-1681800">
              <a:off x="7645129" y="4174770"/>
              <a:ext cx="375904" cy="300427"/>
            </a:xfrm>
            <a:custGeom>
              <a:avLst/>
              <a:gdLst>
                <a:gd name="connsiteX0" fmla="*/ 0 w 375904"/>
                <a:gd name="connsiteY0" fmla="*/ 0 h 300427"/>
                <a:gd name="connsiteX1" fmla="*/ 375904 w 375904"/>
                <a:gd name="connsiteY1" fmla="*/ 0 h 300427"/>
                <a:gd name="connsiteX2" fmla="*/ 375904 w 375904"/>
                <a:gd name="connsiteY2" fmla="*/ 300427 h 300427"/>
                <a:gd name="connsiteX3" fmla="*/ 0 w 375904"/>
                <a:gd name="connsiteY3" fmla="*/ 300427 h 300427"/>
              </a:gdLst>
              <a:ahLst/>
              <a:cxnLst>
                <a:cxn ang="0">
                  <a:pos x="connsiteX0" y="connsiteY0"/>
                </a:cxn>
                <a:cxn ang="0">
                  <a:pos x="connsiteX1" y="connsiteY1"/>
                </a:cxn>
                <a:cxn ang="0">
                  <a:pos x="connsiteX2" y="connsiteY2"/>
                </a:cxn>
                <a:cxn ang="0">
                  <a:pos x="connsiteX3" y="connsiteY3"/>
                </a:cxn>
              </a:cxnLst>
              <a:rect l="l" t="t" r="r" b="b"/>
              <a:pathLst>
                <a:path w="375904" h="300427">
                  <a:moveTo>
                    <a:pt x="0" y="0"/>
                  </a:moveTo>
                  <a:lnTo>
                    <a:pt x="375904" y="0"/>
                  </a:lnTo>
                  <a:lnTo>
                    <a:pt x="375904" y="300427"/>
                  </a:lnTo>
                  <a:lnTo>
                    <a:pt x="0" y="300427"/>
                  </a:lnTo>
                  <a:close/>
                </a:path>
              </a:pathLst>
            </a:custGeom>
            <a:solidFill>
              <a:srgbClr val="F5F5F5"/>
            </a:solidFill>
            <a:ln w="9887" cap="flat">
              <a:noFill/>
              <a:prstDash val="solid"/>
              <a:miter/>
            </a:ln>
          </p:spPr>
          <p:txBody>
            <a:bodyPr rtlCol="0" anchor="ctr"/>
            <a:lstStyle/>
            <a:p>
              <a:endParaRPr lang="en-IN"/>
            </a:p>
          </p:txBody>
        </p:sp>
        <p:sp>
          <p:nvSpPr>
            <p:cNvPr id="33" name="Freeform: Shape 32">
              <a:extLst>
                <a:ext uri="{FF2B5EF4-FFF2-40B4-BE49-F238E27FC236}">
                  <a16:creationId xmlns:a16="http://schemas.microsoft.com/office/drawing/2014/main" id="{7846A37B-3C8C-9007-8291-62F4940DBF44}"/>
                </a:ext>
              </a:extLst>
            </p:cNvPr>
            <p:cNvSpPr/>
            <p:nvPr/>
          </p:nvSpPr>
          <p:spPr>
            <a:xfrm rot="-1681800">
              <a:off x="7658274" y="4193809"/>
              <a:ext cx="349492" cy="262552"/>
            </a:xfrm>
            <a:custGeom>
              <a:avLst/>
              <a:gdLst>
                <a:gd name="connsiteX0" fmla="*/ 0 w 349492"/>
                <a:gd name="connsiteY0" fmla="*/ 0 h 262552"/>
                <a:gd name="connsiteX1" fmla="*/ 349492 w 349492"/>
                <a:gd name="connsiteY1" fmla="*/ 0 h 262552"/>
                <a:gd name="connsiteX2" fmla="*/ 349492 w 349492"/>
                <a:gd name="connsiteY2" fmla="*/ 262552 h 262552"/>
                <a:gd name="connsiteX3" fmla="*/ 0 w 349492"/>
                <a:gd name="connsiteY3" fmla="*/ 262552 h 262552"/>
              </a:gdLst>
              <a:ahLst/>
              <a:cxnLst>
                <a:cxn ang="0">
                  <a:pos x="connsiteX0" y="connsiteY0"/>
                </a:cxn>
                <a:cxn ang="0">
                  <a:pos x="connsiteX1" y="connsiteY1"/>
                </a:cxn>
                <a:cxn ang="0">
                  <a:pos x="connsiteX2" y="connsiteY2"/>
                </a:cxn>
                <a:cxn ang="0">
                  <a:pos x="connsiteX3" y="connsiteY3"/>
                </a:cxn>
              </a:cxnLst>
              <a:rect l="l" t="t" r="r" b="b"/>
              <a:pathLst>
                <a:path w="349492" h="262552">
                  <a:moveTo>
                    <a:pt x="0" y="0"/>
                  </a:moveTo>
                  <a:lnTo>
                    <a:pt x="349492" y="0"/>
                  </a:lnTo>
                  <a:lnTo>
                    <a:pt x="349492" y="262552"/>
                  </a:lnTo>
                  <a:lnTo>
                    <a:pt x="0" y="262552"/>
                  </a:lnTo>
                  <a:close/>
                </a:path>
              </a:pathLst>
            </a:custGeom>
            <a:solidFill>
              <a:srgbClr val="EBEBEB"/>
            </a:solidFill>
            <a:ln w="9887" cap="flat">
              <a:noFill/>
              <a:prstDash val="solid"/>
              <a:miter/>
            </a:ln>
          </p:spPr>
          <p:txBody>
            <a:bodyPr rtlCol="0" anchor="ctr"/>
            <a:lstStyle/>
            <a:p>
              <a:endParaRPr lang="en-IN"/>
            </a:p>
          </p:txBody>
        </p:sp>
        <p:sp>
          <p:nvSpPr>
            <p:cNvPr id="34" name="Freeform: Shape 33">
              <a:extLst>
                <a:ext uri="{FF2B5EF4-FFF2-40B4-BE49-F238E27FC236}">
                  <a16:creationId xmlns:a16="http://schemas.microsoft.com/office/drawing/2014/main" id="{FE162434-44EB-9BE4-7E18-36AD57B97C0B}"/>
                </a:ext>
              </a:extLst>
            </p:cNvPr>
            <p:cNvSpPr/>
            <p:nvPr/>
          </p:nvSpPr>
          <p:spPr>
            <a:xfrm>
              <a:off x="7740586" y="4303867"/>
              <a:ext cx="308439" cy="219139"/>
            </a:xfrm>
            <a:custGeom>
              <a:avLst/>
              <a:gdLst>
                <a:gd name="connsiteX0" fmla="*/ 0 w 308439"/>
                <a:gd name="connsiteY0" fmla="*/ 219140 h 219139"/>
                <a:gd name="connsiteX1" fmla="*/ 30963 w 308439"/>
                <a:gd name="connsiteY1" fmla="*/ 17701 h 219139"/>
                <a:gd name="connsiteX2" fmla="*/ 145712 w 308439"/>
                <a:gd name="connsiteY2" fmla="*/ 72288 h 219139"/>
                <a:gd name="connsiteX3" fmla="*/ 165299 w 308439"/>
                <a:gd name="connsiteY3" fmla="*/ 0 h 219139"/>
                <a:gd name="connsiteX4" fmla="*/ 308439 w 308439"/>
                <a:gd name="connsiteY4" fmla="*/ 54884 h 219139"/>
                <a:gd name="connsiteX5" fmla="*/ 0 w 308439"/>
                <a:gd name="connsiteY5" fmla="*/ 219140 h 219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8439" h="219139">
                  <a:moveTo>
                    <a:pt x="0" y="219140"/>
                  </a:moveTo>
                  <a:lnTo>
                    <a:pt x="30963" y="17701"/>
                  </a:lnTo>
                  <a:lnTo>
                    <a:pt x="145712" y="72288"/>
                  </a:lnTo>
                  <a:lnTo>
                    <a:pt x="165299" y="0"/>
                  </a:lnTo>
                  <a:lnTo>
                    <a:pt x="308439" y="54884"/>
                  </a:lnTo>
                  <a:lnTo>
                    <a:pt x="0" y="219140"/>
                  </a:lnTo>
                  <a:close/>
                </a:path>
              </a:pathLst>
            </a:custGeom>
            <a:solidFill>
              <a:srgbClr val="E0E0E0"/>
            </a:solidFill>
            <a:ln w="9887" cap="flat">
              <a:noFill/>
              <a:prstDash val="solid"/>
              <a:miter/>
            </a:ln>
          </p:spPr>
          <p:txBody>
            <a:bodyPr rtlCol="0" anchor="ctr"/>
            <a:lstStyle/>
            <a:p>
              <a:endParaRPr lang="en-IN"/>
            </a:p>
          </p:txBody>
        </p:sp>
        <p:sp>
          <p:nvSpPr>
            <p:cNvPr id="35" name="Freeform: Shape 34">
              <a:extLst>
                <a:ext uri="{FF2B5EF4-FFF2-40B4-BE49-F238E27FC236}">
                  <a16:creationId xmlns:a16="http://schemas.microsoft.com/office/drawing/2014/main" id="{C75381FD-D74F-1345-CCDA-CBFBBADD85B2}"/>
                </a:ext>
              </a:extLst>
            </p:cNvPr>
            <p:cNvSpPr/>
            <p:nvPr/>
          </p:nvSpPr>
          <p:spPr>
            <a:xfrm>
              <a:off x="7805426" y="4238738"/>
              <a:ext cx="55011" cy="54992"/>
            </a:xfrm>
            <a:custGeom>
              <a:avLst/>
              <a:gdLst>
                <a:gd name="connsiteX0" fmla="*/ 51790 w 55011"/>
                <a:gd name="connsiteY0" fmla="*/ 14596 h 54992"/>
                <a:gd name="connsiteX1" fmla="*/ 40410 w 55011"/>
                <a:gd name="connsiteY1" fmla="*/ 51769 h 54992"/>
                <a:gd name="connsiteX2" fmla="*/ 3222 w 55011"/>
                <a:gd name="connsiteY2" fmla="*/ 40396 h 54992"/>
                <a:gd name="connsiteX3" fmla="*/ 14595 w 55011"/>
                <a:gd name="connsiteY3" fmla="*/ 3224 h 54992"/>
                <a:gd name="connsiteX4" fmla="*/ 51787 w 55011"/>
                <a:gd name="connsiteY4" fmla="*/ 14596 h 54992"/>
                <a:gd name="connsiteX5" fmla="*/ 51790 w 55011"/>
                <a:gd name="connsiteY5" fmla="*/ 14596 h 54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011" h="54992">
                  <a:moveTo>
                    <a:pt x="51790" y="14596"/>
                  </a:moveTo>
                  <a:cubicBezTo>
                    <a:pt x="58917" y="28006"/>
                    <a:pt x="53822" y="44649"/>
                    <a:pt x="40410" y="51769"/>
                  </a:cubicBezTo>
                  <a:cubicBezTo>
                    <a:pt x="26999" y="58899"/>
                    <a:pt x="10349" y="53806"/>
                    <a:pt x="3222" y="40396"/>
                  </a:cubicBezTo>
                  <a:cubicBezTo>
                    <a:pt x="-3905" y="26997"/>
                    <a:pt x="1187" y="10354"/>
                    <a:pt x="14595" y="3224"/>
                  </a:cubicBezTo>
                  <a:cubicBezTo>
                    <a:pt x="28005" y="-3906"/>
                    <a:pt x="44656" y="1187"/>
                    <a:pt x="51787" y="14596"/>
                  </a:cubicBezTo>
                  <a:cubicBezTo>
                    <a:pt x="51788" y="14596"/>
                    <a:pt x="51789" y="14596"/>
                    <a:pt x="51790" y="14596"/>
                  </a:cubicBezTo>
                  <a:close/>
                </a:path>
              </a:pathLst>
            </a:custGeom>
            <a:solidFill>
              <a:srgbClr val="E0E0E0"/>
            </a:solidFill>
            <a:ln w="9887" cap="flat">
              <a:noFill/>
              <a:prstDash val="solid"/>
              <a:miter/>
            </a:ln>
          </p:spPr>
          <p:txBody>
            <a:bodyPr rtlCol="0" anchor="ctr"/>
            <a:lstStyle/>
            <a:p>
              <a:endParaRPr lang="en-IN"/>
            </a:p>
          </p:txBody>
        </p:sp>
      </p:grpSp>
      <p:sp>
        <p:nvSpPr>
          <p:cNvPr id="36" name="Freeform: Shape 35">
            <a:extLst>
              <a:ext uri="{FF2B5EF4-FFF2-40B4-BE49-F238E27FC236}">
                <a16:creationId xmlns:a16="http://schemas.microsoft.com/office/drawing/2014/main" id="{9BC7FF1B-A988-D2F4-B723-776272FAAAAF}"/>
              </a:ext>
            </a:extLst>
          </p:cNvPr>
          <p:cNvSpPr/>
          <p:nvPr/>
        </p:nvSpPr>
        <p:spPr>
          <a:xfrm>
            <a:off x="7353701" y="5572820"/>
            <a:ext cx="4129803" cy="5142"/>
          </a:xfrm>
          <a:custGeom>
            <a:avLst/>
            <a:gdLst>
              <a:gd name="connsiteX0" fmla="*/ 4129803 w 4129803"/>
              <a:gd name="connsiteY0" fmla="*/ 2571 h 5142"/>
              <a:gd name="connsiteX1" fmla="*/ 2065001 w 4129803"/>
              <a:gd name="connsiteY1" fmla="*/ 5142 h 5142"/>
              <a:gd name="connsiteX2" fmla="*/ 0 w 4129803"/>
              <a:gd name="connsiteY2" fmla="*/ 2571 h 5142"/>
              <a:gd name="connsiteX3" fmla="*/ 2065001 w 4129803"/>
              <a:gd name="connsiteY3" fmla="*/ 0 h 5142"/>
              <a:gd name="connsiteX4" fmla="*/ 4129803 w 4129803"/>
              <a:gd name="connsiteY4" fmla="*/ 2571 h 51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9803" h="5142">
                <a:moveTo>
                  <a:pt x="4129803" y="2571"/>
                </a:moveTo>
                <a:cubicBezTo>
                  <a:pt x="4129803" y="3956"/>
                  <a:pt x="3205277" y="5142"/>
                  <a:pt x="2065001" y="5142"/>
                </a:cubicBezTo>
                <a:cubicBezTo>
                  <a:pt x="924725" y="5142"/>
                  <a:pt x="0" y="3956"/>
                  <a:pt x="0" y="2571"/>
                </a:cubicBezTo>
                <a:cubicBezTo>
                  <a:pt x="0" y="1187"/>
                  <a:pt x="924329" y="0"/>
                  <a:pt x="2065001" y="0"/>
                </a:cubicBezTo>
                <a:cubicBezTo>
                  <a:pt x="3205672" y="0"/>
                  <a:pt x="4129803" y="1385"/>
                  <a:pt x="4129803" y="2571"/>
                </a:cubicBezTo>
                <a:close/>
              </a:path>
            </a:pathLst>
          </a:custGeom>
          <a:solidFill>
            <a:srgbClr val="263238"/>
          </a:solidFill>
          <a:ln w="9887" cap="flat">
            <a:noFill/>
            <a:prstDash val="solid"/>
            <a:miter/>
          </a:ln>
        </p:spPr>
        <p:txBody>
          <a:bodyPr rtlCol="0" anchor="ctr"/>
          <a:lstStyle/>
          <a:p>
            <a:endParaRPr lang="en-IN"/>
          </a:p>
        </p:txBody>
      </p:sp>
      <p:grpSp>
        <p:nvGrpSpPr>
          <p:cNvPr id="37" name="Graphic 2">
            <a:extLst>
              <a:ext uri="{FF2B5EF4-FFF2-40B4-BE49-F238E27FC236}">
                <a16:creationId xmlns:a16="http://schemas.microsoft.com/office/drawing/2014/main" id="{059ECFFC-58F9-F072-ECC1-37F0DED5153F}"/>
              </a:ext>
            </a:extLst>
          </p:cNvPr>
          <p:cNvGrpSpPr/>
          <p:nvPr/>
        </p:nvGrpSpPr>
        <p:grpSpPr>
          <a:xfrm>
            <a:off x="8136572" y="1243747"/>
            <a:ext cx="2653983" cy="2654552"/>
            <a:chOff x="8136572" y="1243747"/>
            <a:chExt cx="2653983" cy="2654552"/>
          </a:xfrm>
        </p:grpSpPr>
        <p:sp>
          <p:nvSpPr>
            <p:cNvPr id="38" name="Freeform: Shape 37">
              <a:extLst>
                <a:ext uri="{FF2B5EF4-FFF2-40B4-BE49-F238E27FC236}">
                  <a16:creationId xmlns:a16="http://schemas.microsoft.com/office/drawing/2014/main" id="{1790C014-E30D-EA16-3268-9237524F9309}"/>
                </a:ext>
              </a:extLst>
            </p:cNvPr>
            <p:cNvSpPr/>
            <p:nvPr/>
          </p:nvSpPr>
          <p:spPr>
            <a:xfrm>
              <a:off x="8145376" y="1251437"/>
              <a:ext cx="2636671" cy="2639270"/>
            </a:xfrm>
            <a:custGeom>
              <a:avLst/>
              <a:gdLst>
                <a:gd name="connsiteX0" fmla="*/ 2513316 w 2636671"/>
                <a:gd name="connsiteY0" fmla="*/ 1374073 h 2639270"/>
                <a:gd name="connsiteX1" fmla="*/ 2488882 w 2636671"/>
                <a:gd name="connsiteY1" fmla="*/ 1281809 h 2639270"/>
                <a:gd name="connsiteX2" fmla="*/ 2461085 w 2636671"/>
                <a:gd name="connsiteY2" fmla="*/ 1240374 h 2639270"/>
                <a:gd name="connsiteX3" fmla="*/ 2427847 w 2636671"/>
                <a:gd name="connsiteY3" fmla="*/ 1232859 h 2639270"/>
                <a:gd name="connsiteX4" fmla="*/ 2341191 w 2636671"/>
                <a:gd name="connsiteY4" fmla="*/ 1149692 h 2639270"/>
                <a:gd name="connsiteX5" fmla="*/ 2303997 w 2636671"/>
                <a:gd name="connsiteY5" fmla="*/ 1141979 h 2639270"/>
                <a:gd name="connsiteX6" fmla="*/ 2172034 w 2636671"/>
                <a:gd name="connsiteY6" fmla="*/ 1080173 h 2639270"/>
                <a:gd name="connsiteX7" fmla="*/ 2141566 w 2636671"/>
                <a:gd name="connsiteY7" fmla="*/ 1042595 h 2639270"/>
                <a:gd name="connsiteX8" fmla="*/ 2096854 w 2636671"/>
                <a:gd name="connsiteY8" fmla="*/ 1038342 h 2639270"/>
                <a:gd name="connsiteX9" fmla="*/ 2127816 w 2636671"/>
                <a:gd name="connsiteY9" fmla="*/ 1100841 h 2639270"/>
                <a:gd name="connsiteX10" fmla="*/ 2162439 w 2636671"/>
                <a:gd name="connsiteY10" fmla="*/ 1152857 h 2639270"/>
                <a:gd name="connsiteX11" fmla="*/ 2220803 w 2636671"/>
                <a:gd name="connsiteY11" fmla="*/ 1165416 h 2639270"/>
                <a:gd name="connsiteX12" fmla="*/ 2240588 w 2636671"/>
                <a:gd name="connsiteY12" fmla="*/ 1158494 h 2639270"/>
                <a:gd name="connsiteX13" fmla="*/ 2253348 w 2636671"/>
                <a:gd name="connsiteY13" fmla="*/ 1166702 h 2639270"/>
                <a:gd name="connsiteX14" fmla="*/ 2245237 w 2636671"/>
                <a:gd name="connsiteY14" fmla="*/ 1276568 h 2639270"/>
                <a:gd name="connsiteX15" fmla="*/ 2142852 w 2636671"/>
                <a:gd name="connsiteY15" fmla="*/ 1337583 h 2639270"/>
                <a:gd name="connsiteX16" fmla="*/ 2101008 w 2636671"/>
                <a:gd name="connsiteY16" fmla="*/ 1345692 h 2639270"/>
                <a:gd name="connsiteX17" fmla="*/ 2053822 w 2636671"/>
                <a:gd name="connsiteY17" fmla="*/ 1287446 h 2639270"/>
                <a:gd name="connsiteX18" fmla="*/ 1993974 w 2636671"/>
                <a:gd name="connsiteY18" fmla="*/ 1123388 h 2639270"/>
                <a:gd name="connsiteX19" fmla="*/ 1962418 w 2636671"/>
                <a:gd name="connsiteY19" fmla="*/ 1077701 h 2639270"/>
                <a:gd name="connsiteX20" fmla="*/ 1945701 w 2636671"/>
                <a:gd name="connsiteY20" fmla="*/ 1020443 h 2639270"/>
                <a:gd name="connsiteX21" fmla="*/ 1907516 w 2636671"/>
                <a:gd name="connsiteY21" fmla="*/ 972185 h 2639270"/>
                <a:gd name="connsiteX22" fmla="*/ 1931950 w 2636671"/>
                <a:gd name="connsiteY22" fmla="*/ 938266 h 2639270"/>
                <a:gd name="connsiteX23" fmla="*/ 1974190 w 2636671"/>
                <a:gd name="connsiteY23" fmla="*/ 924323 h 2639270"/>
                <a:gd name="connsiteX24" fmla="*/ 1985863 w 2636671"/>
                <a:gd name="connsiteY24" fmla="*/ 912159 h 2639270"/>
                <a:gd name="connsiteX25" fmla="*/ 1970629 w 2636671"/>
                <a:gd name="connsiteY25" fmla="*/ 891689 h 2639270"/>
                <a:gd name="connsiteX26" fmla="*/ 1980521 w 2636671"/>
                <a:gd name="connsiteY26" fmla="*/ 864989 h 2639270"/>
                <a:gd name="connsiteX27" fmla="*/ 1947085 w 2636671"/>
                <a:gd name="connsiteY27" fmla="*/ 815544 h 2639270"/>
                <a:gd name="connsiteX28" fmla="*/ 1892085 w 2636671"/>
                <a:gd name="connsiteY28" fmla="*/ 781130 h 2639270"/>
                <a:gd name="connsiteX29" fmla="*/ 1885457 w 2636671"/>
                <a:gd name="connsiteY29" fmla="*/ 751463 h 2639270"/>
                <a:gd name="connsiteX30" fmla="*/ 1836589 w 2636671"/>
                <a:gd name="connsiteY30" fmla="*/ 697568 h 2639270"/>
                <a:gd name="connsiteX31" fmla="*/ 1786633 w 2636671"/>
                <a:gd name="connsiteY31" fmla="*/ 741673 h 2639270"/>
                <a:gd name="connsiteX32" fmla="*/ 1805231 w 2636671"/>
                <a:gd name="connsiteY32" fmla="*/ 779548 h 2639270"/>
                <a:gd name="connsiteX33" fmla="*/ 1796031 w 2636671"/>
                <a:gd name="connsiteY33" fmla="*/ 815841 h 2639270"/>
                <a:gd name="connsiteX34" fmla="*/ 1734601 w 2636671"/>
                <a:gd name="connsiteY34" fmla="*/ 796063 h 2639270"/>
                <a:gd name="connsiteX35" fmla="*/ 1756957 w 2636671"/>
                <a:gd name="connsiteY35" fmla="*/ 873295 h 2639270"/>
                <a:gd name="connsiteX36" fmla="*/ 1681281 w 2636671"/>
                <a:gd name="connsiteY36" fmla="*/ 831366 h 2639270"/>
                <a:gd name="connsiteX37" fmla="*/ 1653880 w 2636671"/>
                <a:gd name="connsiteY37" fmla="*/ 738311 h 2639270"/>
                <a:gd name="connsiteX38" fmla="*/ 1574742 w 2636671"/>
                <a:gd name="connsiteY38" fmla="*/ 708644 h 2639270"/>
                <a:gd name="connsiteX39" fmla="*/ 1643988 w 2636671"/>
                <a:gd name="connsiteY39" fmla="*/ 791019 h 2639270"/>
                <a:gd name="connsiteX40" fmla="*/ 1634096 w 2636671"/>
                <a:gd name="connsiteY40" fmla="*/ 861824 h 2639270"/>
                <a:gd name="connsiteX41" fmla="*/ 1583250 w 2636671"/>
                <a:gd name="connsiteY41" fmla="*/ 826323 h 2639270"/>
                <a:gd name="connsiteX42" fmla="*/ 1594527 w 2636671"/>
                <a:gd name="connsiteY42" fmla="*/ 800809 h 2639270"/>
                <a:gd name="connsiteX43" fmla="*/ 1576622 w 2636671"/>
                <a:gd name="connsiteY43" fmla="*/ 772131 h 2639270"/>
                <a:gd name="connsiteX44" fmla="*/ 1534580 w 2636671"/>
                <a:gd name="connsiteY44" fmla="*/ 736828 h 2639270"/>
                <a:gd name="connsiteX45" fmla="*/ 1504903 w 2636671"/>
                <a:gd name="connsiteY45" fmla="*/ 718039 h 2639270"/>
                <a:gd name="connsiteX46" fmla="*/ 1431899 w 2636671"/>
                <a:gd name="connsiteY46" fmla="*/ 758781 h 2639270"/>
                <a:gd name="connsiteX47" fmla="*/ 1386988 w 2636671"/>
                <a:gd name="connsiteY47" fmla="*/ 836509 h 2639270"/>
                <a:gd name="connsiteX48" fmla="*/ 1270853 w 2636671"/>
                <a:gd name="connsiteY48" fmla="*/ 836509 h 2639270"/>
                <a:gd name="connsiteX49" fmla="*/ 1298848 w 2636671"/>
                <a:gd name="connsiteY49" fmla="*/ 730400 h 2639270"/>
                <a:gd name="connsiteX50" fmla="*/ 1343165 w 2636671"/>
                <a:gd name="connsiteY50" fmla="*/ 712501 h 2639270"/>
                <a:gd name="connsiteX51" fmla="*/ 1330404 w 2636671"/>
                <a:gd name="connsiteY51" fmla="*/ 630719 h 2639270"/>
                <a:gd name="connsiteX52" fmla="*/ 1392033 w 2636671"/>
                <a:gd name="connsiteY52" fmla="*/ 613809 h 2639270"/>
                <a:gd name="connsiteX53" fmla="*/ 1437636 w 2636671"/>
                <a:gd name="connsiteY53" fmla="*/ 567627 h 2639270"/>
                <a:gd name="connsiteX54" fmla="*/ 1491054 w 2636671"/>
                <a:gd name="connsiteY54" fmla="*/ 535884 h 2639270"/>
                <a:gd name="connsiteX55" fmla="*/ 1493428 w 2636671"/>
                <a:gd name="connsiteY55" fmla="*/ 497910 h 2639270"/>
                <a:gd name="connsiteX56" fmla="*/ 1525380 w 2636671"/>
                <a:gd name="connsiteY56" fmla="*/ 486241 h 2639270"/>
                <a:gd name="connsiteX57" fmla="*/ 1546055 w 2636671"/>
                <a:gd name="connsiteY57" fmla="*/ 536971 h 2639270"/>
                <a:gd name="connsiteX58" fmla="*/ 1606892 w 2636671"/>
                <a:gd name="connsiteY58" fmla="*/ 541323 h 2639270"/>
                <a:gd name="connsiteX59" fmla="*/ 1654770 w 2636671"/>
                <a:gd name="connsiteY59" fmla="*/ 510865 h 2639270"/>
                <a:gd name="connsiteX60" fmla="*/ 1655364 w 2636671"/>
                <a:gd name="connsiteY60" fmla="*/ 491087 h 2639270"/>
                <a:gd name="connsiteX61" fmla="*/ 1726786 w 2636671"/>
                <a:gd name="connsiteY61" fmla="*/ 480604 h 2639270"/>
                <a:gd name="connsiteX62" fmla="*/ 1711749 w 2636671"/>
                <a:gd name="connsiteY62" fmla="*/ 448861 h 2639270"/>
                <a:gd name="connsiteX63" fmla="*/ 1669312 w 2636671"/>
                <a:gd name="connsiteY63" fmla="*/ 450937 h 2639270"/>
                <a:gd name="connsiteX64" fmla="*/ 1637162 w 2636671"/>
                <a:gd name="connsiteY64" fmla="*/ 429874 h 2639270"/>
                <a:gd name="connsiteX65" fmla="*/ 1653880 w 2636671"/>
                <a:gd name="connsiteY65" fmla="*/ 392098 h 2639270"/>
                <a:gd name="connsiteX66" fmla="*/ 1602935 w 2636671"/>
                <a:gd name="connsiteY66" fmla="*/ 381616 h 2639270"/>
                <a:gd name="connsiteX67" fmla="*/ 1598088 w 2636671"/>
                <a:gd name="connsiteY67" fmla="*/ 449948 h 2639270"/>
                <a:gd name="connsiteX68" fmla="*/ 1587404 w 2636671"/>
                <a:gd name="connsiteY68" fmla="*/ 516798 h 2639270"/>
                <a:gd name="connsiteX69" fmla="*/ 1554859 w 2636671"/>
                <a:gd name="connsiteY69" fmla="*/ 510271 h 2639270"/>
                <a:gd name="connsiteX70" fmla="*/ 1548726 w 2636671"/>
                <a:gd name="connsiteY70" fmla="*/ 470715 h 2639270"/>
                <a:gd name="connsiteX71" fmla="*/ 1528941 w 2636671"/>
                <a:gd name="connsiteY71" fmla="*/ 438774 h 2639270"/>
                <a:gd name="connsiteX72" fmla="*/ 1501144 w 2636671"/>
                <a:gd name="connsiteY72" fmla="*/ 441938 h 2639270"/>
                <a:gd name="connsiteX73" fmla="*/ 1450991 w 2636671"/>
                <a:gd name="connsiteY73" fmla="*/ 364607 h 2639270"/>
                <a:gd name="connsiteX74" fmla="*/ 1527260 w 2636671"/>
                <a:gd name="connsiteY74" fmla="*/ 289648 h 2639270"/>
                <a:gd name="connsiteX75" fmla="*/ 1602935 w 2636671"/>
                <a:gd name="connsiteY75" fmla="*/ 277682 h 2639270"/>
                <a:gd name="connsiteX76" fmla="*/ 1631919 w 2636671"/>
                <a:gd name="connsiteY76" fmla="*/ 300427 h 2639270"/>
                <a:gd name="connsiteX77" fmla="*/ 1694240 w 2636671"/>
                <a:gd name="connsiteY77" fmla="*/ 307745 h 2639270"/>
                <a:gd name="connsiteX78" fmla="*/ 1785150 w 2636671"/>
                <a:gd name="connsiteY78" fmla="*/ 343049 h 2639270"/>
                <a:gd name="connsiteX79" fmla="*/ 1796031 w 2636671"/>
                <a:gd name="connsiteY79" fmla="*/ 376078 h 2639270"/>
                <a:gd name="connsiteX80" fmla="*/ 1769223 w 2636671"/>
                <a:gd name="connsiteY80" fmla="*/ 401987 h 2639270"/>
                <a:gd name="connsiteX81" fmla="*/ 1825005 w 2636671"/>
                <a:gd name="connsiteY81" fmla="*/ 370470 h 2639270"/>
                <a:gd name="connsiteX82" fmla="*/ 1826104 w 2636671"/>
                <a:gd name="connsiteY82" fmla="*/ 365398 h 2639270"/>
                <a:gd name="connsiteX83" fmla="*/ 1848163 w 2636671"/>
                <a:gd name="connsiteY83" fmla="*/ 396845 h 2639270"/>
                <a:gd name="connsiteX84" fmla="*/ 1943762 w 2636671"/>
                <a:gd name="connsiteY84" fmla="*/ 401123 h 2639270"/>
                <a:gd name="connsiteX85" fmla="*/ 1947085 w 2636671"/>
                <a:gd name="connsiteY85" fmla="*/ 405053 h 2639270"/>
                <a:gd name="connsiteX86" fmla="*/ 1965683 w 2636671"/>
                <a:gd name="connsiteY86" fmla="*/ 428094 h 2639270"/>
                <a:gd name="connsiteX87" fmla="*/ 1989721 w 2636671"/>
                <a:gd name="connsiteY87" fmla="*/ 420974 h 2639270"/>
                <a:gd name="connsiteX88" fmla="*/ 1988039 w 2636671"/>
                <a:gd name="connsiteY88" fmla="*/ 411777 h 2639270"/>
                <a:gd name="connsiteX89" fmla="*/ 1972805 w 2636671"/>
                <a:gd name="connsiteY89" fmla="*/ 369650 h 2639270"/>
                <a:gd name="connsiteX90" fmla="*/ 2028399 w 2636671"/>
                <a:gd name="connsiteY90" fmla="*/ 392988 h 2639270"/>
                <a:gd name="connsiteX91" fmla="*/ 2181135 w 2636671"/>
                <a:gd name="connsiteY91" fmla="*/ 429775 h 2639270"/>
                <a:gd name="connsiteX92" fmla="*/ 2274617 w 2636671"/>
                <a:gd name="connsiteY92" fmla="*/ 502953 h 2639270"/>
                <a:gd name="connsiteX93" fmla="*/ 2535178 w 2636671"/>
                <a:gd name="connsiteY93" fmla="*/ 821279 h 2639270"/>
                <a:gd name="connsiteX94" fmla="*/ 2556743 w 2636671"/>
                <a:gd name="connsiteY94" fmla="*/ 858264 h 2639270"/>
                <a:gd name="connsiteX95" fmla="*/ 2553182 w 2636671"/>
                <a:gd name="connsiteY95" fmla="*/ 848870 h 2639270"/>
                <a:gd name="connsiteX96" fmla="*/ 2446543 w 2636671"/>
                <a:gd name="connsiteY96" fmla="*/ 632202 h 2639270"/>
                <a:gd name="connsiteX97" fmla="*/ 2419043 w 2636671"/>
                <a:gd name="connsiteY97" fmla="*/ 588987 h 2639270"/>
                <a:gd name="connsiteX98" fmla="*/ 2401039 w 2636671"/>
                <a:gd name="connsiteY98" fmla="*/ 562683 h 2639270"/>
                <a:gd name="connsiteX99" fmla="*/ 2377001 w 2636671"/>
                <a:gd name="connsiteY99" fmla="*/ 529654 h 2639270"/>
                <a:gd name="connsiteX100" fmla="*/ 2357217 w 2636671"/>
                <a:gd name="connsiteY100" fmla="*/ 503942 h 2639270"/>
                <a:gd name="connsiteX101" fmla="*/ 2343071 w 2636671"/>
                <a:gd name="connsiteY101" fmla="*/ 486439 h 2639270"/>
                <a:gd name="connsiteX102" fmla="*/ 2326749 w 2636671"/>
                <a:gd name="connsiteY102" fmla="*/ 466661 h 2639270"/>
                <a:gd name="connsiteX103" fmla="*/ 2309141 w 2636671"/>
                <a:gd name="connsiteY103" fmla="*/ 446883 h 2639270"/>
                <a:gd name="connsiteX104" fmla="*/ 2303502 w 2636671"/>
                <a:gd name="connsiteY104" fmla="*/ 440653 h 2639270"/>
                <a:gd name="connsiteX105" fmla="*/ 2284509 w 2636671"/>
                <a:gd name="connsiteY105" fmla="*/ 419787 h 2639270"/>
                <a:gd name="connsiteX106" fmla="*/ 2282630 w 2636671"/>
                <a:gd name="connsiteY106" fmla="*/ 417611 h 2639270"/>
                <a:gd name="connsiteX107" fmla="*/ 2277189 w 2636671"/>
                <a:gd name="connsiteY107" fmla="*/ 411975 h 2639270"/>
                <a:gd name="connsiteX108" fmla="*/ 2260867 w 2636671"/>
                <a:gd name="connsiteY108" fmla="*/ 394867 h 2639270"/>
                <a:gd name="connsiteX109" fmla="*/ 2233366 w 2636671"/>
                <a:gd name="connsiteY109" fmla="*/ 367672 h 2639270"/>
                <a:gd name="connsiteX110" fmla="*/ 2209526 w 2636671"/>
                <a:gd name="connsiteY110" fmla="*/ 345323 h 2639270"/>
                <a:gd name="connsiteX111" fmla="*/ 2187961 w 2636671"/>
                <a:gd name="connsiteY111" fmla="*/ 326138 h 2639270"/>
                <a:gd name="connsiteX112" fmla="*/ 2166396 w 2636671"/>
                <a:gd name="connsiteY112" fmla="*/ 307745 h 2639270"/>
                <a:gd name="connsiteX113" fmla="*/ 2139489 w 2636671"/>
                <a:gd name="connsiteY113" fmla="*/ 285594 h 2639270"/>
                <a:gd name="connsiteX114" fmla="*/ 2139489 w 2636671"/>
                <a:gd name="connsiteY114" fmla="*/ 285594 h 2639270"/>
                <a:gd name="connsiteX115" fmla="*/ 2061341 w 2636671"/>
                <a:gd name="connsiteY115" fmla="*/ 228139 h 2639270"/>
                <a:gd name="connsiteX116" fmla="*/ 2041556 w 2636671"/>
                <a:gd name="connsiteY116" fmla="*/ 214789 h 2639270"/>
                <a:gd name="connsiteX117" fmla="*/ 2021277 w 2636671"/>
                <a:gd name="connsiteY117" fmla="*/ 201834 h 2639270"/>
                <a:gd name="connsiteX118" fmla="*/ 2000800 w 2636671"/>
                <a:gd name="connsiteY118" fmla="*/ 189275 h 2639270"/>
                <a:gd name="connsiteX119" fmla="*/ 1980125 w 2636671"/>
                <a:gd name="connsiteY119" fmla="*/ 177013 h 2639270"/>
                <a:gd name="connsiteX120" fmla="*/ 1963407 w 2636671"/>
                <a:gd name="connsiteY120" fmla="*/ 167124 h 2639270"/>
                <a:gd name="connsiteX121" fmla="*/ 1954801 w 2636671"/>
                <a:gd name="connsiteY121" fmla="*/ 162278 h 2639270"/>
                <a:gd name="connsiteX122" fmla="*/ 1918695 w 2636671"/>
                <a:gd name="connsiteY122" fmla="*/ 143094 h 2639270"/>
                <a:gd name="connsiteX123" fmla="*/ 1900295 w 2636671"/>
                <a:gd name="connsiteY123" fmla="*/ 133897 h 2639270"/>
                <a:gd name="connsiteX124" fmla="*/ 1876653 w 2636671"/>
                <a:gd name="connsiteY124" fmla="*/ 122623 h 2639270"/>
                <a:gd name="connsiteX125" fmla="*/ 1873092 w 2636671"/>
                <a:gd name="connsiteY125" fmla="*/ 120942 h 2639270"/>
                <a:gd name="connsiteX126" fmla="*/ 1851625 w 2636671"/>
                <a:gd name="connsiteY126" fmla="*/ 111053 h 2639270"/>
                <a:gd name="connsiteX127" fmla="*/ 1820860 w 2636671"/>
                <a:gd name="connsiteY127" fmla="*/ 98099 h 2639270"/>
                <a:gd name="connsiteX128" fmla="*/ 1785545 w 2636671"/>
                <a:gd name="connsiteY128" fmla="*/ 84155 h 2639270"/>
                <a:gd name="connsiteX129" fmla="*/ 1745977 w 2636671"/>
                <a:gd name="connsiteY129" fmla="*/ 69915 h 2639270"/>
                <a:gd name="connsiteX130" fmla="*/ 1705418 w 2636671"/>
                <a:gd name="connsiteY130" fmla="*/ 56763 h 2639270"/>
                <a:gd name="connsiteX131" fmla="*/ 1664465 w 2636671"/>
                <a:gd name="connsiteY131" fmla="*/ 45094 h 2639270"/>
                <a:gd name="connsiteX132" fmla="*/ 1581865 w 2636671"/>
                <a:gd name="connsiteY132" fmla="*/ 25316 h 2639270"/>
                <a:gd name="connsiteX133" fmla="*/ 1580381 w 2636671"/>
                <a:gd name="connsiteY133" fmla="*/ 25316 h 2639270"/>
                <a:gd name="connsiteX134" fmla="*/ 1548429 w 2636671"/>
                <a:gd name="connsiteY134" fmla="*/ 19481 h 2639270"/>
                <a:gd name="connsiteX135" fmla="*/ 1546351 w 2636671"/>
                <a:gd name="connsiteY135" fmla="*/ 19481 h 2639270"/>
                <a:gd name="connsiteX136" fmla="*/ 1532107 w 2636671"/>
                <a:gd name="connsiteY136" fmla="*/ 17108 h 2639270"/>
                <a:gd name="connsiteX137" fmla="*/ 1471962 w 2636671"/>
                <a:gd name="connsiteY137" fmla="*/ 8801 h 2639270"/>
                <a:gd name="connsiteX138" fmla="*/ 1464642 w 2636671"/>
                <a:gd name="connsiteY138" fmla="*/ 7911 h 2639270"/>
                <a:gd name="connsiteX139" fmla="*/ 1446836 w 2636671"/>
                <a:gd name="connsiteY139" fmla="*/ 6032 h 2639270"/>
                <a:gd name="connsiteX140" fmla="*/ 1406575 w 2636671"/>
                <a:gd name="connsiteY140" fmla="*/ 2967 h 2639270"/>
                <a:gd name="connsiteX141" fmla="*/ 1364137 w 2636671"/>
                <a:gd name="connsiteY141" fmla="*/ 890 h 2639270"/>
                <a:gd name="connsiteX142" fmla="*/ 1319622 w 2636671"/>
                <a:gd name="connsiteY142" fmla="*/ 0 h 2639270"/>
                <a:gd name="connsiteX143" fmla="*/ 1202993 w 2636671"/>
                <a:gd name="connsiteY143" fmla="*/ 5241 h 2639270"/>
                <a:gd name="connsiteX144" fmla="*/ 1175789 w 2636671"/>
                <a:gd name="connsiteY144" fmla="*/ 7713 h 2639270"/>
                <a:gd name="connsiteX145" fmla="*/ 1147596 w 2636671"/>
                <a:gd name="connsiteY145" fmla="*/ 11076 h 2639270"/>
                <a:gd name="connsiteX146" fmla="*/ 1119601 w 2636671"/>
                <a:gd name="connsiteY146" fmla="*/ 15031 h 2639270"/>
                <a:gd name="connsiteX147" fmla="*/ 1091606 w 2636671"/>
                <a:gd name="connsiteY147" fmla="*/ 19679 h 2639270"/>
                <a:gd name="connsiteX148" fmla="*/ 1067568 w 2636671"/>
                <a:gd name="connsiteY148" fmla="*/ 24030 h 2639270"/>
                <a:gd name="connsiteX149" fmla="*/ 1009204 w 2636671"/>
                <a:gd name="connsiteY149" fmla="*/ 36589 h 2639270"/>
                <a:gd name="connsiteX150" fmla="*/ 982297 w 2636671"/>
                <a:gd name="connsiteY150" fmla="*/ 43512 h 2639270"/>
                <a:gd name="connsiteX151" fmla="*/ 955588 w 2636671"/>
                <a:gd name="connsiteY151" fmla="*/ 50829 h 2639270"/>
                <a:gd name="connsiteX152" fmla="*/ 911865 w 2636671"/>
                <a:gd name="connsiteY152" fmla="*/ 64179 h 2639270"/>
                <a:gd name="connsiteX153" fmla="*/ 911865 w 2636671"/>
                <a:gd name="connsiteY153" fmla="*/ 64179 h 2639270"/>
                <a:gd name="connsiteX154" fmla="*/ 876747 w 2636671"/>
                <a:gd name="connsiteY154" fmla="*/ 76046 h 2639270"/>
                <a:gd name="connsiteX155" fmla="*/ 875857 w 2636671"/>
                <a:gd name="connsiteY155" fmla="*/ 76046 h 2639270"/>
                <a:gd name="connsiteX156" fmla="*/ 840838 w 2636671"/>
                <a:gd name="connsiteY156" fmla="*/ 89297 h 2639270"/>
                <a:gd name="connsiteX157" fmla="*/ 838959 w 2636671"/>
                <a:gd name="connsiteY157" fmla="*/ 89891 h 2639270"/>
                <a:gd name="connsiteX158" fmla="*/ 807106 w 2636671"/>
                <a:gd name="connsiteY158" fmla="*/ 102845 h 2639270"/>
                <a:gd name="connsiteX159" fmla="*/ 768230 w 2636671"/>
                <a:gd name="connsiteY159" fmla="*/ 119953 h 2639270"/>
                <a:gd name="connsiteX160" fmla="*/ 736278 w 2636671"/>
                <a:gd name="connsiteY160" fmla="*/ 135182 h 2639270"/>
                <a:gd name="connsiteX161" fmla="*/ 702644 w 2636671"/>
                <a:gd name="connsiteY161" fmla="*/ 152389 h 2639270"/>
                <a:gd name="connsiteX162" fmla="*/ 701358 w 2636671"/>
                <a:gd name="connsiteY162" fmla="*/ 152982 h 2639270"/>
                <a:gd name="connsiteX163" fmla="*/ 669604 w 2636671"/>
                <a:gd name="connsiteY163" fmla="*/ 170486 h 2639270"/>
                <a:gd name="connsiteX164" fmla="*/ 637455 w 2636671"/>
                <a:gd name="connsiteY164" fmla="*/ 189572 h 2639270"/>
                <a:gd name="connsiteX165" fmla="*/ 637455 w 2636671"/>
                <a:gd name="connsiteY165" fmla="*/ 189572 h 2639270"/>
                <a:gd name="connsiteX166" fmla="*/ 607778 w 2636671"/>
                <a:gd name="connsiteY166" fmla="*/ 207965 h 2639270"/>
                <a:gd name="connsiteX167" fmla="*/ 596699 w 2636671"/>
                <a:gd name="connsiteY167" fmla="*/ 215184 h 2639270"/>
                <a:gd name="connsiteX168" fmla="*/ 565934 w 2636671"/>
                <a:gd name="connsiteY168" fmla="*/ 235951 h 2639270"/>
                <a:gd name="connsiteX169" fmla="*/ 529135 w 2636671"/>
                <a:gd name="connsiteY169" fmla="*/ 262453 h 2639270"/>
                <a:gd name="connsiteX170" fmla="*/ 497875 w 2636671"/>
                <a:gd name="connsiteY170" fmla="*/ 286681 h 2639270"/>
                <a:gd name="connsiteX171" fmla="*/ 333467 w 2636671"/>
                <a:gd name="connsiteY171" fmla="*/ 442334 h 2639270"/>
                <a:gd name="connsiteX172" fmla="*/ 282720 w 2636671"/>
                <a:gd name="connsiteY172" fmla="*/ 502459 h 2639270"/>
                <a:gd name="connsiteX173" fmla="*/ 243151 w 2636671"/>
                <a:gd name="connsiteY173" fmla="*/ 556156 h 2639270"/>
                <a:gd name="connsiteX174" fmla="*/ 209913 w 2636671"/>
                <a:gd name="connsiteY174" fmla="*/ 605008 h 2639270"/>
                <a:gd name="connsiteX175" fmla="*/ 243151 w 2636671"/>
                <a:gd name="connsiteY175" fmla="*/ 556156 h 2639270"/>
                <a:gd name="connsiteX176" fmla="*/ 253043 w 2636671"/>
                <a:gd name="connsiteY176" fmla="*/ 555167 h 2639270"/>
                <a:gd name="connsiteX177" fmla="*/ 308538 w 2636671"/>
                <a:gd name="connsiteY177" fmla="*/ 546168 h 2639270"/>
                <a:gd name="connsiteX178" fmla="*/ 349591 w 2636671"/>
                <a:gd name="connsiteY178" fmla="*/ 514425 h 2639270"/>
                <a:gd name="connsiteX179" fmla="*/ 455339 w 2636671"/>
                <a:gd name="connsiteY179" fmla="*/ 440257 h 2639270"/>
                <a:gd name="connsiteX180" fmla="*/ 460087 w 2636671"/>
                <a:gd name="connsiteY180" fmla="*/ 395757 h 2639270"/>
                <a:gd name="connsiteX181" fmla="*/ 533289 w 2636671"/>
                <a:gd name="connsiteY181" fmla="*/ 366090 h 2639270"/>
                <a:gd name="connsiteX182" fmla="*/ 564648 w 2636671"/>
                <a:gd name="connsiteY182" fmla="*/ 378154 h 2639270"/>
                <a:gd name="connsiteX183" fmla="*/ 563362 w 2636671"/>
                <a:gd name="connsiteY183" fmla="*/ 402481 h 2639270"/>
                <a:gd name="connsiteX184" fmla="*/ 467407 w 2636671"/>
                <a:gd name="connsiteY184" fmla="*/ 520259 h 2639270"/>
                <a:gd name="connsiteX185" fmla="*/ 373629 w 2636671"/>
                <a:gd name="connsiteY185" fmla="*/ 600953 h 2639270"/>
                <a:gd name="connsiteX186" fmla="*/ 406175 w 2636671"/>
                <a:gd name="connsiteY186" fmla="*/ 628444 h 2639270"/>
                <a:gd name="connsiteX187" fmla="*/ 387181 w 2636671"/>
                <a:gd name="connsiteY187" fmla="*/ 656727 h 2639270"/>
                <a:gd name="connsiteX188" fmla="*/ 414781 w 2636671"/>
                <a:gd name="connsiteY188" fmla="*/ 689657 h 2639270"/>
                <a:gd name="connsiteX189" fmla="*/ 459296 w 2636671"/>
                <a:gd name="connsiteY189" fmla="*/ 664638 h 2639270"/>
                <a:gd name="connsiteX190" fmla="*/ 550997 w 2636671"/>
                <a:gd name="connsiteY190" fmla="*/ 541125 h 2639270"/>
                <a:gd name="connsiteX191" fmla="*/ 575628 w 2636671"/>
                <a:gd name="connsiteY191" fmla="*/ 482483 h 2639270"/>
                <a:gd name="connsiteX192" fmla="*/ 632578 w 2636671"/>
                <a:gd name="connsiteY192" fmla="*/ 492249 h 2639270"/>
                <a:gd name="connsiteX193" fmla="*/ 637751 w 2636671"/>
                <a:gd name="connsiteY193" fmla="*/ 502261 h 2639270"/>
                <a:gd name="connsiteX194" fmla="*/ 688498 w 2636671"/>
                <a:gd name="connsiteY194" fmla="*/ 503349 h 2639270"/>
                <a:gd name="connsiteX195" fmla="*/ 692060 w 2636671"/>
                <a:gd name="connsiteY195" fmla="*/ 523127 h 2639270"/>
                <a:gd name="connsiteX196" fmla="*/ 737861 w 2636671"/>
                <a:gd name="connsiteY196" fmla="*/ 588889 h 2639270"/>
                <a:gd name="connsiteX197" fmla="*/ 671187 w 2636671"/>
                <a:gd name="connsiteY197" fmla="*/ 640905 h 2639270"/>
                <a:gd name="connsiteX198" fmla="*/ 585817 w 2636671"/>
                <a:gd name="connsiteY198" fmla="*/ 653958 h 2639270"/>
                <a:gd name="connsiteX199" fmla="*/ 550700 w 2636671"/>
                <a:gd name="connsiteY199" fmla="*/ 665231 h 2639270"/>
                <a:gd name="connsiteX200" fmla="*/ 540313 w 2636671"/>
                <a:gd name="connsiteY200" fmla="*/ 698063 h 2639270"/>
                <a:gd name="connsiteX201" fmla="*/ 554953 w 2636671"/>
                <a:gd name="connsiteY201" fmla="*/ 713094 h 2639270"/>
                <a:gd name="connsiteX202" fmla="*/ 526068 w 2636671"/>
                <a:gd name="connsiteY202" fmla="*/ 785778 h 2639270"/>
                <a:gd name="connsiteX203" fmla="*/ 492435 w 2636671"/>
                <a:gd name="connsiteY203" fmla="*/ 781625 h 2639270"/>
                <a:gd name="connsiteX204" fmla="*/ 416561 w 2636671"/>
                <a:gd name="connsiteY204" fmla="*/ 839080 h 2639270"/>
                <a:gd name="connsiteX205" fmla="*/ 362055 w 2636671"/>
                <a:gd name="connsiteY205" fmla="*/ 922246 h 2639270"/>
                <a:gd name="connsiteX206" fmla="*/ 223564 w 2636671"/>
                <a:gd name="connsiteY206" fmla="*/ 996809 h 2639270"/>
                <a:gd name="connsiteX207" fmla="*/ 222971 w 2636671"/>
                <a:gd name="connsiteY207" fmla="*/ 1060988 h 2639270"/>
                <a:gd name="connsiteX208" fmla="*/ 215255 w 2636671"/>
                <a:gd name="connsiteY208" fmla="*/ 1123882 h 2639270"/>
                <a:gd name="connsiteX209" fmla="*/ 161540 w 2636671"/>
                <a:gd name="connsiteY209" fmla="*/ 1125563 h 2639270"/>
                <a:gd name="connsiteX210" fmla="*/ 160254 w 2636671"/>
                <a:gd name="connsiteY210" fmla="*/ 1097775 h 2639270"/>
                <a:gd name="connsiteX211" fmla="*/ 174894 w 2636671"/>
                <a:gd name="connsiteY211" fmla="*/ 1005017 h 2639270"/>
                <a:gd name="connsiteX212" fmla="*/ 167970 w 2636671"/>
                <a:gd name="connsiteY212" fmla="*/ 937475 h 2639270"/>
                <a:gd name="connsiteX213" fmla="*/ 81710 w 2636671"/>
                <a:gd name="connsiteY213" fmla="*/ 934805 h 2639270"/>
                <a:gd name="connsiteX214" fmla="*/ 40063 w 2636671"/>
                <a:gd name="connsiteY214" fmla="*/ 1020443 h 2639270"/>
                <a:gd name="connsiteX215" fmla="*/ 16223 w 2636671"/>
                <a:gd name="connsiteY215" fmla="*/ 1103610 h 2639270"/>
                <a:gd name="connsiteX216" fmla="*/ 16223 w 2636671"/>
                <a:gd name="connsiteY216" fmla="*/ 1103610 h 2639270"/>
                <a:gd name="connsiteX217" fmla="*/ 5639 w 2636671"/>
                <a:gd name="connsiteY217" fmla="*/ 1182722 h 2639270"/>
                <a:gd name="connsiteX218" fmla="*/ 0 w 2636671"/>
                <a:gd name="connsiteY218" fmla="*/ 1264405 h 2639270"/>
                <a:gd name="connsiteX219" fmla="*/ 10585 w 2636671"/>
                <a:gd name="connsiteY219" fmla="*/ 1254516 h 2639270"/>
                <a:gd name="connsiteX220" fmla="*/ 74192 w 2636671"/>
                <a:gd name="connsiteY220" fmla="*/ 1211696 h 2639270"/>
                <a:gd name="connsiteX221" fmla="*/ 74192 w 2636671"/>
                <a:gd name="connsiteY221" fmla="*/ 1237803 h 2639270"/>
                <a:gd name="connsiteX222" fmla="*/ 46592 w 2636671"/>
                <a:gd name="connsiteY222" fmla="*/ 1259559 h 2639270"/>
                <a:gd name="connsiteX223" fmla="*/ 60639 w 2636671"/>
                <a:gd name="connsiteY223" fmla="*/ 1294566 h 2639270"/>
                <a:gd name="connsiteX224" fmla="*/ 93580 w 2636671"/>
                <a:gd name="connsiteY224" fmla="*/ 1319288 h 2639270"/>
                <a:gd name="connsiteX225" fmla="*/ 109111 w 2636671"/>
                <a:gd name="connsiteY225" fmla="*/ 1396818 h 2639270"/>
                <a:gd name="connsiteX226" fmla="*/ 172223 w 2636671"/>
                <a:gd name="connsiteY226" fmla="*/ 1419760 h 2639270"/>
                <a:gd name="connsiteX227" fmla="*/ 180137 w 2636671"/>
                <a:gd name="connsiteY227" fmla="*/ 1421046 h 2639270"/>
                <a:gd name="connsiteX228" fmla="*/ 270849 w 2636671"/>
                <a:gd name="connsiteY228" fmla="*/ 1323442 h 2639270"/>
                <a:gd name="connsiteX229" fmla="*/ 519737 w 2636671"/>
                <a:gd name="connsiteY229" fmla="*/ 1440626 h 2639270"/>
                <a:gd name="connsiteX230" fmla="*/ 682959 w 2636671"/>
                <a:gd name="connsiteY230" fmla="*/ 1653338 h 2639270"/>
                <a:gd name="connsiteX231" fmla="*/ 856171 w 2636671"/>
                <a:gd name="connsiteY231" fmla="*/ 1728296 h 2639270"/>
                <a:gd name="connsiteX232" fmla="*/ 830056 w 2636671"/>
                <a:gd name="connsiteY232" fmla="*/ 1897101 h 2639270"/>
                <a:gd name="connsiteX233" fmla="*/ 841135 w 2636671"/>
                <a:gd name="connsiteY233" fmla="*/ 2011616 h 2639270"/>
                <a:gd name="connsiteX234" fmla="*/ 797708 w 2636671"/>
                <a:gd name="connsiteY234" fmla="*/ 2110505 h 2639270"/>
                <a:gd name="connsiteX235" fmla="*/ 738355 w 2636671"/>
                <a:gd name="connsiteY235" fmla="*/ 2132854 h 2639270"/>
                <a:gd name="connsiteX236" fmla="*/ 705513 w 2636671"/>
                <a:gd name="connsiteY236" fmla="*/ 2239754 h 2639270"/>
                <a:gd name="connsiteX237" fmla="*/ 670198 w 2636671"/>
                <a:gd name="connsiteY237" fmla="*/ 2258345 h 2639270"/>
                <a:gd name="connsiteX238" fmla="*/ 638444 w 2636671"/>
                <a:gd name="connsiteY238" fmla="*/ 2445544 h 2639270"/>
                <a:gd name="connsiteX239" fmla="*/ 641609 w 2636671"/>
                <a:gd name="connsiteY239" fmla="*/ 2452268 h 2639270"/>
                <a:gd name="connsiteX240" fmla="*/ 1318929 w 2636671"/>
                <a:gd name="connsiteY240" fmla="*/ 2639269 h 2639270"/>
                <a:gd name="connsiteX241" fmla="*/ 1938578 w 2636671"/>
                <a:gd name="connsiteY241" fmla="*/ 2485100 h 2639270"/>
                <a:gd name="connsiteX242" fmla="*/ 1938578 w 2636671"/>
                <a:gd name="connsiteY242" fmla="*/ 2485100 h 2639270"/>
                <a:gd name="connsiteX243" fmla="*/ 2055405 w 2636671"/>
                <a:gd name="connsiteY243" fmla="*/ 2414690 h 2639270"/>
                <a:gd name="connsiteX244" fmla="*/ 2219418 w 2636671"/>
                <a:gd name="connsiteY244" fmla="*/ 2284255 h 2639270"/>
                <a:gd name="connsiteX245" fmla="*/ 2319725 w 2636671"/>
                <a:gd name="connsiteY245" fmla="*/ 2179629 h 2639270"/>
                <a:gd name="connsiteX246" fmla="*/ 2382838 w 2636671"/>
                <a:gd name="connsiteY246" fmla="*/ 2100518 h 2639270"/>
                <a:gd name="connsiteX247" fmla="*/ 2412514 w 2636671"/>
                <a:gd name="connsiteY247" fmla="*/ 2058094 h 2639270"/>
                <a:gd name="connsiteX248" fmla="*/ 2491652 w 2636671"/>
                <a:gd name="connsiteY248" fmla="*/ 1926274 h 2639270"/>
                <a:gd name="connsiteX249" fmla="*/ 2627472 w 2636671"/>
                <a:gd name="connsiteY249" fmla="*/ 1496598 h 2639270"/>
                <a:gd name="connsiteX250" fmla="*/ 2636672 w 2636671"/>
                <a:gd name="connsiteY250" fmla="*/ 1406509 h 2639270"/>
                <a:gd name="connsiteX251" fmla="*/ 2583650 w 2636671"/>
                <a:gd name="connsiteY251" fmla="*/ 1430144 h 2639270"/>
                <a:gd name="connsiteX252" fmla="*/ 2513316 w 2636671"/>
                <a:gd name="connsiteY252" fmla="*/ 1374073 h 2639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Lst>
              <a:rect l="l" t="t" r="r" b="b"/>
              <a:pathLst>
                <a:path w="2636671" h="2639270">
                  <a:moveTo>
                    <a:pt x="2513316" y="1374073"/>
                  </a:moveTo>
                  <a:cubicBezTo>
                    <a:pt x="2500357" y="1344901"/>
                    <a:pt x="2497488" y="1312465"/>
                    <a:pt x="2488882" y="1281809"/>
                  </a:cubicBezTo>
                  <a:cubicBezTo>
                    <a:pt x="2484332" y="1265295"/>
                    <a:pt x="2476616" y="1247692"/>
                    <a:pt x="2461085" y="1240374"/>
                  </a:cubicBezTo>
                  <a:cubicBezTo>
                    <a:pt x="2450184" y="1237141"/>
                    <a:pt x="2439085" y="1234629"/>
                    <a:pt x="2427847" y="1232859"/>
                  </a:cubicBezTo>
                  <a:cubicBezTo>
                    <a:pt x="2388278" y="1221190"/>
                    <a:pt x="2378386" y="1166702"/>
                    <a:pt x="2341191" y="1149692"/>
                  </a:cubicBezTo>
                  <a:cubicBezTo>
                    <a:pt x="2329242" y="1145312"/>
                    <a:pt x="2316708" y="1142711"/>
                    <a:pt x="2303997" y="1141979"/>
                  </a:cubicBezTo>
                  <a:cubicBezTo>
                    <a:pt x="2254536" y="1136144"/>
                    <a:pt x="2203195" y="1119037"/>
                    <a:pt x="2172034" y="1080173"/>
                  </a:cubicBezTo>
                  <a:cubicBezTo>
                    <a:pt x="2163201" y="1066625"/>
                    <a:pt x="2152992" y="1054036"/>
                    <a:pt x="2141566" y="1042595"/>
                  </a:cubicBezTo>
                  <a:cubicBezTo>
                    <a:pt x="2128805" y="1032706"/>
                    <a:pt x="2109219" y="1027959"/>
                    <a:pt x="2096854" y="1038342"/>
                  </a:cubicBezTo>
                  <a:lnTo>
                    <a:pt x="2127816" y="1100841"/>
                  </a:lnTo>
                  <a:cubicBezTo>
                    <a:pt x="2135928" y="1120233"/>
                    <a:pt x="2147680" y="1137885"/>
                    <a:pt x="2162439" y="1152857"/>
                  </a:cubicBezTo>
                  <a:cubicBezTo>
                    <a:pt x="2178365" y="1166899"/>
                    <a:pt x="2202008" y="1174217"/>
                    <a:pt x="2220803" y="1165416"/>
                  </a:cubicBezTo>
                  <a:cubicBezTo>
                    <a:pt x="2226620" y="1161312"/>
                    <a:pt x="2233475" y="1158909"/>
                    <a:pt x="2240588" y="1158494"/>
                  </a:cubicBezTo>
                  <a:cubicBezTo>
                    <a:pt x="2245721" y="1159522"/>
                    <a:pt x="2250282" y="1162459"/>
                    <a:pt x="2253348" y="1166702"/>
                  </a:cubicBezTo>
                  <a:cubicBezTo>
                    <a:pt x="2280354" y="1196368"/>
                    <a:pt x="2271550" y="1245813"/>
                    <a:pt x="2245237" y="1276568"/>
                  </a:cubicBezTo>
                  <a:cubicBezTo>
                    <a:pt x="2218924" y="1307323"/>
                    <a:pt x="2180245" y="1322750"/>
                    <a:pt x="2142852" y="1337583"/>
                  </a:cubicBezTo>
                  <a:cubicBezTo>
                    <a:pt x="2129894" y="1344031"/>
                    <a:pt x="2115431" y="1346829"/>
                    <a:pt x="2101008" y="1345692"/>
                  </a:cubicBezTo>
                  <a:cubicBezTo>
                    <a:pt x="2075091" y="1340846"/>
                    <a:pt x="2061439" y="1312663"/>
                    <a:pt x="2053822" y="1287446"/>
                  </a:cubicBezTo>
                  <a:cubicBezTo>
                    <a:pt x="2036808" y="1231375"/>
                    <a:pt x="2028696" y="1170657"/>
                    <a:pt x="1993974" y="1123388"/>
                  </a:cubicBezTo>
                  <a:cubicBezTo>
                    <a:pt x="1982895" y="1108554"/>
                    <a:pt x="1969145" y="1095006"/>
                    <a:pt x="1962418" y="1077701"/>
                  </a:cubicBezTo>
                  <a:cubicBezTo>
                    <a:pt x="1955296" y="1058813"/>
                    <a:pt x="1956977" y="1036958"/>
                    <a:pt x="1945701" y="1020443"/>
                  </a:cubicBezTo>
                  <a:cubicBezTo>
                    <a:pt x="1934423" y="1003929"/>
                    <a:pt x="1909198" y="993051"/>
                    <a:pt x="1907516" y="972185"/>
                  </a:cubicBezTo>
                  <a:cubicBezTo>
                    <a:pt x="1906428" y="957550"/>
                    <a:pt x="1918596" y="944595"/>
                    <a:pt x="1931950" y="938266"/>
                  </a:cubicBezTo>
                  <a:cubicBezTo>
                    <a:pt x="1945305" y="931937"/>
                    <a:pt x="1960341" y="929959"/>
                    <a:pt x="1974190" y="924323"/>
                  </a:cubicBezTo>
                  <a:cubicBezTo>
                    <a:pt x="1979631" y="922048"/>
                    <a:pt x="1985665" y="917994"/>
                    <a:pt x="1985863" y="912159"/>
                  </a:cubicBezTo>
                  <a:cubicBezTo>
                    <a:pt x="1985863" y="903457"/>
                    <a:pt x="1973695" y="899897"/>
                    <a:pt x="1970629" y="891689"/>
                  </a:cubicBezTo>
                  <a:cubicBezTo>
                    <a:pt x="1967562" y="883481"/>
                    <a:pt x="1976663" y="873988"/>
                    <a:pt x="1980521" y="864989"/>
                  </a:cubicBezTo>
                  <a:cubicBezTo>
                    <a:pt x="1989127" y="844519"/>
                    <a:pt x="1967760" y="823851"/>
                    <a:pt x="1947085" y="815544"/>
                  </a:cubicBezTo>
                  <a:cubicBezTo>
                    <a:pt x="1926411" y="807237"/>
                    <a:pt x="1901779" y="801106"/>
                    <a:pt x="1892085" y="781130"/>
                  </a:cubicBezTo>
                  <a:cubicBezTo>
                    <a:pt x="1888632" y="771558"/>
                    <a:pt x="1886406" y="761590"/>
                    <a:pt x="1885457" y="751463"/>
                  </a:cubicBezTo>
                  <a:cubicBezTo>
                    <a:pt x="1880610" y="726246"/>
                    <a:pt x="1862012" y="702018"/>
                    <a:pt x="1836589" y="697568"/>
                  </a:cubicBezTo>
                  <a:cubicBezTo>
                    <a:pt x="1811166" y="693118"/>
                    <a:pt x="1782380" y="716160"/>
                    <a:pt x="1786633" y="741673"/>
                  </a:cubicBezTo>
                  <a:cubicBezTo>
                    <a:pt x="1789107" y="755716"/>
                    <a:pt x="1799592" y="766593"/>
                    <a:pt x="1805231" y="779548"/>
                  </a:cubicBezTo>
                  <a:cubicBezTo>
                    <a:pt x="1810870" y="792503"/>
                    <a:pt x="1809386" y="811687"/>
                    <a:pt x="1796031" y="815841"/>
                  </a:cubicBezTo>
                  <a:cubicBezTo>
                    <a:pt x="1774070" y="822565"/>
                    <a:pt x="1752901" y="782416"/>
                    <a:pt x="1734601" y="796063"/>
                  </a:cubicBezTo>
                  <a:cubicBezTo>
                    <a:pt x="1742119" y="821675"/>
                    <a:pt x="1749340" y="847386"/>
                    <a:pt x="1756957" y="873295"/>
                  </a:cubicBezTo>
                  <a:cubicBezTo>
                    <a:pt x="1728072" y="887931"/>
                    <a:pt x="1693548" y="861429"/>
                    <a:pt x="1681281" y="831366"/>
                  </a:cubicBezTo>
                  <a:cubicBezTo>
                    <a:pt x="1669015" y="801304"/>
                    <a:pt x="1668520" y="767187"/>
                    <a:pt x="1653880" y="738311"/>
                  </a:cubicBezTo>
                  <a:cubicBezTo>
                    <a:pt x="1639239" y="709435"/>
                    <a:pt x="1599770" y="687778"/>
                    <a:pt x="1574742" y="708644"/>
                  </a:cubicBezTo>
                  <a:cubicBezTo>
                    <a:pt x="1573555" y="745827"/>
                    <a:pt x="1622621" y="760858"/>
                    <a:pt x="1643988" y="791019"/>
                  </a:cubicBezTo>
                  <a:cubicBezTo>
                    <a:pt x="1659617" y="812676"/>
                    <a:pt x="1657342" y="847980"/>
                    <a:pt x="1634096" y="861824"/>
                  </a:cubicBezTo>
                  <a:cubicBezTo>
                    <a:pt x="1610849" y="875669"/>
                    <a:pt x="1574742" y="851935"/>
                    <a:pt x="1583250" y="826323"/>
                  </a:cubicBezTo>
                  <a:cubicBezTo>
                    <a:pt x="1586415" y="817522"/>
                    <a:pt x="1593735" y="810204"/>
                    <a:pt x="1594527" y="800809"/>
                  </a:cubicBezTo>
                  <a:cubicBezTo>
                    <a:pt x="1595417" y="789140"/>
                    <a:pt x="1585525" y="779746"/>
                    <a:pt x="1576622" y="772131"/>
                  </a:cubicBezTo>
                  <a:lnTo>
                    <a:pt x="1534580" y="736828"/>
                  </a:lnTo>
                  <a:cubicBezTo>
                    <a:pt x="1526033" y="728659"/>
                    <a:pt x="1515943" y="722271"/>
                    <a:pt x="1504903" y="718039"/>
                  </a:cubicBezTo>
                  <a:cubicBezTo>
                    <a:pt x="1476018" y="709732"/>
                    <a:pt x="1447232" y="733070"/>
                    <a:pt x="1431899" y="758781"/>
                  </a:cubicBezTo>
                  <a:cubicBezTo>
                    <a:pt x="1416566" y="784492"/>
                    <a:pt x="1408157" y="815049"/>
                    <a:pt x="1386988" y="836509"/>
                  </a:cubicBezTo>
                  <a:cubicBezTo>
                    <a:pt x="1356718" y="867857"/>
                    <a:pt x="1299244" y="869736"/>
                    <a:pt x="1270853" y="836509"/>
                  </a:cubicBezTo>
                  <a:cubicBezTo>
                    <a:pt x="1242463" y="803282"/>
                    <a:pt x="1256806" y="742365"/>
                    <a:pt x="1298848" y="730400"/>
                  </a:cubicBezTo>
                  <a:cubicBezTo>
                    <a:pt x="1314676" y="726049"/>
                    <a:pt x="1334757" y="726444"/>
                    <a:pt x="1343165" y="712501"/>
                  </a:cubicBezTo>
                  <a:cubicBezTo>
                    <a:pt x="1357707" y="687581"/>
                    <a:pt x="1315962" y="655837"/>
                    <a:pt x="1330404" y="630719"/>
                  </a:cubicBezTo>
                  <a:cubicBezTo>
                    <a:pt x="1341484" y="611534"/>
                    <a:pt x="1370666" y="620830"/>
                    <a:pt x="1392033" y="613809"/>
                  </a:cubicBezTo>
                  <a:cubicBezTo>
                    <a:pt x="1413400" y="606788"/>
                    <a:pt x="1425073" y="586021"/>
                    <a:pt x="1437636" y="567627"/>
                  </a:cubicBezTo>
                  <a:cubicBezTo>
                    <a:pt x="1450199" y="549234"/>
                    <a:pt x="1469390" y="531137"/>
                    <a:pt x="1491054" y="535884"/>
                  </a:cubicBezTo>
                  <a:cubicBezTo>
                    <a:pt x="1488146" y="523263"/>
                    <a:pt x="1488967" y="510069"/>
                    <a:pt x="1493428" y="497910"/>
                  </a:cubicBezTo>
                  <a:cubicBezTo>
                    <a:pt x="1499067" y="486241"/>
                    <a:pt x="1514894" y="478132"/>
                    <a:pt x="1525380" y="486241"/>
                  </a:cubicBezTo>
                  <a:cubicBezTo>
                    <a:pt x="1514697" y="503744"/>
                    <a:pt x="1527458" y="528170"/>
                    <a:pt x="1546055" y="536971"/>
                  </a:cubicBezTo>
                  <a:cubicBezTo>
                    <a:pt x="1564652" y="545773"/>
                    <a:pt x="1586415" y="543597"/>
                    <a:pt x="1606892" y="541323"/>
                  </a:cubicBezTo>
                  <a:cubicBezTo>
                    <a:pt x="1627369" y="539048"/>
                    <a:pt x="1653089" y="531434"/>
                    <a:pt x="1654770" y="510865"/>
                  </a:cubicBezTo>
                  <a:cubicBezTo>
                    <a:pt x="1654048" y="504276"/>
                    <a:pt x="1654246" y="497620"/>
                    <a:pt x="1655364" y="491087"/>
                  </a:cubicBezTo>
                  <a:cubicBezTo>
                    <a:pt x="1664366" y="466661"/>
                    <a:pt x="1709474" y="500283"/>
                    <a:pt x="1726786" y="480604"/>
                  </a:cubicBezTo>
                  <a:cubicBezTo>
                    <a:pt x="1736678" y="470715"/>
                    <a:pt x="1725796" y="452223"/>
                    <a:pt x="1711749" y="448861"/>
                  </a:cubicBezTo>
                  <a:cubicBezTo>
                    <a:pt x="1697703" y="445498"/>
                    <a:pt x="1683557" y="450542"/>
                    <a:pt x="1669312" y="450937"/>
                  </a:cubicBezTo>
                  <a:cubicBezTo>
                    <a:pt x="1655067" y="451333"/>
                    <a:pt x="1637756" y="444114"/>
                    <a:pt x="1637162" y="429874"/>
                  </a:cubicBezTo>
                  <a:cubicBezTo>
                    <a:pt x="1636569" y="415634"/>
                    <a:pt x="1652198" y="405844"/>
                    <a:pt x="1653880" y="392098"/>
                  </a:cubicBezTo>
                  <a:cubicBezTo>
                    <a:pt x="1656650" y="368661"/>
                    <a:pt x="1616883" y="362431"/>
                    <a:pt x="1602935" y="381616"/>
                  </a:cubicBezTo>
                  <a:cubicBezTo>
                    <a:pt x="1588987" y="400800"/>
                    <a:pt x="1593933" y="426709"/>
                    <a:pt x="1598088" y="449948"/>
                  </a:cubicBezTo>
                  <a:cubicBezTo>
                    <a:pt x="1602243" y="473188"/>
                    <a:pt x="1604617" y="500481"/>
                    <a:pt x="1587404" y="516798"/>
                  </a:cubicBezTo>
                  <a:cubicBezTo>
                    <a:pt x="1580084" y="527874"/>
                    <a:pt x="1561091" y="522039"/>
                    <a:pt x="1554859" y="510271"/>
                  </a:cubicBezTo>
                  <a:cubicBezTo>
                    <a:pt x="1548627" y="498503"/>
                    <a:pt x="1549814" y="484362"/>
                    <a:pt x="1548726" y="470715"/>
                  </a:cubicBezTo>
                  <a:cubicBezTo>
                    <a:pt x="1547637" y="457068"/>
                    <a:pt x="1541900" y="442334"/>
                    <a:pt x="1528941" y="438774"/>
                  </a:cubicBezTo>
                  <a:cubicBezTo>
                    <a:pt x="1519554" y="437973"/>
                    <a:pt x="1510107" y="439049"/>
                    <a:pt x="1501144" y="441938"/>
                  </a:cubicBezTo>
                  <a:cubicBezTo>
                    <a:pt x="1464741" y="446290"/>
                    <a:pt x="1439516" y="399317"/>
                    <a:pt x="1450991" y="364607"/>
                  </a:cubicBezTo>
                  <a:cubicBezTo>
                    <a:pt x="1462466" y="329896"/>
                    <a:pt x="1495308" y="307349"/>
                    <a:pt x="1527260" y="289648"/>
                  </a:cubicBezTo>
                  <a:cubicBezTo>
                    <a:pt x="1550605" y="276694"/>
                    <a:pt x="1579688" y="264530"/>
                    <a:pt x="1602935" y="277682"/>
                  </a:cubicBezTo>
                  <a:cubicBezTo>
                    <a:pt x="1613718" y="283715"/>
                    <a:pt x="1621335" y="294197"/>
                    <a:pt x="1631919" y="300427"/>
                  </a:cubicBezTo>
                  <a:cubicBezTo>
                    <a:pt x="1650319" y="311305"/>
                    <a:pt x="1673071" y="307349"/>
                    <a:pt x="1694240" y="307745"/>
                  </a:cubicBezTo>
                  <a:cubicBezTo>
                    <a:pt x="1727696" y="308741"/>
                    <a:pt x="1759796" y="321205"/>
                    <a:pt x="1785150" y="343049"/>
                  </a:cubicBezTo>
                  <a:cubicBezTo>
                    <a:pt x="1794547" y="351652"/>
                    <a:pt x="1803351" y="365892"/>
                    <a:pt x="1796031" y="376078"/>
                  </a:cubicBezTo>
                  <a:cubicBezTo>
                    <a:pt x="1788711" y="386263"/>
                    <a:pt x="1765266" y="389230"/>
                    <a:pt x="1769223" y="401987"/>
                  </a:cubicBezTo>
                  <a:cubicBezTo>
                    <a:pt x="1793331" y="408682"/>
                    <a:pt x="1818308" y="394571"/>
                    <a:pt x="1825005" y="370470"/>
                  </a:cubicBezTo>
                  <a:cubicBezTo>
                    <a:pt x="1825470" y="368801"/>
                    <a:pt x="1825836" y="367108"/>
                    <a:pt x="1826104" y="365398"/>
                  </a:cubicBezTo>
                  <a:cubicBezTo>
                    <a:pt x="1838568" y="371165"/>
                    <a:pt x="1846986" y="383165"/>
                    <a:pt x="1848163" y="396845"/>
                  </a:cubicBezTo>
                  <a:cubicBezTo>
                    <a:pt x="1875743" y="371638"/>
                    <a:pt x="1918546" y="373553"/>
                    <a:pt x="1943762" y="401123"/>
                  </a:cubicBezTo>
                  <a:cubicBezTo>
                    <a:pt x="1944919" y="402390"/>
                    <a:pt x="1946027" y="403701"/>
                    <a:pt x="1947085" y="405053"/>
                  </a:cubicBezTo>
                  <a:cubicBezTo>
                    <a:pt x="1951913" y="413746"/>
                    <a:pt x="1958204" y="421541"/>
                    <a:pt x="1965683" y="428094"/>
                  </a:cubicBezTo>
                  <a:cubicBezTo>
                    <a:pt x="1974091" y="433533"/>
                    <a:pt x="1988731" y="430863"/>
                    <a:pt x="1989721" y="420974"/>
                  </a:cubicBezTo>
                  <a:cubicBezTo>
                    <a:pt x="1989899" y="417818"/>
                    <a:pt x="1989325" y="414665"/>
                    <a:pt x="1988039" y="411777"/>
                  </a:cubicBezTo>
                  <a:cubicBezTo>
                    <a:pt x="1983093" y="397636"/>
                    <a:pt x="1978147" y="383593"/>
                    <a:pt x="1972805" y="369650"/>
                  </a:cubicBezTo>
                  <a:cubicBezTo>
                    <a:pt x="1992590" y="359168"/>
                    <a:pt x="2015243" y="375484"/>
                    <a:pt x="2028399" y="392988"/>
                  </a:cubicBezTo>
                  <a:cubicBezTo>
                    <a:pt x="2077267" y="458453"/>
                    <a:pt x="2112186" y="419095"/>
                    <a:pt x="2181135" y="429775"/>
                  </a:cubicBezTo>
                  <a:cubicBezTo>
                    <a:pt x="2227728" y="436895"/>
                    <a:pt x="2248303" y="466760"/>
                    <a:pt x="2274617" y="502953"/>
                  </a:cubicBezTo>
                  <a:cubicBezTo>
                    <a:pt x="2355238" y="614105"/>
                    <a:pt x="2461876" y="705183"/>
                    <a:pt x="2535178" y="821279"/>
                  </a:cubicBezTo>
                  <a:cubicBezTo>
                    <a:pt x="2542894" y="833443"/>
                    <a:pt x="2550016" y="845705"/>
                    <a:pt x="2556743" y="858264"/>
                  </a:cubicBezTo>
                  <a:cubicBezTo>
                    <a:pt x="2555457" y="855199"/>
                    <a:pt x="2554467" y="852034"/>
                    <a:pt x="2553182" y="848870"/>
                  </a:cubicBezTo>
                  <a:cubicBezTo>
                    <a:pt x="2524504" y="773466"/>
                    <a:pt x="2488793" y="700931"/>
                    <a:pt x="2446543" y="632202"/>
                  </a:cubicBezTo>
                  <a:cubicBezTo>
                    <a:pt x="2437640" y="617567"/>
                    <a:pt x="2428441" y="603228"/>
                    <a:pt x="2419043" y="588987"/>
                  </a:cubicBezTo>
                  <a:cubicBezTo>
                    <a:pt x="2413108" y="580186"/>
                    <a:pt x="2407073" y="571187"/>
                    <a:pt x="2401039" y="562683"/>
                  </a:cubicBezTo>
                  <a:cubicBezTo>
                    <a:pt x="2393323" y="551409"/>
                    <a:pt x="2385113" y="540531"/>
                    <a:pt x="2377001" y="529654"/>
                  </a:cubicBezTo>
                  <a:cubicBezTo>
                    <a:pt x="2370472" y="520852"/>
                    <a:pt x="2364042" y="512348"/>
                    <a:pt x="2357217" y="503942"/>
                  </a:cubicBezTo>
                  <a:cubicBezTo>
                    <a:pt x="2352666" y="498108"/>
                    <a:pt x="2347324" y="492273"/>
                    <a:pt x="2343071" y="486439"/>
                  </a:cubicBezTo>
                  <a:cubicBezTo>
                    <a:pt x="2338817" y="480604"/>
                    <a:pt x="2332585" y="473286"/>
                    <a:pt x="2326749" y="466661"/>
                  </a:cubicBezTo>
                  <a:lnTo>
                    <a:pt x="2309141" y="446883"/>
                  </a:lnTo>
                  <a:cubicBezTo>
                    <a:pt x="2307429" y="444662"/>
                    <a:pt x="2305540" y="442578"/>
                    <a:pt x="2303502" y="440653"/>
                  </a:cubicBezTo>
                  <a:cubicBezTo>
                    <a:pt x="2297468" y="433533"/>
                    <a:pt x="2291038" y="426610"/>
                    <a:pt x="2284509" y="419787"/>
                  </a:cubicBezTo>
                  <a:cubicBezTo>
                    <a:pt x="2284084" y="418909"/>
                    <a:pt x="2283441" y="418158"/>
                    <a:pt x="2282630" y="417611"/>
                  </a:cubicBezTo>
                  <a:cubicBezTo>
                    <a:pt x="2280948" y="415733"/>
                    <a:pt x="2279068" y="413854"/>
                    <a:pt x="2277189" y="411975"/>
                  </a:cubicBezTo>
                  <a:cubicBezTo>
                    <a:pt x="2271946" y="406140"/>
                    <a:pt x="2266307" y="400504"/>
                    <a:pt x="2260867" y="394867"/>
                  </a:cubicBezTo>
                  <a:cubicBezTo>
                    <a:pt x="2251964" y="385670"/>
                    <a:pt x="2242764" y="376473"/>
                    <a:pt x="2233366" y="367672"/>
                  </a:cubicBezTo>
                  <a:cubicBezTo>
                    <a:pt x="2225551" y="359959"/>
                    <a:pt x="2217638" y="352641"/>
                    <a:pt x="2209526" y="345323"/>
                  </a:cubicBezTo>
                  <a:cubicBezTo>
                    <a:pt x="2201414" y="338005"/>
                    <a:pt x="2195281" y="332369"/>
                    <a:pt x="2187961" y="326138"/>
                  </a:cubicBezTo>
                  <a:cubicBezTo>
                    <a:pt x="2180641" y="319908"/>
                    <a:pt x="2173716" y="313777"/>
                    <a:pt x="2166396" y="307745"/>
                  </a:cubicBezTo>
                  <a:cubicBezTo>
                    <a:pt x="2157691" y="300229"/>
                    <a:pt x="2148689" y="292911"/>
                    <a:pt x="2139489" y="285594"/>
                  </a:cubicBezTo>
                  <a:lnTo>
                    <a:pt x="2139489" y="285594"/>
                  </a:lnTo>
                  <a:cubicBezTo>
                    <a:pt x="2114165" y="265289"/>
                    <a:pt x="2088119" y="246137"/>
                    <a:pt x="2061341" y="228139"/>
                  </a:cubicBezTo>
                  <a:cubicBezTo>
                    <a:pt x="2054614" y="223590"/>
                    <a:pt x="2048184" y="219140"/>
                    <a:pt x="2041556" y="214789"/>
                  </a:cubicBezTo>
                  <a:cubicBezTo>
                    <a:pt x="2034928" y="210437"/>
                    <a:pt x="2028004" y="205987"/>
                    <a:pt x="2021277" y="201834"/>
                  </a:cubicBezTo>
                  <a:cubicBezTo>
                    <a:pt x="2014550" y="197681"/>
                    <a:pt x="2007725" y="193231"/>
                    <a:pt x="2000800" y="189275"/>
                  </a:cubicBezTo>
                  <a:cubicBezTo>
                    <a:pt x="1993876" y="185319"/>
                    <a:pt x="1987050" y="180968"/>
                    <a:pt x="1980125" y="177013"/>
                  </a:cubicBezTo>
                  <a:cubicBezTo>
                    <a:pt x="1973201" y="173057"/>
                    <a:pt x="1969046" y="170486"/>
                    <a:pt x="1963407" y="167124"/>
                  </a:cubicBezTo>
                  <a:cubicBezTo>
                    <a:pt x="1960628" y="165360"/>
                    <a:pt x="1957749" y="163742"/>
                    <a:pt x="1954801" y="162278"/>
                  </a:cubicBezTo>
                  <a:cubicBezTo>
                    <a:pt x="1942931" y="155554"/>
                    <a:pt x="1930763" y="149126"/>
                    <a:pt x="1918695" y="143094"/>
                  </a:cubicBezTo>
                  <a:cubicBezTo>
                    <a:pt x="1912661" y="139929"/>
                    <a:pt x="1906527" y="136765"/>
                    <a:pt x="1900295" y="133897"/>
                  </a:cubicBezTo>
                  <a:cubicBezTo>
                    <a:pt x="1894063" y="131029"/>
                    <a:pt x="1884566" y="126084"/>
                    <a:pt x="1876653" y="122623"/>
                  </a:cubicBezTo>
                  <a:cubicBezTo>
                    <a:pt x="1875555" y="121888"/>
                    <a:pt x="1874358" y="121321"/>
                    <a:pt x="1873092" y="120942"/>
                  </a:cubicBezTo>
                  <a:cubicBezTo>
                    <a:pt x="1865969" y="117580"/>
                    <a:pt x="1858946" y="114218"/>
                    <a:pt x="1851625" y="111053"/>
                  </a:cubicBezTo>
                  <a:lnTo>
                    <a:pt x="1820860" y="98099"/>
                  </a:lnTo>
                  <a:cubicBezTo>
                    <a:pt x="1809188" y="93352"/>
                    <a:pt x="1797416" y="88210"/>
                    <a:pt x="1785545" y="84155"/>
                  </a:cubicBezTo>
                  <a:cubicBezTo>
                    <a:pt x="1773675" y="80101"/>
                    <a:pt x="1759232" y="74266"/>
                    <a:pt x="1745977" y="69915"/>
                  </a:cubicBezTo>
                  <a:cubicBezTo>
                    <a:pt x="1732721" y="65564"/>
                    <a:pt x="1718971" y="60916"/>
                    <a:pt x="1705418" y="56763"/>
                  </a:cubicBezTo>
                  <a:cubicBezTo>
                    <a:pt x="1691866" y="52609"/>
                    <a:pt x="1678215" y="48852"/>
                    <a:pt x="1664465" y="45094"/>
                  </a:cubicBezTo>
                  <a:cubicBezTo>
                    <a:pt x="1637261" y="37776"/>
                    <a:pt x="1609662" y="31249"/>
                    <a:pt x="1581865" y="25316"/>
                  </a:cubicBezTo>
                  <a:lnTo>
                    <a:pt x="1580381" y="25316"/>
                  </a:lnTo>
                  <a:cubicBezTo>
                    <a:pt x="1569796" y="23239"/>
                    <a:pt x="1559112" y="21162"/>
                    <a:pt x="1548429" y="19481"/>
                  </a:cubicBezTo>
                  <a:cubicBezTo>
                    <a:pt x="1547736" y="19408"/>
                    <a:pt x="1547044" y="19408"/>
                    <a:pt x="1546351" y="19481"/>
                  </a:cubicBezTo>
                  <a:cubicBezTo>
                    <a:pt x="1541801" y="18591"/>
                    <a:pt x="1536954" y="17800"/>
                    <a:pt x="1532107" y="17108"/>
                  </a:cubicBezTo>
                  <a:cubicBezTo>
                    <a:pt x="1512322" y="13812"/>
                    <a:pt x="1492271" y="11043"/>
                    <a:pt x="1471962" y="8801"/>
                  </a:cubicBezTo>
                  <a:cubicBezTo>
                    <a:pt x="1469687" y="8801"/>
                    <a:pt x="1467115" y="8208"/>
                    <a:pt x="1464642" y="7911"/>
                  </a:cubicBezTo>
                  <a:cubicBezTo>
                    <a:pt x="1458806" y="7120"/>
                    <a:pt x="1452969" y="6725"/>
                    <a:pt x="1446836" y="6032"/>
                  </a:cubicBezTo>
                  <a:cubicBezTo>
                    <a:pt x="1433481" y="4846"/>
                    <a:pt x="1420127" y="3758"/>
                    <a:pt x="1406575" y="2967"/>
                  </a:cubicBezTo>
                  <a:cubicBezTo>
                    <a:pt x="1393022" y="2176"/>
                    <a:pt x="1378283" y="1286"/>
                    <a:pt x="1364137" y="890"/>
                  </a:cubicBezTo>
                  <a:cubicBezTo>
                    <a:pt x="1349991" y="494"/>
                    <a:pt x="1334460" y="0"/>
                    <a:pt x="1319622" y="0"/>
                  </a:cubicBezTo>
                  <a:cubicBezTo>
                    <a:pt x="1280053" y="0"/>
                    <a:pt x="1241177" y="1747"/>
                    <a:pt x="1202993" y="5241"/>
                  </a:cubicBezTo>
                  <a:cubicBezTo>
                    <a:pt x="1193793" y="5834"/>
                    <a:pt x="1184791" y="6725"/>
                    <a:pt x="1175789" y="7713"/>
                  </a:cubicBezTo>
                  <a:lnTo>
                    <a:pt x="1147596" y="11076"/>
                  </a:lnTo>
                  <a:lnTo>
                    <a:pt x="1119601" y="15031"/>
                  </a:lnTo>
                  <a:cubicBezTo>
                    <a:pt x="1110204" y="16515"/>
                    <a:pt x="1101004" y="17998"/>
                    <a:pt x="1091606" y="19679"/>
                  </a:cubicBezTo>
                  <a:cubicBezTo>
                    <a:pt x="1082209" y="21360"/>
                    <a:pt x="1075482" y="22349"/>
                    <a:pt x="1067568" y="24030"/>
                  </a:cubicBezTo>
                  <a:cubicBezTo>
                    <a:pt x="1047784" y="27788"/>
                    <a:pt x="1028494" y="31941"/>
                    <a:pt x="1009204" y="36589"/>
                  </a:cubicBezTo>
                  <a:cubicBezTo>
                    <a:pt x="1000301" y="38666"/>
                    <a:pt x="991299" y="40940"/>
                    <a:pt x="982297" y="43512"/>
                  </a:cubicBezTo>
                  <a:cubicBezTo>
                    <a:pt x="973295" y="46083"/>
                    <a:pt x="964293" y="48258"/>
                    <a:pt x="955588" y="50829"/>
                  </a:cubicBezTo>
                  <a:cubicBezTo>
                    <a:pt x="940651" y="54983"/>
                    <a:pt x="925912" y="59532"/>
                    <a:pt x="911865" y="64179"/>
                  </a:cubicBezTo>
                  <a:lnTo>
                    <a:pt x="911865" y="64179"/>
                  </a:lnTo>
                  <a:lnTo>
                    <a:pt x="876747" y="76046"/>
                  </a:lnTo>
                  <a:lnTo>
                    <a:pt x="875857" y="76046"/>
                  </a:lnTo>
                  <a:cubicBezTo>
                    <a:pt x="863986" y="80299"/>
                    <a:pt x="852511" y="84650"/>
                    <a:pt x="840838" y="89297"/>
                  </a:cubicBezTo>
                  <a:lnTo>
                    <a:pt x="838959" y="89891"/>
                  </a:lnTo>
                  <a:cubicBezTo>
                    <a:pt x="828275" y="94044"/>
                    <a:pt x="817592" y="98395"/>
                    <a:pt x="807106" y="102845"/>
                  </a:cubicBezTo>
                  <a:cubicBezTo>
                    <a:pt x="793949" y="108284"/>
                    <a:pt x="780991" y="114119"/>
                    <a:pt x="768230" y="119953"/>
                  </a:cubicBezTo>
                  <a:cubicBezTo>
                    <a:pt x="757447" y="124997"/>
                    <a:pt x="746764" y="129842"/>
                    <a:pt x="736278" y="135182"/>
                  </a:cubicBezTo>
                  <a:cubicBezTo>
                    <a:pt x="725792" y="140522"/>
                    <a:pt x="713724" y="146456"/>
                    <a:pt x="702644" y="152389"/>
                  </a:cubicBezTo>
                  <a:lnTo>
                    <a:pt x="701358" y="152982"/>
                  </a:lnTo>
                  <a:cubicBezTo>
                    <a:pt x="690774" y="158619"/>
                    <a:pt x="680090" y="164454"/>
                    <a:pt x="669604" y="170486"/>
                  </a:cubicBezTo>
                  <a:cubicBezTo>
                    <a:pt x="659118" y="176518"/>
                    <a:pt x="648138" y="182847"/>
                    <a:pt x="637455" y="189572"/>
                  </a:cubicBezTo>
                  <a:lnTo>
                    <a:pt x="637455" y="189572"/>
                  </a:lnTo>
                  <a:cubicBezTo>
                    <a:pt x="627562" y="195604"/>
                    <a:pt x="617670" y="201636"/>
                    <a:pt x="607778" y="207965"/>
                  </a:cubicBezTo>
                  <a:cubicBezTo>
                    <a:pt x="604019" y="210240"/>
                    <a:pt x="600458" y="212712"/>
                    <a:pt x="596699" y="215184"/>
                  </a:cubicBezTo>
                  <a:cubicBezTo>
                    <a:pt x="586213" y="221909"/>
                    <a:pt x="576222" y="228831"/>
                    <a:pt x="565934" y="235951"/>
                  </a:cubicBezTo>
                  <a:cubicBezTo>
                    <a:pt x="553470" y="244455"/>
                    <a:pt x="541302" y="253454"/>
                    <a:pt x="529135" y="262453"/>
                  </a:cubicBezTo>
                  <a:cubicBezTo>
                    <a:pt x="518550" y="270365"/>
                    <a:pt x="508064" y="278572"/>
                    <a:pt x="497875" y="286681"/>
                  </a:cubicBezTo>
                  <a:cubicBezTo>
                    <a:pt x="438700" y="333746"/>
                    <a:pt x="383689" y="385823"/>
                    <a:pt x="333467" y="442334"/>
                  </a:cubicBezTo>
                  <a:cubicBezTo>
                    <a:pt x="315661" y="462112"/>
                    <a:pt x="298943" y="481890"/>
                    <a:pt x="282720" y="502459"/>
                  </a:cubicBezTo>
                  <a:cubicBezTo>
                    <a:pt x="268871" y="520061"/>
                    <a:pt x="255516" y="537763"/>
                    <a:pt x="243151" y="556156"/>
                  </a:cubicBezTo>
                  <a:cubicBezTo>
                    <a:pt x="231676" y="572176"/>
                    <a:pt x="220596" y="588463"/>
                    <a:pt x="209913" y="605008"/>
                  </a:cubicBezTo>
                  <a:cubicBezTo>
                    <a:pt x="220596" y="588463"/>
                    <a:pt x="231676" y="572176"/>
                    <a:pt x="243151" y="556156"/>
                  </a:cubicBezTo>
                  <a:cubicBezTo>
                    <a:pt x="246514" y="556156"/>
                    <a:pt x="249877" y="555365"/>
                    <a:pt x="253043" y="555167"/>
                  </a:cubicBezTo>
                  <a:cubicBezTo>
                    <a:pt x="271838" y="553684"/>
                    <a:pt x="291623" y="554277"/>
                    <a:pt x="308538" y="546168"/>
                  </a:cubicBezTo>
                  <a:cubicBezTo>
                    <a:pt x="325454" y="538059"/>
                    <a:pt x="335346" y="524412"/>
                    <a:pt x="349591" y="514425"/>
                  </a:cubicBezTo>
                  <a:cubicBezTo>
                    <a:pt x="385895" y="488515"/>
                    <a:pt x="445447" y="483670"/>
                    <a:pt x="455339" y="440257"/>
                  </a:cubicBezTo>
                  <a:cubicBezTo>
                    <a:pt x="458603" y="425622"/>
                    <a:pt x="454646" y="409700"/>
                    <a:pt x="460087" y="395757"/>
                  </a:cubicBezTo>
                  <a:cubicBezTo>
                    <a:pt x="469979" y="369650"/>
                    <a:pt x="505196" y="366090"/>
                    <a:pt x="533289" y="366090"/>
                  </a:cubicBezTo>
                  <a:cubicBezTo>
                    <a:pt x="545160" y="366090"/>
                    <a:pt x="559207" y="367771"/>
                    <a:pt x="564648" y="378154"/>
                  </a:cubicBezTo>
                  <a:cubicBezTo>
                    <a:pt x="567635" y="386087"/>
                    <a:pt x="567170" y="394907"/>
                    <a:pt x="563362" y="402481"/>
                  </a:cubicBezTo>
                  <a:cubicBezTo>
                    <a:pt x="545872" y="451601"/>
                    <a:pt x="511982" y="493195"/>
                    <a:pt x="467407" y="520259"/>
                  </a:cubicBezTo>
                  <a:cubicBezTo>
                    <a:pt x="431004" y="542410"/>
                    <a:pt x="383620" y="559815"/>
                    <a:pt x="373629" y="600953"/>
                  </a:cubicBezTo>
                  <a:cubicBezTo>
                    <a:pt x="378575" y="614897"/>
                    <a:pt x="404097" y="613908"/>
                    <a:pt x="406175" y="628444"/>
                  </a:cubicBezTo>
                  <a:cubicBezTo>
                    <a:pt x="407658" y="640212"/>
                    <a:pt x="392622" y="646245"/>
                    <a:pt x="387181" y="656727"/>
                  </a:cubicBezTo>
                  <a:cubicBezTo>
                    <a:pt x="379268" y="671956"/>
                    <a:pt x="397074" y="690547"/>
                    <a:pt x="414781" y="689657"/>
                  </a:cubicBezTo>
                  <a:cubicBezTo>
                    <a:pt x="432488" y="688767"/>
                    <a:pt x="446535" y="676307"/>
                    <a:pt x="459296" y="664638"/>
                  </a:cubicBezTo>
                  <a:cubicBezTo>
                    <a:pt x="497282" y="629334"/>
                    <a:pt x="537246" y="591262"/>
                    <a:pt x="550997" y="541125"/>
                  </a:cubicBezTo>
                  <a:cubicBezTo>
                    <a:pt x="556833" y="520457"/>
                    <a:pt x="558910" y="496229"/>
                    <a:pt x="575628" y="482483"/>
                  </a:cubicBezTo>
                  <a:cubicBezTo>
                    <a:pt x="594047" y="469459"/>
                    <a:pt x="619550" y="473832"/>
                    <a:pt x="632578" y="492249"/>
                  </a:cubicBezTo>
                  <a:cubicBezTo>
                    <a:pt x="634754" y="495331"/>
                    <a:pt x="636495" y="498700"/>
                    <a:pt x="637751" y="502261"/>
                  </a:cubicBezTo>
                  <a:cubicBezTo>
                    <a:pt x="654271" y="493064"/>
                    <a:pt x="679991" y="486241"/>
                    <a:pt x="688498" y="503349"/>
                  </a:cubicBezTo>
                  <a:cubicBezTo>
                    <a:pt x="690447" y="509781"/>
                    <a:pt x="691644" y="516418"/>
                    <a:pt x="692060" y="523127"/>
                  </a:cubicBezTo>
                  <a:cubicBezTo>
                    <a:pt x="697500" y="549827"/>
                    <a:pt x="734102" y="561892"/>
                    <a:pt x="737861" y="588889"/>
                  </a:cubicBezTo>
                  <a:cubicBezTo>
                    <a:pt x="742213" y="620039"/>
                    <a:pt x="702347" y="636059"/>
                    <a:pt x="671187" y="640905"/>
                  </a:cubicBezTo>
                  <a:lnTo>
                    <a:pt x="585817" y="653958"/>
                  </a:lnTo>
                  <a:cubicBezTo>
                    <a:pt x="573383" y="654897"/>
                    <a:pt x="561354" y="658764"/>
                    <a:pt x="550700" y="665231"/>
                  </a:cubicBezTo>
                  <a:cubicBezTo>
                    <a:pt x="539957" y="672381"/>
                    <a:pt x="535644" y="686038"/>
                    <a:pt x="540313" y="698063"/>
                  </a:cubicBezTo>
                  <a:cubicBezTo>
                    <a:pt x="544547" y="703660"/>
                    <a:pt x="549463" y="708713"/>
                    <a:pt x="554953" y="713094"/>
                  </a:cubicBezTo>
                  <a:cubicBezTo>
                    <a:pt x="578299" y="736531"/>
                    <a:pt x="559108" y="784789"/>
                    <a:pt x="526068" y="785778"/>
                  </a:cubicBezTo>
                  <a:cubicBezTo>
                    <a:pt x="514791" y="785778"/>
                    <a:pt x="503712" y="782020"/>
                    <a:pt x="492435" y="781625"/>
                  </a:cubicBezTo>
                  <a:cubicBezTo>
                    <a:pt x="458999" y="780141"/>
                    <a:pt x="432488" y="809611"/>
                    <a:pt x="416561" y="839080"/>
                  </a:cubicBezTo>
                  <a:cubicBezTo>
                    <a:pt x="400635" y="868549"/>
                    <a:pt x="388764" y="902171"/>
                    <a:pt x="362055" y="922246"/>
                  </a:cubicBezTo>
                  <a:cubicBezTo>
                    <a:pt x="318925" y="954583"/>
                    <a:pt x="244733" y="947067"/>
                    <a:pt x="223564" y="996809"/>
                  </a:cubicBezTo>
                  <a:cubicBezTo>
                    <a:pt x="215255" y="1016587"/>
                    <a:pt x="219607" y="1039430"/>
                    <a:pt x="222971" y="1060988"/>
                  </a:cubicBezTo>
                  <a:cubicBezTo>
                    <a:pt x="226334" y="1082546"/>
                    <a:pt x="227719" y="1106082"/>
                    <a:pt x="215255" y="1123882"/>
                  </a:cubicBezTo>
                  <a:cubicBezTo>
                    <a:pt x="202790" y="1141682"/>
                    <a:pt x="170740" y="1145143"/>
                    <a:pt x="161540" y="1125563"/>
                  </a:cubicBezTo>
                  <a:cubicBezTo>
                    <a:pt x="158394" y="1116624"/>
                    <a:pt x="157949" y="1106962"/>
                    <a:pt x="160254" y="1097775"/>
                  </a:cubicBezTo>
                  <a:cubicBezTo>
                    <a:pt x="165299" y="1066823"/>
                    <a:pt x="170146" y="1035870"/>
                    <a:pt x="174894" y="1005017"/>
                  </a:cubicBezTo>
                  <a:cubicBezTo>
                    <a:pt x="178456" y="981975"/>
                    <a:pt x="181621" y="956264"/>
                    <a:pt x="167970" y="937475"/>
                  </a:cubicBezTo>
                  <a:cubicBezTo>
                    <a:pt x="148977" y="911170"/>
                    <a:pt x="106341" y="913642"/>
                    <a:pt x="81710" y="934805"/>
                  </a:cubicBezTo>
                  <a:cubicBezTo>
                    <a:pt x="57078" y="955967"/>
                    <a:pt x="46988" y="988898"/>
                    <a:pt x="40063" y="1020443"/>
                  </a:cubicBezTo>
                  <a:cubicBezTo>
                    <a:pt x="35404" y="1049003"/>
                    <a:pt x="27411" y="1076919"/>
                    <a:pt x="16223" y="1103610"/>
                  </a:cubicBezTo>
                  <a:lnTo>
                    <a:pt x="16223" y="1103610"/>
                  </a:lnTo>
                  <a:cubicBezTo>
                    <a:pt x="11871" y="1129519"/>
                    <a:pt x="8309" y="1155824"/>
                    <a:pt x="5639" y="1182722"/>
                  </a:cubicBezTo>
                  <a:cubicBezTo>
                    <a:pt x="2968" y="1209620"/>
                    <a:pt x="989" y="1236814"/>
                    <a:pt x="0" y="1264405"/>
                  </a:cubicBezTo>
                  <a:cubicBezTo>
                    <a:pt x="3729" y="1261329"/>
                    <a:pt x="7261" y="1258026"/>
                    <a:pt x="10585" y="1254516"/>
                  </a:cubicBezTo>
                  <a:cubicBezTo>
                    <a:pt x="23741" y="1240968"/>
                    <a:pt x="50154" y="1183513"/>
                    <a:pt x="74192" y="1211696"/>
                  </a:cubicBezTo>
                  <a:cubicBezTo>
                    <a:pt x="80127" y="1219390"/>
                    <a:pt x="80127" y="1230110"/>
                    <a:pt x="74192" y="1237803"/>
                  </a:cubicBezTo>
                  <a:cubicBezTo>
                    <a:pt x="66871" y="1247198"/>
                    <a:pt x="52231" y="1249274"/>
                    <a:pt x="46592" y="1259559"/>
                  </a:cubicBezTo>
                  <a:cubicBezTo>
                    <a:pt x="39668" y="1271624"/>
                    <a:pt x="49263" y="1286655"/>
                    <a:pt x="60639" y="1294566"/>
                  </a:cubicBezTo>
                  <a:cubicBezTo>
                    <a:pt x="72015" y="1302477"/>
                    <a:pt x="85667" y="1307817"/>
                    <a:pt x="93580" y="1319288"/>
                  </a:cubicBezTo>
                  <a:cubicBezTo>
                    <a:pt x="108913" y="1341242"/>
                    <a:pt x="94273" y="1374469"/>
                    <a:pt x="109111" y="1396818"/>
                  </a:cubicBezTo>
                  <a:cubicBezTo>
                    <a:pt x="121872" y="1416003"/>
                    <a:pt x="148680" y="1417288"/>
                    <a:pt x="172223" y="1419760"/>
                  </a:cubicBezTo>
                  <a:lnTo>
                    <a:pt x="180137" y="1421046"/>
                  </a:lnTo>
                  <a:cubicBezTo>
                    <a:pt x="186567" y="1375062"/>
                    <a:pt x="208132" y="1337682"/>
                    <a:pt x="270849" y="1323442"/>
                  </a:cubicBezTo>
                  <a:cubicBezTo>
                    <a:pt x="357307" y="1303664"/>
                    <a:pt x="471067" y="1375458"/>
                    <a:pt x="519737" y="1440626"/>
                  </a:cubicBezTo>
                  <a:cubicBezTo>
                    <a:pt x="574046" y="1513607"/>
                    <a:pt x="599765" y="1616749"/>
                    <a:pt x="682959" y="1653338"/>
                  </a:cubicBezTo>
                  <a:cubicBezTo>
                    <a:pt x="742312" y="1679445"/>
                    <a:pt x="827187" y="1670050"/>
                    <a:pt x="856171" y="1728296"/>
                  </a:cubicBezTo>
                  <a:cubicBezTo>
                    <a:pt x="882089" y="1780609"/>
                    <a:pt x="836981" y="1839251"/>
                    <a:pt x="830056" y="1897101"/>
                  </a:cubicBezTo>
                  <a:cubicBezTo>
                    <a:pt x="825703" y="1935372"/>
                    <a:pt x="838267" y="1973444"/>
                    <a:pt x="841135" y="2011616"/>
                  </a:cubicBezTo>
                  <a:cubicBezTo>
                    <a:pt x="844004" y="2049787"/>
                    <a:pt x="832628" y="2094782"/>
                    <a:pt x="797708" y="2110505"/>
                  </a:cubicBezTo>
                  <a:cubicBezTo>
                    <a:pt x="777924" y="2119208"/>
                    <a:pt x="753787" y="2118219"/>
                    <a:pt x="738355" y="2132854"/>
                  </a:cubicBezTo>
                  <a:cubicBezTo>
                    <a:pt x="710558" y="2159159"/>
                    <a:pt x="733310" y="2213450"/>
                    <a:pt x="705513" y="2239754"/>
                  </a:cubicBezTo>
                  <a:cubicBezTo>
                    <a:pt x="695621" y="2248951"/>
                    <a:pt x="682069" y="2252313"/>
                    <a:pt x="670198" y="2258345"/>
                  </a:cubicBezTo>
                  <a:cubicBezTo>
                    <a:pt x="607679" y="2289891"/>
                    <a:pt x="609361" y="2381859"/>
                    <a:pt x="638444" y="2445544"/>
                  </a:cubicBezTo>
                  <a:cubicBezTo>
                    <a:pt x="639433" y="2447917"/>
                    <a:pt x="640521" y="2449994"/>
                    <a:pt x="641609" y="2452268"/>
                  </a:cubicBezTo>
                  <a:cubicBezTo>
                    <a:pt x="846329" y="2574655"/>
                    <a:pt x="1080398" y="2639279"/>
                    <a:pt x="1318929" y="2639269"/>
                  </a:cubicBezTo>
                  <a:cubicBezTo>
                    <a:pt x="1535015" y="2639566"/>
                    <a:pt x="1747846" y="2586620"/>
                    <a:pt x="1938578" y="2485100"/>
                  </a:cubicBezTo>
                  <a:lnTo>
                    <a:pt x="1938578" y="2485100"/>
                  </a:lnTo>
                  <a:cubicBezTo>
                    <a:pt x="1978691" y="2463631"/>
                    <a:pt x="2017686" y="2440125"/>
                    <a:pt x="2055405" y="2414690"/>
                  </a:cubicBezTo>
                  <a:cubicBezTo>
                    <a:pt x="2113502" y="2375698"/>
                    <a:pt x="2168355" y="2332078"/>
                    <a:pt x="2219418" y="2284255"/>
                  </a:cubicBezTo>
                  <a:cubicBezTo>
                    <a:pt x="2254842" y="2251344"/>
                    <a:pt x="2288337" y="2216416"/>
                    <a:pt x="2319725" y="2179629"/>
                  </a:cubicBezTo>
                  <a:cubicBezTo>
                    <a:pt x="2341884" y="2154116"/>
                    <a:pt x="2362855" y="2127613"/>
                    <a:pt x="2382838" y="2100518"/>
                  </a:cubicBezTo>
                  <a:cubicBezTo>
                    <a:pt x="2392730" y="2086574"/>
                    <a:pt x="2403117" y="2072532"/>
                    <a:pt x="2412514" y="2058094"/>
                  </a:cubicBezTo>
                  <a:cubicBezTo>
                    <a:pt x="2441568" y="2015809"/>
                    <a:pt x="2467990" y="1971793"/>
                    <a:pt x="2491652" y="1926274"/>
                  </a:cubicBezTo>
                  <a:cubicBezTo>
                    <a:pt x="2561273" y="1791912"/>
                    <a:pt x="2607223" y="1646554"/>
                    <a:pt x="2627472" y="1496598"/>
                  </a:cubicBezTo>
                  <a:cubicBezTo>
                    <a:pt x="2631429" y="1466931"/>
                    <a:pt x="2634594" y="1437264"/>
                    <a:pt x="2636672" y="1406509"/>
                  </a:cubicBezTo>
                  <a:cubicBezTo>
                    <a:pt x="2622823" y="1421095"/>
                    <a:pt x="2603760" y="1429590"/>
                    <a:pt x="2583650" y="1430144"/>
                  </a:cubicBezTo>
                  <a:cubicBezTo>
                    <a:pt x="2552192" y="1429946"/>
                    <a:pt x="2526077" y="1403345"/>
                    <a:pt x="2513316" y="1374073"/>
                  </a:cubicBezTo>
                  <a:close/>
                </a:path>
              </a:pathLst>
            </a:custGeom>
            <a:solidFill>
              <a:srgbClr val="FAFAFA"/>
            </a:solidFill>
            <a:ln w="9887" cap="flat">
              <a:noFill/>
              <a:prstDash val="solid"/>
              <a:miter/>
            </a:ln>
          </p:spPr>
          <p:txBody>
            <a:bodyPr rtlCol="0" anchor="ctr"/>
            <a:lstStyle/>
            <a:p>
              <a:endParaRPr lang="en-IN"/>
            </a:p>
          </p:txBody>
        </p:sp>
        <p:sp>
          <p:nvSpPr>
            <p:cNvPr id="39" name="Freeform: Shape 38">
              <a:extLst>
                <a:ext uri="{FF2B5EF4-FFF2-40B4-BE49-F238E27FC236}">
                  <a16:creationId xmlns:a16="http://schemas.microsoft.com/office/drawing/2014/main" id="{26AFAF19-1E97-B955-8D48-63A25A6F478D}"/>
                </a:ext>
              </a:extLst>
            </p:cNvPr>
            <p:cNvSpPr/>
            <p:nvPr/>
          </p:nvSpPr>
          <p:spPr>
            <a:xfrm>
              <a:off x="8989900" y="1278745"/>
              <a:ext cx="488474" cy="414309"/>
            </a:xfrm>
            <a:custGeom>
              <a:avLst/>
              <a:gdLst>
                <a:gd name="connsiteX0" fmla="*/ 159536 w 488474"/>
                <a:gd name="connsiteY0" fmla="*/ 317817 h 414309"/>
                <a:gd name="connsiteX1" fmla="*/ 99292 w 488474"/>
                <a:gd name="connsiteY1" fmla="*/ 385754 h 414309"/>
                <a:gd name="connsiteX2" fmla="*/ 19066 w 488474"/>
                <a:gd name="connsiteY2" fmla="*/ 405532 h 414309"/>
                <a:gd name="connsiteX3" fmla="*/ 1161 w 488474"/>
                <a:gd name="connsiteY3" fmla="*/ 366668 h 414309"/>
                <a:gd name="connsiteX4" fmla="*/ 15406 w 488474"/>
                <a:gd name="connsiteY4" fmla="*/ 306148 h 414309"/>
                <a:gd name="connsiteX5" fmla="*/ 53689 w 488474"/>
                <a:gd name="connsiteY5" fmla="*/ 253538 h 414309"/>
                <a:gd name="connsiteX6" fmla="*/ 41621 w 488474"/>
                <a:gd name="connsiteY6" fmla="*/ 196380 h 414309"/>
                <a:gd name="connsiteX7" fmla="*/ 8086 w 488474"/>
                <a:gd name="connsiteY7" fmla="*/ 186491 h 414309"/>
                <a:gd name="connsiteX8" fmla="*/ 23023 w 488474"/>
                <a:gd name="connsiteY8" fmla="*/ 137046 h 414309"/>
                <a:gd name="connsiteX9" fmla="*/ 85839 w 488474"/>
                <a:gd name="connsiteY9" fmla="*/ 137046 h 414309"/>
                <a:gd name="connsiteX10" fmla="*/ 276264 w 488474"/>
                <a:gd name="connsiteY10" fmla="*/ 50221 h 414309"/>
                <a:gd name="connsiteX11" fmla="*/ 468074 w 488474"/>
                <a:gd name="connsiteY11" fmla="*/ 12742 h 414309"/>
                <a:gd name="connsiteX12" fmla="*/ 477373 w 488474"/>
                <a:gd name="connsiteY12" fmla="*/ 74746 h 414309"/>
                <a:gd name="connsiteX13" fmla="*/ 448586 w 488474"/>
                <a:gd name="connsiteY13" fmla="*/ 90271 h 414309"/>
                <a:gd name="connsiteX14" fmla="*/ 431869 w 488474"/>
                <a:gd name="connsiteY14" fmla="*/ 125575 h 414309"/>
                <a:gd name="connsiteX15" fmla="*/ 362623 w 488474"/>
                <a:gd name="connsiteY15" fmla="*/ 199248 h 414309"/>
                <a:gd name="connsiteX16" fmla="*/ 345707 w 488474"/>
                <a:gd name="connsiteY16" fmla="*/ 258582 h 414309"/>
                <a:gd name="connsiteX17" fmla="*/ 302775 w 488474"/>
                <a:gd name="connsiteY17" fmla="*/ 279942 h 414309"/>
                <a:gd name="connsiteX18" fmla="*/ 202963 w 488474"/>
                <a:gd name="connsiteY18" fmla="*/ 303675 h 414309"/>
                <a:gd name="connsiteX19" fmla="*/ 159536 w 488474"/>
                <a:gd name="connsiteY19" fmla="*/ 317817 h 414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88474" h="414309">
                  <a:moveTo>
                    <a:pt x="159536" y="317817"/>
                  </a:moveTo>
                  <a:cubicBezTo>
                    <a:pt x="133420" y="333441"/>
                    <a:pt x="119967" y="362910"/>
                    <a:pt x="99292" y="385754"/>
                  </a:cubicBezTo>
                  <a:cubicBezTo>
                    <a:pt x="78618" y="408597"/>
                    <a:pt x="42907" y="425310"/>
                    <a:pt x="19066" y="405532"/>
                  </a:cubicBezTo>
                  <a:cubicBezTo>
                    <a:pt x="8126" y="395505"/>
                    <a:pt x="1666" y="381501"/>
                    <a:pt x="1161" y="366668"/>
                  </a:cubicBezTo>
                  <a:cubicBezTo>
                    <a:pt x="-718" y="345488"/>
                    <a:pt x="4278" y="324265"/>
                    <a:pt x="15406" y="306148"/>
                  </a:cubicBezTo>
                  <a:cubicBezTo>
                    <a:pt x="26782" y="287655"/>
                    <a:pt x="44094" y="273020"/>
                    <a:pt x="53689" y="253538"/>
                  </a:cubicBezTo>
                  <a:cubicBezTo>
                    <a:pt x="63285" y="234057"/>
                    <a:pt x="61405" y="205478"/>
                    <a:pt x="41621" y="196380"/>
                  </a:cubicBezTo>
                  <a:cubicBezTo>
                    <a:pt x="30937" y="191435"/>
                    <a:pt x="17583" y="193314"/>
                    <a:pt x="8086" y="186491"/>
                  </a:cubicBezTo>
                  <a:cubicBezTo>
                    <a:pt x="-8929" y="173932"/>
                    <a:pt x="3239" y="144265"/>
                    <a:pt x="23023" y="137046"/>
                  </a:cubicBezTo>
                  <a:cubicBezTo>
                    <a:pt x="42808" y="129827"/>
                    <a:pt x="64769" y="135365"/>
                    <a:pt x="85839" y="137046"/>
                  </a:cubicBezTo>
                  <a:cubicBezTo>
                    <a:pt x="162405" y="141991"/>
                    <a:pt x="218691" y="91853"/>
                    <a:pt x="276264" y="50221"/>
                  </a:cubicBezTo>
                  <a:cubicBezTo>
                    <a:pt x="320977" y="17884"/>
                    <a:pt x="416338" y="-20386"/>
                    <a:pt x="468074" y="12742"/>
                  </a:cubicBezTo>
                  <a:cubicBezTo>
                    <a:pt x="488749" y="25894"/>
                    <a:pt x="496861" y="59813"/>
                    <a:pt x="477373" y="74746"/>
                  </a:cubicBezTo>
                  <a:cubicBezTo>
                    <a:pt x="468668" y="81371"/>
                    <a:pt x="456698" y="82855"/>
                    <a:pt x="448586" y="90271"/>
                  </a:cubicBezTo>
                  <a:cubicBezTo>
                    <a:pt x="438694" y="99072"/>
                    <a:pt x="437408" y="113708"/>
                    <a:pt x="431869" y="125575"/>
                  </a:cubicBezTo>
                  <a:cubicBezTo>
                    <a:pt x="417426" y="156527"/>
                    <a:pt x="375582" y="167801"/>
                    <a:pt x="362623" y="199248"/>
                  </a:cubicBezTo>
                  <a:cubicBezTo>
                    <a:pt x="354512" y="218136"/>
                    <a:pt x="358172" y="241671"/>
                    <a:pt x="345707" y="258582"/>
                  </a:cubicBezTo>
                  <a:cubicBezTo>
                    <a:pt x="335815" y="271536"/>
                    <a:pt x="318702" y="276184"/>
                    <a:pt x="302775" y="279942"/>
                  </a:cubicBezTo>
                  <a:lnTo>
                    <a:pt x="202963" y="303675"/>
                  </a:lnTo>
                  <a:cubicBezTo>
                    <a:pt x="187838" y="306108"/>
                    <a:pt x="173187" y="310878"/>
                    <a:pt x="159536" y="317817"/>
                  </a:cubicBezTo>
                  <a:close/>
                </a:path>
              </a:pathLst>
            </a:custGeom>
            <a:solidFill>
              <a:srgbClr val="EBEBEB"/>
            </a:solidFill>
            <a:ln w="9887" cap="flat">
              <a:noFill/>
              <a:prstDash val="solid"/>
              <a:miter/>
            </a:ln>
          </p:spPr>
          <p:txBody>
            <a:bodyPr rtlCol="0" anchor="ctr"/>
            <a:lstStyle/>
            <a:p>
              <a:endParaRPr lang="en-IN"/>
            </a:p>
          </p:txBody>
        </p:sp>
        <p:sp>
          <p:nvSpPr>
            <p:cNvPr id="40" name="Freeform: Shape 39">
              <a:extLst>
                <a:ext uri="{FF2B5EF4-FFF2-40B4-BE49-F238E27FC236}">
                  <a16:creationId xmlns:a16="http://schemas.microsoft.com/office/drawing/2014/main" id="{278F8DEF-F5D4-ABD8-75F2-C02B9165BC8F}"/>
                </a:ext>
              </a:extLst>
            </p:cNvPr>
            <p:cNvSpPr/>
            <p:nvPr/>
          </p:nvSpPr>
          <p:spPr>
            <a:xfrm>
              <a:off x="9215562" y="2105017"/>
              <a:ext cx="1113882" cy="1475429"/>
            </a:xfrm>
            <a:custGeom>
              <a:avLst/>
              <a:gdLst>
                <a:gd name="connsiteX0" fmla="*/ 826251 w 1113882"/>
                <a:gd name="connsiteY0" fmla="*/ 1116502 h 1475429"/>
                <a:gd name="connsiteX1" fmla="*/ 777976 w 1113882"/>
                <a:gd name="connsiteY1" fmla="*/ 1287878 h 1475429"/>
                <a:gd name="connsiteX2" fmla="*/ 707544 w 1113882"/>
                <a:gd name="connsiteY2" fmla="*/ 1448871 h 1475429"/>
                <a:gd name="connsiteX3" fmla="*/ 553522 w 1113882"/>
                <a:gd name="connsiteY3" fmla="*/ 1431169 h 1475429"/>
                <a:gd name="connsiteX4" fmla="*/ 539475 w 1113882"/>
                <a:gd name="connsiteY4" fmla="*/ 1335147 h 1475429"/>
                <a:gd name="connsiteX5" fmla="*/ 481408 w 1113882"/>
                <a:gd name="connsiteY5" fmla="*/ 1222709 h 1475429"/>
                <a:gd name="connsiteX6" fmla="*/ 466965 w 1113882"/>
                <a:gd name="connsiteY6" fmla="*/ 1116008 h 1475429"/>
                <a:gd name="connsiteX7" fmla="*/ 279013 w 1113882"/>
                <a:gd name="connsiteY7" fmla="*/ 568158 h 1475429"/>
                <a:gd name="connsiteX8" fmla="*/ 220253 w 1113882"/>
                <a:gd name="connsiteY8" fmla="*/ 526822 h 1475429"/>
                <a:gd name="connsiteX9" fmla="*/ 143193 w 1113882"/>
                <a:gd name="connsiteY9" fmla="*/ 553424 h 1475429"/>
                <a:gd name="connsiteX10" fmla="*/ 113516 w 1113882"/>
                <a:gd name="connsiteY10" fmla="*/ 598023 h 1475429"/>
                <a:gd name="connsiteX11" fmla="*/ 15484 w 1113882"/>
                <a:gd name="connsiteY11" fmla="*/ 571619 h 1475429"/>
                <a:gd name="connsiteX12" fmla="*/ 2229 w 1113882"/>
                <a:gd name="connsiteY12" fmla="*/ 457600 h 1475429"/>
                <a:gd name="connsiteX13" fmla="*/ 14099 w 1113882"/>
                <a:gd name="connsiteY13" fmla="*/ 313517 h 1475429"/>
                <a:gd name="connsiteX14" fmla="*/ 35566 w 1113882"/>
                <a:gd name="connsiteY14" fmla="*/ 242415 h 1475429"/>
                <a:gd name="connsiteX15" fmla="*/ 129739 w 1113882"/>
                <a:gd name="connsiteY15" fmla="*/ 192970 h 1475429"/>
                <a:gd name="connsiteX16" fmla="*/ 196116 w 1113882"/>
                <a:gd name="connsiteY16" fmla="*/ 70545 h 1475429"/>
                <a:gd name="connsiteX17" fmla="*/ 304930 w 1113882"/>
                <a:gd name="connsiteY17" fmla="*/ 58480 h 1475429"/>
                <a:gd name="connsiteX18" fmla="*/ 660259 w 1113882"/>
                <a:gd name="connsiteY18" fmla="*/ 121374 h 1475429"/>
                <a:gd name="connsiteX19" fmla="*/ 749289 w 1113882"/>
                <a:gd name="connsiteY19" fmla="*/ 105750 h 1475429"/>
                <a:gd name="connsiteX20" fmla="*/ 848211 w 1113882"/>
                <a:gd name="connsiteY20" fmla="*/ 222440 h 1475429"/>
                <a:gd name="connsiteX21" fmla="*/ 938527 w 1113882"/>
                <a:gd name="connsiteY21" fmla="*/ 474608 h 1475429"/>
                <a:gd name="connsiteX22" fmla="*/ 996496 w 1113882"/>
                <a:gd name="connsiteY22" fmla="*/ 554511 h 1475429"/>
                <a:gd name="connsiteX23" fmla="*/ 1073556 w 1113882"/>
                <a:gd name="connsiteY23" fmla="*/ 565686 h 1475429"/>
                <a:gd name="connsiteX24" fmla="*/ 1065148 w 1113882"/>
                <a:gd name="connsiteY24" fmla="*/ 736172 h 1475429"/>
                <a:gd name="connsiteX25" fmla="*/ 915280 w 1113882"/>
                <a:gd name="connsiteY25" fmla="*/ 873530 h 1475429"/>
                <a:gd name="connsiteX26" fmla="*/ 891440 w 1113882"/>
                <a:gd name="connsiteY26" fmla="*/ 1026611 h 1475429"/>
                <a:gd name="connsiteX27" fmla="*/ 826251 w 1113882"/>
                <a:gd name="connsiteY27" fmla="*/ 1116502 h 1475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113882" h="1475429">
                  <a:moveTo>
                    <a:pt x="826251" y="1116502"/>
                  </a:moveTo>
                  <a:cubicBezTo>
                    <a:pt x="793112" y="1165947"/>
                    <a:pt x="787176" y="1228742"/>
                    <a:pt x="777976" y="1287878"/>
                  </a:cubicBezTo>
                  <a:cubicBezTo>
                    <a:pt x="768777" y="1347014"/>
                    <a:pt x="752949" y="1409908"/>
                    <a:pt x="707544" y="1448871"/>
                  </a:cubicBezTo>
                  <a:cubicBezTo>
                    <a:pt x="662139" y="1487833"/>
                    <a:pt x="578945" y="1485559"/>
                    <a:pt x="553522" y="1431169"/>
                  </a:cubicBezTo>
                  <a:cubicBezTo>
                    <a:pt x="539871" y="1401502"/>
                    <a:pt x="546894" y="1366792"/>
                    <a:pt x="539475" y="1335147"/>
                  </a:cubicBezTo>
                  <a:cubicBezTo>
                    <a:pt x="529583" y="1293910"/>
                    <a:pt x="496938" y="1262167"/>
                    <a:pt x="481408" y="1222709"/>
                  </a:cubicBezTo>
                  <a:cubicBezTo>
                    <a:pt x="468152" y="1189186"/>
                    <a:pt x="468053" y="1152102"/>
                    <a:pt x="466965" y="1116008"/>
                  </a:cubicBezTo>
                  <a:cubicBezTo>
                    <a:pt x="461030" y="918722"/>
                    <a:pt x="412954" y="712834"/>
                    <a:pt x="279013" y="568158"/>
                  </a:cubicBezTo>
                  <a:cubicBezTo>
                    <a:pt x="262493" y="550358"/>
                    <a:pt x="243698" y="533052"/>
                    <a:pt x="220253" y="526822"/>
                  </a:cubicBezTo>
                  <a:cubicBezTo>
                    <a:pt x="191566" y="519791"/>
                    <a:pt x="161424" y="530194"/>
                    <a:pt x="143193" y="553424"/>
                  </a:cubicBezTo>
                  <a:cubicBezTo>
                    <a:pt x="132410" y="567763"/>
                    <a:pt x="126871" y="585958"/>
                    <a:pt x="113516" y="598023"/>
                  </a:cubicBezTo>
                  <a:cubicBezTo>
                    <a:pt x="84829" y="624229"/>
                    <a:pt x="34378" y="605440"/>
                    <a:pt x="15484" y="571619"/>
                  </a:cubicBezTo>
                  <a:cubicBezTo>
                    <a:pt x="-3410" y="537799"/>
                    <a:pt x="-1036" y="496364"/>
                    <a:pt x="2229" y="457600"/>
                  </a:cubicBezTo>
                  <a:lnTo>
                    <a:pt x="14099" y="313517"/>
                  </a:lnTo>
                  <a:cubicBezTo>
                    <a:pt x="16177" y="288399"/>
                    <a:pt x="19045" y="261501"/>
                    <a:pt x="35566" y="242415"/>
                  </a:cubicBezTo>
                  <a:cubicBezTo>
                    <a:pt x="59010" y="215320"/>
                    <a:pt x="101052" y="214034"/>
                    <a:pt x="129739" y="192970"/>
                  </a:cubicBezTo>
                  <a:cubicBezTo>
                    <a:pt x="167330" y="164787"/>
                    <a:pt x="172375" y="111090"/>
                    <a:pt x="196116" y="70545"/>
                  </a:cubicBezTo>
                  <a:cubicBezTo>
                    <a:pt x="219858" y="30000"/>
                    <a:pt x="294049" y="12793"/>
                    <a:pt x="304930" y="58480"/>
                  </a:cubicBezTo>
                  <a:cubicBezTo>
                    <a:pt x="383475" y="-109632"/>
                    <a:pt x="557083" y="140065"/>
                    <a:pt x="660259" y="121374"/>
                  </a:cubicBezTo>
                  <a:cubicBezTo>
                    <a:pt x="689936" y="115836"/>
                    <a:pt x="719612" y="101596"/>
                    <a:pt x="749289" y="105750"/>
                  </a:cubicBezTo>
                  <a:cubicBezTo>
                    <a:pt x="802608" y="113167"/>
                    <a:pt x="830109" y="171808"/>
                    <a:pt x="848211" y="222440"/>
                  </a:cubicBezTo>
                  <a:cubicBezTo>
                    <a:pt x="878412" y="306496"/>
                    <a:pt x="908524" y="390552"/>
                    <a:pt x="938527" y="474608"/>
                  </a:cubicBezTo>
                  <a:cubicBezTo>
                    <a:pt x="950002" y="506649"/>
                    <a:pt x="964742" y="542249"/>
                    <a:pt x="996496" y="554511"/>
                  </a:cubicBezTo>
                  <a:cubicBezTo>
                    <a:pt x="1020831" y="563906"/>
                    <a:pt x="1049023" y="556786"/>
                    <a:pt x="1073556" y="565686"/>
                  </a:cubicBezTo>
                  <a:cubicBezTo>
                    <a:pt x="1138350" y="589222"/>
                    <a:pt x="1117280" y="691078"/>
                    <a:pt x="1065148" y="736172"/>
                  </a:cubicBezTo>
                  <a:cubicBezTo>
                    <a:pt x="1013016" y="781266"/>
                    <a:pt x="940110" y="809054"/>
                    <a:pt x="915280" y="873530"/>
                  </a:cubicBezTo>
                  <a:cubicBezTo>
                    <a:pt x="896584" y="921986"/>
                    <a:pt x="911521" y="978749"/>
                    <a:pt x="891440" y="1026611"/>
                  </a:cubicBezTo>
                  <a:cubicBezTo>
                    <a:pt x="877097" y="1060827"/>
                    <a:pt x="846826" y="1085945"/>
                    <a:pt x="826251" y="1116502"/>
                  </a:cubicBezTo>
                  <a:close/>
                </a:path>
              </a:pathLst>
            </a:custGeom>
            <a:solidFill>
              <a:srgbClr val="EBEBEB"/>
            </a:solidFill>
            <a:ln w="9887" cap="flat">
              <a:noFill/>
              <a:prstDash val="solid"/>
              <a:miter/>
            </a:ln>
          </p:spPr>
          <p:txBody>
            <a:bodyPr rtlCol="0" anchor="ctr"/>
            <a:lstStyle/>
            <a:p>
              <a:endParaRPr lang="en-IN"/>
            </a:p>
          </p:txBody>
        </p:sp>
        <p:sp>
          <p:nvSpPr>
            <p:cNvPr id="41" name="Freeform: Shape 40">
              <a:extLst>
                <a:ext uri="{FF2B5EF4-FFF2-40B4-BE49-F238E27FC236}">
                  <a16:creationId xmlns:a16="http://schemas.microsoft.com/office/drawing/2014/main" id="{C9F3154C-D8B8-7117-410C-6CD0FCD36F86}"/>
                </a:ext>
              </a:extLst>
            </p:cNvPr>
            <p:cNvSpPr/>
            <p:nvPr/>
          </p:nvSpPr>
          <p:spPr>
            <a:xfrm>
              <a:off x="10117149" y="3100489"/>
              <a:ext cx="222299" cy="264307"/>
            </a:xfrm>
            <a:custGeom>
              <a:avLst/>
              <a:gdLst>
                <a:gd name="connsiteX0" fmla="*/ 170584 w 222299"/>
                <a:gd name="connsiteY0" fmla="*/ 175815 h 264307"/>
                <a:gd name="connsiteX1" fmla="*/ 107966 w 222299"/>
                <a:gd name="connsiteY1" fmla="*/ 182441 h 264307"/>
                <a:gd name="connsiteX2" fmla="*/ 92732 w 222299"/>
                <a:gd name="connsiteY2" fmla="*/ 216261 h 264307"/>
                <a:gd name="connsiteX3" fmla="*/ 62561 w 222299"/>
                <a:gd name="connsiteY3" fmla="*/ 257399 h 264307"/>
                <a:gd name="connsiteX4" fmla="*/ 13100 w 222299"/>
                <a:gd name="connsiteY4" fmla="*/ 256509 h 264307"/>
                <a:gd name="connsiteX5" fmla="*/ 6373 w 222299"/>
                <a:gd name="connsiteY5" fmla="*/ 210426 h 264307"/>
                <a:gd name="connsiteX6" fmla="*/ 24773 w 222299"/>
                <a:gd name="connsiteY6" fmla="*/ 195395 h 264307"/>
                <a:gd name="connsiteX7" fmla="*/ 55142 w 222299"/>
                <a:gd name="connsiteY7" fmla="*/ 87506 h 264307"/>
                <a:gd name="connsiteX8" fmla="*/ 101636 w 222299"/>
                <a:gd name="connsiteY8" fmla="*/ 30843 h 264307"/>
                <a:gd name="connsiteX9" fmla="*/ 135961 w 222299"/>
                <a:gd name="connsiteY9" fmla="*/ 1176 h 264307"/>
                <a:gd name="connsiteX10" fmla="*/ 170584 w 222299"/>
                <a:gd name="connsiteY10" fmla="*/ 175815 h 264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2299" h="264307">
                  <a:moveTo>
                    <a:pt x="170584" y="175815"/>
                  </a:moveTo>
                  <a:cubicBezTo>
                    <a:pt x="149316" y="178782"/>
                    <a:pt x="124190" y="168299"/>
                    <a:pt x="107966" y="182441"/>
                  </a:cubicBezTo>
                  <a:cubicBezTo>
                    <a:pt x="98569" y="190747"/>
                    <a:pt x="96491" y="204295"/>
                    <a:pt x="92732" y="216261"/>
                  </a:cubicBezTo>
                  <a:cubicBezTo>
                    <a:pt x="87974" y="233171"/>
                    <a:pt x="77261" y="247777"/>
                    <a:pt x="62561" y="257399"/>
                  </a:cubicBezTo>
                  <a:cubicBezTo>
                    <a:pt x="47357" y="266922"/>
                    <a:pt x="27958" y="266576"/>
                    <a:pt x="13100" y="256509"/>
                  </a:cubicBezTo>
                  <a:cubicBezTo>
                    <a:pt x="-1283" y="245522"/>
                    <a:pt x="-4271" y="225062"/>
                    <a:pt x="6373" y="210426"/>
                  </a:cubicBezTo>
                  <a:cubicBezTo>
                    <a:pt x="12220" y="205076"/>
                    <a:pt x="18363" y="200053"/>
                    <a:pt x="24773" y="195395"/>
                  </a:cubicBezTo>
                  <a:cubicBezTo>
                    <a:pt x="52966" y="168695"/>
                    <a:pt x="33676" y="119250"/>
                    <a:pt x="55142" y="87506"/>
                  </a:cubicBezTo>
                  <a:cubicBezTo>
                    <a:pt x="67804" y="68816"/>
                    <a:pt x="87688" y="49829"/>
                    <a:pt x="101636" y="30843"/>
                  </a:cubicBezTo>
                  <a:cubicBezTo>
                    <a:pt x="112319" y="16207"/>
                    <a:pt x="116276" y="4736"/>
                    <a:pt x="135961" y="1176"/>
                  </a:cubicBezTo>
                  <a:cubicBezTo>
                    <a:pt x="222221" y="-16130"/>
                    <a:pt x="260999" y="163157"/>
                    <a:pt x="170584" y="175815"/>
                  </a:cubicBezTo>
                  <a:close/>
                </a:path>
              </a:pathLst>
            </a:custGeom>
            <a:solidFill>
              <a:srgbClr val="EBEBEB"/>
            </a:solidFill>
            <a:ln w="9887" cap="flat">
              <a:noFill/>
              <a:prstDash val="solid"/>
              <a:miter/>
            </a:ln>
          </p:spPr>
          <p:txBody>
            <a:bodyPr rtlCol="0" anchor="ctr"/>
            <a:lstStyle/>
            <a:p>
              <a:endParaRPr lang="en-IN"/>
            </a:p>
          </p:txBody>
        </p:sp>
        <p:sp>
          <p:nvSpPr>
            <p:cNvPr id="42" name="Freeform: Shape 41">
              <a:extLst>
                <a:ext uri="{FF2B5EF4-FFF2-40B4-BE49-F238E27FC236}">
                  <a16:creationId xmlns:a16="http://schemas.microsoft.com/office/drawing/2014/main" id="{F8A90657-E144-E031-A27D-4EAA57AB953B}"/>
                </a:ext>
              </a:extLst>
            </p:cNvPr>
            <p:cNvSpPr/>
            <p:nvPr/>
          </p:nvSpPr>
          <p:spPr>
            <a:xfrm>
              <a:off x="8729709" y="3667511"/>
              <a:ext cx="57770" cy="36490"/>
            </a:xfrm>
            <a:custGeom>
              <a:avLst/>
              <a:gdLst>
                <a:gd name="connsiteX0" fmla="*/ 0 w 57770"/>
                <a:gd name="connsiteY0" fmla="*/ 0 h 36490"/>
                <a:gd name="connsiteX1" fmla="*/ 33733 w 57770"/>
                <a:gd name="connsiteY1" fmla="*/ 21855 h 36490"/>
                <a:gd name="connsiteX2" fmla="*/ 57771 w 57770"/>
                <a:gd name="connsiteY2" fmla="*/ 36490 h 36490"/>
                <a:gd name="connsiteX3" fmla="*/ 33733 w 57770"/>
                <a:gd name="connsiteY3" fmla="*/ 21855 h 36490"/>
                <a:gd name="connsiteX4" fmla="*/ 0 w 57770"/>
                <a:gd name="connsiteY4" fmla="*/ 0 h 364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770" h="36490">
                  <a:moveTo>
                    <a:pt x="0" y="0"/>
                  </a:moveTo>
                  <a:cubicBezTo>
                    <a:pt x="11079" y="7417"/>
                    <a:pt x="22356" y="14734"/>
                    <a:pt x="33733" y="21855"/>
                  </a:cubicBezTo>
                  <a:cubicBezTo>
                    <a:pt x="41646" y="26898"/>
                    <a:pt x="49560" y="31744"/>
                    <a:pt x="57771" y="36490"/>
                  </a:cubicBezTo>
                  <a:cubicBezTo>
                    <a:pt x="49560" y="31645"/>
                    <a:pt x="41646" y="26601"/>
                    <a:pt x="33733" y="21855"/>
                  </a:cubicBezTo>
                  <a:cubicBezTo>
                    <a:pt x="22356" y="14734"/>
                    <a:pt x="11079" y="7417"/>
                    <a:pt x="0" y="0"/>
                  </a:cubicBezTo>
                  <a:close/>
                </a:path>
              </a:pathLst>
            </a:custGeom>
            <a:solidFill>
              <a:srgbClr val="263238"/>
            </a:solidFill>
            <a:ln w="9887" cap="flat">
              <a:noFill/>
              <a:prstDash val="solid"/>
              <a:miter/>
            </a:ln>
          </p:spPr>
          <p:txBody>
            <a:bodyPr rtlCol="0" anchor="ctr"/>
            <a:lstStyle/>
            <a:p>
              <a:endParaRPr lang="en-IN"/>
            </a:p>
          </p:txBody>
        </p:sp>
        <p:sp>
          <p:nvSpPr>
            <p:cNvPr id="43" name="Freeform: Shape 42">
              <a:extLst>
                <a:ext uri="{FF2B5EF4-FFF2-40B4-BE49-F238E27FC236}">
                  <a16:creationId xmlns:a16="http://schemas.microsoft.com/office/drawing/2014/main" id="{427A1B30-9EDD-39F3-EE53-80EFE3FFD240}"/>
                </a:ext>
              </a:extLst>
            </p:cNvPr>
            <p:cNvSpPr/>
            <p:nvPr/>
          </p:nvSpPr>
          <p:spPr>
            <a:xfrm>
              <a:off x="8145402" y="2516039"/>
              <a:ext cx="270" cy="31150"/>
            </a:xfrm>
            <a:custGeom>
              <a:avLst/>
              <a:gdLst>
                <a:gd name="connsiteX0" fmla="*/ 271 w 270"/>
                <a:gd name="connsiteY0" fmla="*/ 0 h 31150"/>
                <a:gd name="connsiteX1" fmla="*/ 271 w 270"/>
                <a:gd name="connsiteY1" fmla="*/ 0 h 31150"/>
                <a:gd name="connsiteX2" fmla="*/ 271 w 270"/>
                <a:gd name="connsiteY2" fmla="*/ 0 h 31150"/>
                <a:gd name="connsiteX3" fmla="*/ 271 w 270"/>
                <a:gd name="connsiteY3" fmla="*/ 0 h 31150"/>
                <a:gd name="connsiteX4" fmla="*/ 271 w 270"/>
                <a:gd name="connsiteY4" fmla="*/ 7318 h 31150"/>
                <a:gd name="connsiteX5" fmla="*/ 271 w 270"/>
                <a:gd name="connsiteY5" fmla="*/ 31150 h 31150"/>
                <a:gd name="connsiteX6" fmla="*/ 271 w 270"/>
                <a:gd name="connsiteY6" fmla="*/ 7318 h 31150"/>
                <a:gd name="connsiteX7" fmla="*/ 271 w 270"/>
                <a:gd name="connsiteY7" fmla="*/ 0 h 31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0" h="31150">
                  <a:moveTo>
                    <a:pt x="271" y="0"/>
                  </a:moveTo>
                  <a:lnTo>
                    <a:pt x="271" y="0"/>
                  </a:lnTo>
                  <a:lnTo>
                    <a:pt x="271" y="0"/>
                  </a:lnTo>
                  <a:lnTo>
                    <a:pt x="271" y="0"/>
                  </a:lnTo>
                  <a:cubicBezTo>
                    <a:pt x="271" y="2571"/>
                    <a:pt x="271" y="4846"/>
                    <a:pt x="271" y="7318"/>
                  </a:cubicBezTo>
                  <a:cubicBezTo>
                    <a:pt x="271" y="15229"/>
                    <a:pt x="271" y="23239"/>
                    <a:pt x="271" y="31150"/>
                  </a:cubicBezTo>
                  <a:cubicBezTo>
                    <a:pt x="271" y="23239"/>
                    <a:pt x="271" y="15229"/>
                    <a:pt x="271" y="7318"/>
                  </a:cubicBezTo>
                  <a:cubicBezTo>
                    <a:pt x="-224" y="4846"/>
                    <a:pt x="73" y="2472"/>
                    <a:pt x="271" y="0"/>
                  </a:cubicBezTo>
                  <a:close/>
                </a:path>
              </a:pathLst>
            </a:custGeom>
            <a:solidFill>
              <a:srgbClr val="263238"/>
            </a:solidFill>
            <a:ln w="9887" cap="flat">
              <a:noFill/>
              <a:prstDash val="solid"/>
              <a:miter/>
            </a:ln>
          </p:spPr>
          <p:txBody>
            <a:bodyPr rtlCol="0" anchor="ctr"/>
            <a:lstStyle/>
            <a:p>
              <a:endParaRPr lang="en-IN"/>
            </a:p>
          </p:txBody>
        </p:sp>
        <p:sp>
          <p:nvSpPr>
            <p:cNvPr id="44" name="Freeform: Shape 43">
              <a:extLst>
                <a:ext uri="{FF2B5EF4-FFF2-40B4-BE49-F238E27FC236}">
                  <a16:creationId xmlns:a16="http://schemas.microsoft.com/office/drawing/2014/main" id="{9D707D4D-DB49-1866-7721-149306C2A4F1}"/>
                </a:ext>
              </a:extLst>
            </p:cNvPr>
            <p:cNvSpPr/>
            <p:nvPr/>
          </p:nvSpPr>
          <p:spPr>
            <a:xfrm>
              <a:off x="8144980" y="2609984"/>
              <a:ext cx="510834" cy="1004324"/>
            </a:xfrm>
            <a:custGeom>
              <a:avLst/>
              <a:gdLst>
                <a:gd name="connsiteX0" fmla="*/ 171828 w 510834"/>
                <a:gd name="connsiteY0" fmla="*/ 308042 h 1004324"/>
                <a:gd name="connsiteX1" fmla="*/ 180830 w 510834"/>
                <a:gd name="connsiteY1" fmla="*/ 194219 h 1004324"/>
                <a:gd name="connsiteX2" fmla="*/ 178950 w 510834"/>
                <a:gd name="connsiteY2" fmla="*/ 113525 h 1004324"/>
                <a:gd name="connsiteX3" fmla="*/ 111881 w 510834"/>
                <a:gd name="connsiteY3" fmla="*/ 104131 h 1004324"/>
                <a:gd name="connsiteX4" fmla="*/ 99516 w 510834"/>
                <a:gd name="connsiteY4" fmla="*/ 97901 h 1004324"/>
                <a:gd name="connsiteX5" fmla="*/ 96746 w 510834"/>
                <a:gd name="connsiteY5" fmla="*/ 83858 h 1004324"/>
                <a:gd name="connsiteX6" fmla="*/ 40756 w 510834"/>
                <a:gd name="connsiteY6" fmla="*/ 19778 h 1004324"/>
                <a:gd name="connsiteX7" fmla="*/ 0 w 510834"/>
                <a:gd name="connsiteY7" fmla="*/ 0 h 1004324"/>
                <a:gd name="connsiteX8" fmla="*/ 0 w 510834"/>
                <a:gd name="connsiteY8" fmla="*/ 9197 h 1004324"/>
                <a:gd name="connsiteX9" fmla="*/ 84084 w 510834"/>
                <a:gd name="connsiteY9" fmla="*/ 428094 h 1004324"/>
                <a:gd name="connsiteX10" fmla="*/ 164903 w 510834"/>
                <a:gd name="connsiteY10" fmla="*/ 600755 h 1004324"/>
                <a:gd name="connsiteX11" fmla="*/ 206945 w 510834"/>
                <a:gd name="connsiteY11" fmla="*/ 671560 h 1004324"/>
                <a:gd name="connsiteX12" fmla="*/ 265210 w 510834"/>
                <a:gd name="connsiteY12" fmla="*/ 755122 h 1004324"/>
                <a:gd name="connsiteX13" fmla="*/ 326443 w 510834"/>
                <a:gd name="connsiteY13" fmla="*/ 830575 h 1004324"/>
                <a:gd name="connsiteX14" fmla="*/ 419925 w 510834"/>
                <a:gd name="connsiteY14" fmla="*/ 927092 h 1004324"/>
                <a:gd name="connsiteX15" fmla="*/ 510834 w 510834"/>
                <a:gd name="connsiteY15" fmla="*/ 1004324 h 1004324"/>
                <a:gd name="connsiteX16" fmla="*/ 247503 w 510834"/>
                <a:gd name="connsiteY16" fmla="*/ 448861 h 1004324"/>
                <a:gd name="connsiteX17" fmla="*/ 171828 w 510834"/>
                <a:gd name="connsiteY17" fmla="*/ 308042 h 1004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10834" h="1004324">
                  <a:moveTo>
                    <a:pt x="171828" y="308042"/>
                  </a:moveTo>
                  <a:cubicBezTo>
                    <a:pt x="167673" y="270266"/>
                    <a:pt x="180137" y="232391"/>
                    <a:pt x="180830" y="194219"/>
                  </a:cubicBezTo>
                  <a:cubicBezTo>
                    <a:pt x="180830" y="167915"/>
                    <a:pt x="179346" y="140127"/>
                    <a:pt x="178950" y="113525"/>
                  </a:cubicBezTo>
                  <a:cubicBezTo>
                    <a:pt x="156346" y="112527"/>
                    <a:pt x="133891" y="109382"/>
                    <a:pt x="111881" y="104131"/>
                  </a:cubicBezTo>
                  <a:cubicBezTo>
                    <a:pt x="107143" y="103607"/>
                    <a:pt x="102750" y="101402"/>
                    <a:pt x="99516" y="97901"/>
                  </a:cubicBezTo>
                  <a:cubicBezTo>
                    <a:pt x="97241" y="93589"/>
                    <a:pt x="96281" y="88704"/>
                    <a:pt x="96746" y="83858"/>
                  </a:cubicBezTo>
                  <a:cubicBezTo>
                    <a:pt x="95163" y="54192"/>
                    <a:pt x="66476" y="34414"/>
                    <a:pt x="40756" y="19778"/>
                  </a:cubicBezTo>
                  <a:cubicBezTo>
                    <a:pt x="27906" y="11758"/>
                    <a:pt x="14245" y="5132"/>
                    <a:pt x="0" y="0"/>
                  </a:cubicBezTo>
                  <a:cubicBezTo>
                    <a:pt x="0" y="3165"/>
                    <a:pt x="0" y="6032"/>
                    <a:pt x="0" y="9197"/>
                  </a:cubicBezTo>
                  <a:cubicBezTo>
                    <a:pt x="5005" y="152478"/>
                    <a:pt x="33406" y="293979"/>
                    <a:pt x="84084" y="428094"/>
                  </a:cubicBezTo>
                  <a:cubicBezTo>
                    <a:pt x="106628" y="487606"/>
                    <a:pt x="133644" y="545318"/>
                    <a:pt x="164903" y="600755"/>
                  </a:cubicBezTo>
                  <a:cubicBezTo>
                    <a:pt x="177862" y="624785"/>
                    <a:pt x="192107" y="648420"/>
                    <a:pt x="206945" y="671560"/>
                  </a:cubicBezTo>
                  <a:cubicBezTo>
                    <a:pt x="225345" y="700238"/>
                    <a:pt x="244536" y="728224"/>
                    <a:pt x="265210" y="755122"/>
                  </a:cubicBezTo>
                  <a:cubicBezTo>
                    <a:pt x="285885" y="782020"/>
                    <a:pt x="304779" y="806347"/>
                    <a:pt x="326443" y="830575"/>
                  </a:cubicBezTo>
                  <a:cubicBezTo>
                    <a:pt x="355942" y="864316"/>
                    <a:pt x="387142" y="896525"/>
                    <a:pt x="419925" y="927092"/>
                  </a:cubicBezTo>
                  <a:cubicBezTo>
                    <a:pt x="448939" y="954187"/>
                    <a:pt x="479248" y="979928"/>
                    <a:pt x="510834" y="1004324"/>
                  </a:cubicBezTo>
                  <a:cubicBezTo>
                    <a:pt x="438720" y="810896"/>
                    <a:pt x="370760" y="613512"/>
                    <a:pt x="247503" y="448861"/>
                  </a:cubicBezTo>
                  <a:cubicBezTo>
                    <a:pt x="215156" y="405448"/>
                    <a:pt x="177862" y="361541"/>
                    <a:pt x="171828" y="308042"/>
                  </a:cubicBezTo>
                  <a:close/>
                </a:path>
              </a:pathLst>
            </a:custGeom>
            <a:solidFill>
              <a:srgbClr val="EBEBEB"/>
            </a:solidFill>
            <a:ln w="9887" cap="flat">
              <a:noFill/>
              <a:prstDash val="solid"/>
              <a:miter/>
            </a:ln>
          </p:spPr>
          <p:txBody>
            <a:bodyPr rtlCol="0" anchor="ctr"/>
            <a:lstStyle/>
            <a:p>
              <a:endParaRPr lang="en-IN"/>
            </a:p>
          </p:txBody>
        </p:sp>
        <p:sp>
          <p:nvSpPr>
            <p:cNvPr id="45" name="Freeform: Shape 44">
              <a:extLst>
                <a:ext uri="{FF2B5EF4-FFF2-40B4-BE49-F238E27FC236}">
                  <a16:creationId xmlns:a16="http://schemas.microsoft.com/office/drawing/2014/main" id="{CFEEF02D-36EB-4BB8-585F-AC9201C3DA6E}"/>
                </a:ext>
              </a:extLst>
            </p:cNvPr>
            <p:cNvSpPr/>
            <p:nvPr/>
          </p:nvSpPr>
          <p:spPr>
            <a:xfrm>
              <a:off x="8146068" y="2455390"/>
              <a:ext cx="180137" cy="267526"/>
            </a:xfrm>
            <a:custGeom>
              <a:avLst/>
              <a:gdLst>
                <a:gd name="connsiteX0" fmla="*/ 180137 w 180137"/>
                <a:gd name="connsiteY0" fmla="*/ 216994 h 267526"/>
                <a:gd name="connsiteX1" fmla="*/ 172224 w 180137"/>
                <a:gd name="connsiteY1" fmla="*/ 215708 h 267526"/>
                <a:gd name="connsiteX2" fmla="*/ 109111 w 180137"/>
                <a:gd name="connsiteY2" fmla="*/ 192766 h 267526"/>
                <a:gd name="connsiteX3" fmla="*/ 93580 w 180137"/>
                <a:gd name="connsiteY3" fmla="*/ 115237 h 267526"/>
                <a:gd name="connsiteX4" fmla="*/ 60639 w 180137"/>
                <a:gd name="connsiteY4" fmla="*/ 90514 h 267526"/>
                <a:gd name="connsiteX5" fmla="*/ 46592 w 180137"/>
                <a:gd name="connsiteY5" fmla="*/ 55507 h 267526"/>
                <a:gd name="connsiteX6" fmla="*/ 74192 w 180137"/>
                <a:gd name="connsiteY6" fmla="*/ 33751 h 267526"/>
                <a:gd name="connsiteX7" fmla="*/ 74192 w 180137"/>
                <a:gd name="connsiteY7" fmla="*/ 7644 h 267526"/>
                <a:gd name="connsiteX8" fmla="*/ 10585 w 180137"/>
                <a:gd name="connsiteY8" fmla="*/ 50464 h 267526"/>
                <a:gd name="connsiteX9" fmla="*/ 0 w 180137"/>
                <a:gd name="connsiteY9" fmla="*/ 60353 h 267526"/>
                <a:gd name="connsiteX10" fmla="*/ 0 w 180137"/>
                <a:gd name="connsiteY10" fmla="*/ 60353 h 267526"/>
                <a:gd name="connsiteX11" fmla="*/ 0 w 180137"/>
                <a:gd name="connsiteY11" fmla="*/ 67671 h 267526"/>
                <a:gd name="connsiteX12" fmla="*/ 0 w 180137"/>
                <a:gd name="connsiteY12" fmla="*/ 91503 h 267526"/>
                <a:gd name="connsiteX13" fmla="*/ 0 w 180137"/>
                <a:gd name="connsiteY13" fmla="*/ 115335 h 267526"/>
                <a:gd name="connsiteX14" fmla="*/ 0 w 180137"/>
                <a:gd name="connsiteY14" fmla="*/ 127894 h 267526"/>
                <a:gd name="connsiteX15" fmla="*/ 594 w 180137"/>
                <a:gd name="connsiteY15" fmla="*/ 154001 h 267526"/>
                <a:gd name="connsiteX16" fmla="*/ 41349 w 180137"/>
                <a:gd name="connsiteY16" fmla="*/ 173779 h 267526"/>
                <a:gd name="connsiteX17" fmla="*/ 97339 w 180137"/>
                <a:gd name="connsiteY17" fmla="*/ 237860 h 267526"/>
                <a:gd name="connsiteX18" fmla="*/ 100109 w 180137"/>
                <a:gd name="connsiteY18" fmla="*/ 251902 h 267526"/>
                <a:gd name="connsiteX19" fmla="*/ 112474 w 180137"/>
                <a:gd name="connsiteY19" fmla="*/ 258132 h 267526"/>
                <a:gd name="connsiteX20" fmla="*/ 179544 w 180137"/>
                <a:gd name="connsiteY20" fmla="*/ 267527 h 267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80137" h="267526">
                  <a:moveTo>
                    <a:pt x="180137" y="216994"/>
                  </a:moveTo>
                  <a:lnTo>
                    <a:pt x="172224" y="215708"/>
                  </a:lnTo>
                  <a:cubicBezTo>
                    <a:pt x="148977" y="213236"/>
                    <a:pt x="121872" y="211951"/>
                    <a:pt x="109111" y="192766"/>
                  </a:cubicBezTo>
                  <a:cubicBezTo>
                    <a:pt x="94273" y="170417"/>
                    <a:pt x="109111" y="137190"/>
                    <a:pt x="93580" y="115237"/>
                  </a:cubicBezTo>
                  <a:cubicBezTo>
                    <a:pt x="85667" y="103765"/>
                    <a:pt x="71916" y="98722"/>
                    <a:pt x="60639" y="90514"/>
                  </a:cubicBezTo>
                  <a:cubicBezTo>
                    <a:pt x="49362" y="82306"/>
                    <a:pt x="39668" y="67572"/>
                    <a:pt x="46592" y="55507"/>
                  </a:cubicBezTo>
                  <a:cubicBezTo>
                    <a:pt x="52231" y="45618"/>
                    <a:pt x="66871" y="43146"/>
                    <a:pt x="74192" y="33751"/>
                  </a:cubicBezTo>
                  <a:cubicBezTo>
                    <a:pt x="80127" y="26058"/>
                    <a:pt x="80127" y="15338"/>
                    <a:pt x="74192" y="7644"/>
                  </a:cubicBezTo>
                  <a:cubicBezTo>
                    <a:pt x="50351" y="-20539"/>
                    <a:pt x="23741" y="37311"/>
                    <a:pt x="10585" y="50464"/>
                  </a:cubicBezTo>
                  <a:cubicBezTo>
                    <a:pt x="7261" y="53974"/>
                    <a:pt x="3729" y="57277"/>
                    <a:pt x="0" y="60353"/>
                  </a:cubicBezTo>
                  <a:lnTo>
                    <a:pt x="0" y="60353"/>
                  </a:lnTo>
                  <a:cubicBezTo>
                    <a:pt x="0" y="62924"/>
                    <a:pt x="0" y="65198"/>
                    <a:pt x="0" y="67671"/>
                  </a:cubicBezTo>
                  <a:cubicBezTo>
                    <a:pt x="0" y="75582"/>
                    <a:pt x="0" y="83592"/>
                    <a:pt x="0" y="91503"/>
                  </a:cubicBezTo>
                  <a:cubicBezTo>
                    <a:pt x="0" y="99414"/>
                    <a:pt x="0" y="107424"/>
                    <a:pt x="0" y="115335"/>
                  </a:cubicBezTo>
                  <a:cubicBezTo>
                    <a:pt x="0" y="121763"/>
                    <a:pt x="0" y="121466"/>
                    <a:pt x="0" y="127894"/>
                  </a:cubicBezTo>
                  <a:cubicBezTo>
                    <a:pt x="0" y="134322"/>
                    <a:pt x="0" y="147672"/>
                    <a:pt x="594" y="154001"/>
                  </a:cubicBezTo>
                  <a:cubicBezTo>
                    <a:pt x="14838" y="159134"/>
                    <a:pt x="28499" y="165759"/>
                    <a:pt x="41349" y="173779"/>
                  </a:cubicBezTo>
                  <a:cubicBezTo>
                    <a:pt x="67069" y="188613"/>
                    <a:pt x="95757" y="208193"/>
                    <a:pt x="97339" y="237860"/>
                  </a:cubicBezTo>
                  <a:cubicBezTo>
                    <a:pt x="96874" y="242705"/>
                    <a:pt x="97834" y="247591"/>
                    <a:pt x="100109" y="251902"/>
                  </a:cubicBezTo>
                  <a:cubicBezTo>
                    <a:pt x="103344" y="255403"/>
                    <a:pt x="107736" y="257608"/>
                    <a:pt x="112474" y="258132"/>
                  </a:cubicBezTo>
                  <a:cubicBezTo>
                    <a:pt x="134485" y="263383"/>
                    <a:pt x="156940" y="266528"/>
                    <a:pt x="179544" y="267527"/>
                  </a:cubicBezTo>
                </a:path>
              </a:pathLst>
            </a:custGeom>
            <a:solidFill>
              <a:srgbClr val="EBEBEB"/>
            </a:solidFill>
            <a:ln w="9887" cap="flat">
              <a:noFill/>
              <a:prstDash val="solid"/>
              <a:miter/>
            </a:ln>
          </p:spPr>
          <p:txBody>
            <a:bodyPr rtlCol="0" anchor="ctr"/>
            <a:lstStyle/>
            <a:p>
              <a:endParaRPr lang="en-IN"/>
            </a:p>
          </p:txBody>
        </p:sp>
        <p:sp>
          <p:nvSpPr>
            <p:cNvPr id="46" name="Freeform: Shape 45">
              <a:extLst>
                <a:ext uri="{FF2B5EF4-FFF2-40B4-BE49-F238E27FC236}">
                  <a16:creationId xmlns:a16="http://schemas.microsoft.com/office/drawing/2014/main" id="{0A677945-22A4-466B-B52E-012DF1F0CB85}"/>
                </a:ext>
              </a:extLst>
            </p:cNvPr>
            <p:cNvSpPr/>
            <p:nvPr/>
          </p:nvSpPr>
          <p:spPr>
            <a:xfrm>
              <a:off x="8315962" y="2571484"/>
              <a:ext cx="693837" cy="1132517"/>
            </a:xfrm>
            <a:custGeom>
              <a:avLst/>
              <a:gdLst>
                <a:gd name="connsiteX0" fmla="*/ 7968 w 693837"/>
                <a:gd name="connsiteY0" fmla="*/ 152025 h 1132517"/>
                <a:gd name="connsiteX1" fmla="*/ 9848 w 693837"/>
                <a:gd name="connsiteY1" fmla="*/ 232719 h 1132517"/>
                <a:gd name="connsiteX2" fmla="*/ 846 w 693837"/>
                <a:gd name="connsiteY2" fmla="*/ 346541 h 1132517"/>
                <a:gd name="connsiteX3" fmla="*/ 76521 w 693837"/>
                <a:gd name="connsiteY3" fmla="*/ 486965 h 1132517"/>
                <a:gd name="connsiteX4" fmla="*/ 339852 w 693837"/>
                <a:gd name="connsiteY4" fmla="*/ 1042429 h 1132517"/>
                <a:gd name="connsiteX5" fmla="*/ 339852 w 693837"/>
                <a:gd name="connsiteY5" fmla="*/ 1042429 h 1132517"/>
                <a:gd name="connsiteX6" fmla="*/ 380608 w 693837"/>
                <a:gd name="connsiteY6" fmla="*/ 1072986 h 1132517"/>
                <a:gd name="connsiteX7" fmla="*/ 413549 w 693837"/>
                <a:gd name="connsiteY7" fmla="*/ 1096027 h 1132517"/>
                <a:gd name="connsiteX8" fmla="*/ 447282 w 693837"/>
                <a:gd name="connsiteY8" fmla="*/ 1117882 h 1132517"/>
                <a:gd name="connsiteX9" fmla="*/ 471320 w 693837"/>
                <a:gd name="connsiteY9" fmla="*/ 1132517 h 1132517"/>
                <a:gd name="connsiteX10" fmla="*/ 468154 w 693837"/>
                <a:gd name="connsiteY10" fmla="*/ 1125793 h 1132517"/>
                <a:gd name="connsiteX11" fmla="*/ 499908 w 693837"/>
                <a:gd name="connsiteY11" fmla="*/ 938594 h 1132517"/>
                <a:gd name="connsiteX12" fmla="*/ 535224 w 693837"/>
                <a:gd name="connsiteY12" fmla="*/ 920003 h 1132517"/>
                <a:gd name="connsiteX13" fmla="*/ 568066 w 693837"/>
                <a:gd name="connsiteY13" fmla="*/ 813103 h 1132517"/>
                <a:gd name="connsiteX14" fmla="*/ 627419 w 693837"/>
                <a:gd name="connsiteY14" fmla="*/ 790754 h 1132517"/>
                <a:gd name="connsiteX15" fmla="*/ 670846 w 693837"/>
                <a:gd name="connsiteY15" fmla="*/ 691865 h 1132517"/>
                <a:gd name="connsiteX16" fmla="*/ 659767 w 693837"/>
                <a:gd name="connsiteY16" fmla="*/ 577350 h 1132517"/>
                <a:gd name="connsiteX17" fmla="*/ 685882 w 693837"/>
                <a:gd name="connsiteY17" fmla="*/ 408545 h 1132517"/>
                <a:gd name="connsiteX18" fmla="*/ 512669 w 693837"/>
                <a:gd name="connsiteY18" fmla="*/ 333587 h 1132517"/>
                <a:gd name="connsiteX19" fmla="*/ 349448 w 693837"/>
                <a:gd name="connsiteY19" fmla="*/ 120875 h 1132517"/>
                <a:gd name="connsiteX20" fmla="*/ 100955 w 693837"/>
                <a:gd name="connsiteY20" fmla="*/ 3295 h 1132517"/>
                <a:gd name="connsiteX21" fmla="*/ 10244 w 693837"/>
                <a:gd name="connsiteY21" fmla="*/ 100899 h 1132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93837" h="1132517">
                  <a:moveTo>
                    <a:pt x="7968" y="152025"/>
                  </a:moveTo>
                  <a:cubicBezTo>
                    <a:pt x="7968" y="178627"/>
                    <a:pt x="10244" y="206415"/>
                    <a:pt x="9848" y="232719"/>
                  </a:cubicBezTo>
                  <a:cubicBezTo>
                    <a:pt x="9155" y="270891"/>
                    <a:pt x="-3309" y="308766"/>
                    <a:pt x="846" y="346541"/>
                  </a:cubicBezTo>
                  <a:cubicBezTo>
                    <a:pt x="6880" y="400041"/>
                    <a:pt x="44075" y="443948"/>
                    <a:pt x="76521" y="486965"/>
                  </a:cubicBezTo>
                  <a:cubicBezTo>
                    <a:pt x="199778" y="651616"/>
                    <a:pt x="267738" y="849000"/>
                    <a:pt x="339852" y="1042429"/>
                  </a:cubicBezTo>
                  <a:lnTo>
                    <a:pt x="339852" y="1042429"/>
                  </a:lnTo>
                  <a:cubicBezTo>
                    <a:pt x="353207" y="1053109"/>
                    <a:pt x="366759" y="1063196"/>
                    <a:pt x="380608" y="1072986"/>
                  </a:cubicBezTo>
                  <a:cubicBezTo>
                    <a:pt x="391490" y="1080798"/>
                    <a:pt x="402371" y="1088511"/>
                    <a:pt x="413549" y="1096027"/>
                  </a:cubicBezTo>
                  <a:cubicBezTo>
                    <a:pt x="424728" y="1103543"/>
                    <a:pt x="435906" y="1110762"/>
                    <a:pt x="447282" y="1117882"/>
                  </a:cubicBezTo>
                  <a:cubicBezTo>
                    <a:pt x="455196" y="1122925"/>
                    <a:pt x="463109" y="1127771"/>
                    <a:pt x="471320" y="1132517"/>
                  </a:cubicBezTo>
                  <a:cubicBezTo>
                    <a:pt x="470232" y="1130243"/>
                    <a:pt x="469144" y="1128166"/>
                    <a:pt x="468154" y="1125793"/>
                  </a:cubicBezTo>
                  <a:cubicBezTo>
                    <a:pt x="439071" y="1062108"/>
                    <a:pt x="437390" y="970140"/>
                    <a:pt x="499908" y="938594"/>
                  </a:cubicBezTo>
                  <a:cubicBezTo>
                    <a:pt x="511779" y="932562"/>
                    <a:pt x="525430" y="929200"/>
                    <a:pt x="535224" y="920003"/>
                  </a:cubicBezTo>
                  <a:cubicBezTo>
                    <a:pt x="563021" y="893699"/>
                    <a:pt x="540269" y="839408"/>
                    <a:pt x="568066" y="813103"/>
                  </a:cubicBezTo>
                  <a:cubicBezTo>
                    <a:pt x="583695" y="798468"/>
                    <a:pt x="608129" y="799457"/>
                    <a:pt x="627419" y="790754"/>
                  </a:cubicBezTo>
                  <a:cubicBezTo>
                    <a:pt x="662339" y="774635"/>
                    <a:pt x="673616" y="729937"/>
                    <a:pt x="670846" y="691865"/>
                  </a:cubicBezTo>
                  <a:cubicBezTo>
                    <a:pt x="668076" y="653792"/>
                    <a:pt x="655414" y="615621"/>
                    <a:pt x="659767" y="577350"/>
                  </a:cubicBezTo>
                  <a:cubicBezTo>
                    <a:pt x="666691" y="519500"/>
                    <a:pt x="711800" y="460858"/>
                    <a:pt x="685882" y="408545"/>
                  </a:cubicBezTo>
                  <a:cubicBezTo>
                    <a:pt x="656898" y="350299"/>
                    <a:pt x="572221" y="359694"/>
                    <a:pt x="512669" y="333587"/>
                  </a:cubicBezTo>
                  <a:cubicBezTo>
                    <a:pt x="429476" y="296998"/>
                    <a:pt x="403855" y="193856"/>
                    <a:pt x="349448" y="120875"/>
                  </a:cubicBezTo>
                  <a:cubicBezTo>
                    <a:pt x="301372" y="55806"/>
                    <a:pt x="187413" y="-16384"/>
                    <a:pt x="100955" y="3295"/>
                  </a:cubicBezTo>
                  <a:cubicBezTo>
                    <a:pt x="38238" y="17535"/>
                    <a:pt x="16673" y="54916"/>
                    <a:pt x="10244" y="100899"/>
                  </a:cubicBezTo>
                </a:path>
              </a:pathLst>
            </a:custGeom>
            <a:solidFill>
              <a:srgbClr val="EBEBEB"/>
            </a:solidFill>
            <a:ln w="9887" cap="flat">
              <a:noFill/>
              <a:prstDash val="solid"/>
              <a:miter/>
            </a:ln>
          </p:spPr>
          <p:txBody>
            <a:bodyPr rtlCol="0" anchor="ctr"/>
            <a:lstStyle/>
            <a:p>
              <a:endParaRPr lang="en-IN"/>
            </a:p>
          </p:txBody>
        </p:sp>
        <p:sp>
          <p:nvSpPr>
            <p:cNvPr id="47" name="Freeform: Shape 46">
              <a:extLst>
                <a:ext uri="{FF2B5EF4-FFF2-40B4-BE49-F238E27FC236}">
                  <a16:creationId xmlns:a16="http://schemas.microsoft.com/office/drawing/2014/main" id="{91BBFBDD-2271-036C-4DBD-B57D034FAAF1}"/>
                </a:ext>
              </a:extLst>
            </p:cNvPr>
            <p:cNvSpPr/>
            <p:nvPr/>
          </p:nvSpPr>
          <p:spPr>
            <a:xfrm>
              <a:off x="8162094" y="1617626"/>
              <a:ext cx="721074" cy="772989"/>
            </a:xfrm>
            <a:custGeom>
              <a:avLst/>
              <a:gdLst>
                <a:gd name="connsiteX0" fmla="*/ 65289 w 721074"/>
                <a:gd name="connsiteY0" fmla="*/ 569012 h 772989"/>
                <a:gd name="connsiteX1" fmla="*/ 151549 w 721074"/>
                <a:gd name="connsiteY1" fmla="*/ 571682 h 772989"/>
                <a:gd name="connsiteX2" fmla="*/ 158473 w 721074"/>
                <a:gd name="connsiteY2" fmla="*/ 639223 h 772989"/>
                <a:gd name="connsiteX3" fmla="*/ 143833 w 721074"/>
                <a:gd name="connsiteY3" fmla="*/ 731982 h 772989"/>
                <a:gd name="connsiteX4" fmla="*/ 145119 w 721074"/>
                <a:gd name="connsiteY4" fmla="*/ 759770 h 772989"/>
                <a:gd name="connsiteX5" fmla="*/ 198834 w 721074"/>
                <a:gd name="connsiteY5" fmla="*/ 758089 h 772989"/>
                <a:gd name="connsiteX6" fmla="*/ 206549 w 721074"/>
                <a:gd name="connsiteY6" fmla="*/ 695195 h 772989"/>
                <a:gd name="connsiteX7" fmla="*/ 207143 w 721074"/>
                <a:gd name="connsiteY7" fmla="*/ 631016 h 772989"/>
                <a:gd name="connsiteX8" fmla="*/ 345634 w 721074"/>
                <a:gd name="connsiteY8" fmla="*/ 556453 h 772989"/>
                <a:gd name="connsiteX9" fmla="*/ 400140 w 721074"/>
                <a:gd name="connsiteY9" fmla="*/ 473286 h 772989"/>
                <a:gd name="connsiteX10" fmla="*/ 476014 w 721074"/>
                <a:gd name="connsiteY10" fmla="*/ 415831 h 772989"/>
                <a:gd name="connsiteX11" fmla="*/ 509647 w 721074"/>
                <a:gd name="connsiteY11" fmla="*/ 419985 h 772989"/>
                <a:gd name="connsiteX12" fmla="*/ 538532 w 721074"/>
                <a:gd name="connsiteY12" fmla="*/ 347301 h 772989"/>
                <a:gd name="connsiteX13" fmla="*/ 523892 w 721074"/>
                <a:gd name="connsiteY13" fmla="*/ 332270 h 772989"/>
                <a:gd name="connsiteX14" fmla="*/ 534279 w 721074"/>
                <a:gd name="connsiteY14" fmla="*/ 299438 h 772989"/>
                <a:gd name="connsiteX15" fmla="*/ 569396 w 721074"/>
                <a:gd name="connsiteY15" fmla="*/ 288165 h 772989"/>
                <a:gd name="connsiteX16" fmla="*/ 654074 w 721074"/>
                <a:gd name="connsiteY16" fmla="*/ 274815 h 772989"/>
                <a:gd name="connsiteX17" fmla="*/ 720747 w 721074"/>
                <a:gd name="connsiteY17" fmla="*/ 222799 h 772989"/>
                <a:gd name="connsiteX18" fmla="*/ 674946 w 721074"/>
                <a:gd name="connsiteY18" fmla="*/ 157037 h 772989"/>
                <a:gd name="connsiteX19" fmla="*/ 671385 w 721074"/>
                <a:gd name="connsiteY19" fmla="*/ 137259 h 772989"/>
                <a:gd name="connsiteX20" fmla="*/ 620638 w 721074"/>
                <a:gd name="connsiteY20" fmla="*/ 136171 h 772989"/>
                <a:gd name="connsiteX21" fmla="*/ 568535 w 721074"/>
                <a:gd name="connsiteY21" fmla="*/ 111217 h 772989"/>
                <a:gd name="connsiteX22" fmla="*/ 558515 w 721074"/>
                <a:gd name="connsiteY22" fmla="*/ 116393 h 772989"/>
                <a:gd name="connsiteX23" fmla="*/ 533883 w 721074"/>
                <a:gd name="connsiteY23" fmla="*/ 175035 h 772989"/>
                <a:gd name="connsiteX24" fmla="*/ 442182 w 721074"/>
                <a:gd name="connsiteY24" fmla="*/ 298548 h 772989"/>
                <a:gd name="connsiteX25" fmla="*/ 397667 w 721074"/>
                <a:gd name="connsiteY25" fmla="*/ 323567 h 772989"/>
                <a:gd name="connsiteX26" fmla="*/ 370068 w 721074"/>
                <a:gd name="connsiteY26" fmla="*/ 290637 h 772989"/>
                <a:gd name="connsiteX27" fmla="*/ 389061 w 721074"/>
                <a:gd name="connsiteY27" fmla="*/ 262355 h 772989"/>
                <a:gd name="connsiteX28" fmla="*/ 356516 w 721074"/>
                <a:gd name="connsiteY28" fmla="*/ 234863 h 772989"/>
                <a:gd name="connsiteX29" fmla="*/ 450294 w 721074"/>
                <a:gd name="connsiteY29" fmla="*/ 154169 h 772989"/>
                <a:gd name="connsiteX30" fmla="*/ 546248 w 721074"/>
                <a:gd name="connsiteY30" fmla="*/ 36391 h 772989"/>
                <a:gd name="connsiteX31" fmla="*/ 547534 w 721074"/>
                <a:gd name="connsiteY31" fmla="*/ 12065 h 772989"/>
                <a:gd name="connsiteX32" fmla="*/ 516176 w 721074"/>
                <a:gd name="connsiteY32" fmla="*/ 0 h 772989"/>
                <a:gd name="connsiteX33" fmla="*/ 442973 w 721074"/>
                <a:gd name="connsiteY33" fmla="*/ 29667 h 772989"/>
                <a:gd name="connsiteX34" fmla="*/ 438225 w 721074"/>
                <a:gd name="connsiteY34" fmla="*/ 74167 h 772989"/>
                <a:gd name="connsiteX35" fmla="*/ 332477 w 721074"/>
                <a:gd name="connsiteY35" fmla="*/ 148335 h 772989"/>
                <a:gd name="connsiteX36" fmla="*/ 291425 w 721074"/>
                <a:gd name="connsiteY36" fmla="*/ 180078 h 772989"/>
                <a:gd name="connsiteX37" fmla="*/ 235929 w 721074"/>
                <a:gd name="connsiteY37" fmla="*/ 189077 h 772989"/>
                <a:gd name="connsiteX38" fmla="*/ 226037 w 721074"/>
                <a:gd name="connsiteY38" fmla="*/ 190066 h 772989"/>
                <a:gd name="connsiteX39" fmla="*/ 192799 w 721074"/>
                <a:gd name="connsiteY39" fmla="*/ 238918 h 772989"/>
                <a:gd name="connsiteX40" fmla="*/ 161936 w 721074"/>
                <a:gd name="connsiteY40" fmla="*/ 289351 h 772989"/>
                <a:gd name="connsiteX41" fmla="*/ 46889 w 721074"/>
                <a:gd name="connsiteY41" fmla="*/ 544883 h 772989"/>
                <a:gd name="connsiteX42" fmla="*/ 19784 w 721074"/>
                <a:gd name="connsiteY42" fmla="*/ 640014 h 772989"/>
                <a:gd name="connsiteX43" fmla="*/ 0 w 721074"/>
                <a:gd name="connsiteY43" fmla="*/ 738113 h 772989"/>
                <a:gd name="connsiteX44" fmla="*/ 23840 w 721074"/>
                <a:gd name="connsiteY44" fmla="*/ 654947 h 772989"/>
                <a:gd name="connsiteX45" fmla="*/ 65289 w 721074"/>
                <a:gd name="connsiteY45" fmla="*/ 569012 h 772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721074" h="772989">
                  <a:moveTo>
                    <a:pt x="65289" y="569012"/>
                  </a:moveTo>
                  <a:cubicBezTo>
                    <a:pt x="89920" y="547849"/>
                    <a:pt x="132556" y="545377"/>
                    <a:pt x="151549" y="571682"/>
                  </a:cubicBezTo>
                  <a:cubicBezTo>
                    <a:pt x="165200" y="590471"/>
                    <a:pt x="162035" y="616182"/>
                    <a:pt x="158473" y="639223"/>
                  </a:cubicBezTo>
                  <a:cubicBezTo>
                    <a:pt x="153626" y="670077"/>
                    <a:pt x="148581" y="701029"/>
                    <a:pt x="143833" y="731982"/>
                  </a:cubicBezTo>
                  <a:cubicBezTo>
                    <a:pt x="141528" y="741169"/>
                    <a:pt x="141973" y="750830"/>
                    <a:pt x="145119" y="759770"/>
                  </a:cubicBezTo>
                  <a:cubicBezTo>
                    <a:pt x="154319" y="779548"/>
                    <a:pt x="186468" y="775592"/>
                    <a:pt x="198834" y="758089"/>
                  </a:cubicBezTo>
                  <a:cubicBezTo>
                    <a:pt x="211199" y="740585"/>
                    <a:pt x="209913" y="716456"/>
                    <a:pt x="206549" y="695195"/>
                  </a:cubicBezTo>
                  <a:cubicBezTo>
                    <a:pt x="203186" y="673934"/>
                    <a:pt x="198834" y="651090"/>
                    <a:pt x="207143" y="631016"/>
                  </a:cubicBezTo>
                  <a:cubicBezTo>
                    <a:pt x="228016" y="581571"/>
                    <a:pt x="302207" y="588790"/>
                    <a:pt x="345634" y="556453"/>
                  </a:cubicBezTo>
                  <a:cubicBezTo>
                    <a:pt x="372343" y="536675"/>
                    <a:pt x="384313" y="502756"/>
                    <a:pt x="400140" y="473286"/>
                  </a:cubicBezTo>
                  <a:cubicBezTo>
                    <a:pt x="415968" y="443817"/>
                    <a:pt x="442578" y="413953"/>
                    <a:pt x="476014" y="415831"/>
                  </a:cubicBezTo>
                  <a:cubicBezTo>
                    <a:pt x="487291" y="415831"/>
                    <a:pt x="498370" y="420479"/>
                    <a:pt x="509647" y="419985"/>
                  </a:cubicBezTo>
                  <a:cubicBezTo>
                    <a:pt x="542687" y="418996"/>
                    <a:pt x="561878" y="370540"/>
                    <a:pt x="538532" y="347301"/>
                  </a:cubicBezTo>
                  <a:cubicBezTo>
                    <a:pt x="533042" y="342920"/>
                    <a:pt x="528126" y="337867"/>
                    <a:pt x="523892" y="332270"/>
                  </a:cubicBezTo>
                  <a:cubicBezTo>
                    <a:pt x="519223" y="320245"/>
                    <a:pt x="523536" y="306588"/>
                    <a:pt x="534279" y="299438"/>
                  </a:cubicBezTo>
                  <a:cubicBezTo>
                    <a:pt x="544933" y="292971"/>
                    <a:pt x="556962" y="289104"/>
                    <a:pt x="569396" y="288165"/>
                  </a:cubicBezTo>
                  <a:lnTo>
                    <a:pt x="654074" y="274815"/>
                  </a:lnTo>
                  <a:cubicBezTo>
                    <a:pt x="685234" y="269969"/>
                    <a:pt x="725100" y="253949"/>
                    <a:pt x="720747" y="222799"/>
                  </a:cubicBezTo>
                  <a:cubicBezTo>
                    <a:pt x="716988" y="195802"/>
                    <a:pt x="680387" y="183243"/>
                    <a:pt x="674946" y="157037"/>
                  </a:cubicBezTo>
                  <a:cubicBezTo>
                    <a:pt x="674531" y="150328"/>
                    <a:pt x="673334" y="143691"/>
                    <a:pt x="671385" y="137259"/>
                  </a:cubicBezTo>
                  <a:cubicBezTo>
                    <a:pt x="662878" y="120151"/>
                    <a:pt x="637158" y="127370"/>
                    <a:pt x="620638" y="136171"/>
                  </a:cubicBezTo>
                  <a:cubicBezTo>
                    <a:pt x="613140" y="114896"/>
                    <a:pt x="589814" y="103724"/>
                    <a:pt x="568535" y="111217"/>
                  </a:cubicBezTo>
                  <a:cubicBezTo>
                    <a:pt x="564964" y="112471"/>
                    <a:pt x="561601" y="114214"/>
                    <a:pt x="558515" y="116393"/>
                  </a:cubicBezTo>
                  <a:cubicBezTo>
                    <a:pt x="541797" y="130139"/>
                    <a:pt x="539719" y="154367"/>
                    <a:pt x="533883" y="175035"/>
                  </a:cubicBezTo>
                  <a:cubicBezTo>
                    <a:pt x="520133" y="225172"/>
                    <a:pt x="480168" y="263245"/>
                    <a:pt x="442182" y="298548"/>
                  </a:cubicBezTo>
                  <a:cubicBezTo>
                    <a:pt x="429421" y="310217"/>
                    <a:pt x="414978" y="322776"/>
                    <a:pt x="397667" y="323567"/>
                  </a:cubicBezTo>
                  <a:cubicBezTo>
                    <a:pt x="380356" y="324358"/>
                    <a:pt x="362154" y="305866"/>
                    <a:pt x="370068" y="290637"/>
                  </a:cubicBezTo>
                  <a:cubicBezTo>
                    <a:pt x="375509" y="280155"/>
                    <a:pt x="390545" y="274122"/>
                    <a:pt x="389061" y="262355"/>
                  </a:cubicBezTo>
                  <a:cubicBezTo>
                    <a:pt x="386984" y="247818"/>
                    <a:pt x="361462" y="248807"/>
                    <a:pt x="356516" y="234863"/>
                  </a:cubicBezTo>
                  <a:cubicBezTo>
                    <a:pt x="366408" y="193428"/>
                    <a:pt x="413890" y="176320"/>
                    <a:pt x="450294" y="154169"/>
                  </a:cubicBezTo>
                  <a:cubicBezTo>
                    <a:pt x="494868" y="127105"/>
                    <a:pt x="528759" y="85511"/>
                    <a:pt x="546248" y="36391"/>
                  </a:cubicBezTo>
                  <a:cubicBezTo>
                    <a:pt x="550057" y="28817"/>
                    <a:pt x="550522" y="19998"/>
                    <a:pt x="547534" y="12065"/>
                  </a:cubicBezTo>
                  <a:cubicBezTo>
                    <a:pt x="542094" y="2176"/>
                    <a:pt x="527750" y="0"/>
                    <a:pt x="516176" y="0"/>
                  </a:cubicBezTo>
                  <a:cubicBezTo>
                    <a:pt x="488082" y="0"/>
                    <a:pt x="453261" y="3362"/>
                    <a:pt x="442973" y="29667"/>
                  </a:cubicBezTo>
                  <a:cubicBezTo>
                    <a:pt x="437533" y="43610"/>
                    <a:pt x="441490" y="59334"/>
                    <a:pt x="438225" y="74167"/>
                  </a:cubicBezTo>
                  <a:cubicBezTo>
                    <a:pt x="428333" y="117580"/>
                    <a:pt x="368980" y="122425"/>
                    <a:pt x="332477" y="148335"/>
                  </a:cubicBezTo>
                  <a:cubicBezTo>
                    <a:pt x="318233" y="158224"/>
                    <a:pt x="307153" y="172365"/>
                    <a:pt x="291425" y="180078"/>
                  </a:cubicBezTo>
                  <a:cubicBezTo>
                    <a:pt x="275696" y="187792"/>
                    <a:pt x="254725" y="187594"/>
                    <a:pt x="235929" y="189077"/>
                  </a:cubicBezTo>
                  <a:cubicBezTo>
                    <a:pt x="232566" y="189077"/>
                    <a:pt x="229203" y="189671"/>
                    <a:pt x="226037" y="190066"/>
                  </a:cubicBezTo>
                  <a:cubicBezTo>
                    <a:pt x="214562" y="206086"/>
                    <a:pt x="203483" y="222373"/>
                    <a:pt x="192799" y="238918"/>
                  </a:cubicBezTo>
                  <a:cubicBezTo>
                    <a:pt x="182116" y="255462"/>
                    <a:pt x="171828" y="272273"/>
                    <a:pt x="161936" y="289351"/>
                  </a:cubicBezTo>
                  <a:cubicBezTo>
                    <a:pt x="114502" y="370144"/>
                    <a:pt x="75933" y="455813"/>
                    <a:pt x="46889" y="544883"/>
                  </a:cubicBezTo>
                  <a:cubicBezTo>
                    <a:pt x="36997" y="576033"/>
                    <a:pt x="27105" y="607875"/>
                    <a:pt x="19784" y="640014"/>
                  </a:cubicBezTo>
                  <a:cubicBezTo>
                    <a:pt x="12464" y="672154"/>
                    <a:pt x="5243" y="704985"/>
                    <a:pt x="0" y="738113"/>
                  </a:cubicBezTo>
                  <a:cubicBezTo>
                    <a:pt x="11188" y="711423"/>
                    <a:pt x="19181" y="683506"/>
                    <a:pt x="23840" y="654947"/>
                  </a:cubicBezTo>
                  <a:cubicBezTo>
                    <a:pt x="30567" y="623104"/>
                    <a:pt x="40756" y="590075"/>
                    <a:pt x="65289" y="569012"/>
                  </a:cubicBezTo>
                  <a:close/>
                </a:path>
              </a:pathLst>
            </a:custGeom>
            <a:solidFill>
              <a:srgbClr val="EBEBEB"/>
            </a:solidFill>
            <a:ln w="9887" cap="flat">
              <a:noFill/>
              <a:prstDash val="solid"/>
              <a:miter/>
            </a:ln>
          </p:spPr>
          <p:txBody>
            <a:bodyPr rtlCol="0" anchor="ctr"/>
            <a:lstStyle/>
            <a:p>
              <a:endParaRPr lang="en-IN"/>
            </a:p>
          </p:txBody>
        </p:sp>
        <p:sp>
          <p:nvSpPr>
            <p:cNvPr id="48" name="Freeform: Shape 47">
              <a:extLst>
                <a:ext uri="{FF2B5EF4-FFF2-40B4-BE49-F238E27FC236}">
                  <a16:creationId xmlns:a16="http://schemas.microsoft.com/office/drawing/2014/main" id="{153982D3-CE22-CF3E-7205-07DE03CFFFBF}"/>
                </a:ext>
              </a:extLst>
            </p:cNvPr>
            <p:cNvSpPr/>
            <p:nvPr/>
          </p:nvSpPr>
          <p:spPr>
            <a:xfrm>
              <a:off x="9401477" y="1523454"/>
              <a:ext cx="1383142" cy="1158329"/>
            </a:xfrm>
            <a:custGeom>
              <a:avLst/>
              <a:gdLst>
                <a:gd name="connsiteX0" fmla="*/ 1380966 w 1383142"/>
                <a:gd name="connsiteY0" fmla="*/ 1134492 h 1158329"/>
                <a:gd name="connsiteX1" fmla="*/ 1327944 w 1383142"/>
                <a:gd name="connsiteY1" fmla="*/ 1158324 h 1158329"/>
                <a:gd name="connsiteX2" fmla="*/ 1257215 w 1383142"/>
                <a:gd name="connsiteY2" fmla="*/ 1102056 h 1158329"/>
                <a:gd name="connsiteX3" fmla="*/ 1232781 w 1383142"/>
                <a:gd name="connsiteY3" fmla="*/ 1009792 h 1158329"/>
                <a:gd name="connsiteX4" fmla="*/ 1204984 w 1383142"/>
                <a:gd name="connsiteY4" fmla="*/ 968357 h 1158329"/>
                <a:gd name="connsiteX5" fmla="*/ 1171746 w 1383142"/>
                <a:gd name="connsiteY5" fmla="*/ 960841 h 1158329"/>
                <a:gd name="connsiteX6" fmla="*/ 1085090 w 1383142"/>
                <a:gd name="connsiteY6" fmla="*/ 877675 h 1158329"/>
                <a:gd name="connsiteX7" fmla="*/ 1047895 w 1383142"/>
                <a:gd name="connsiteY7" fmla="*/ 869962 h 1158329"/>
                <a:gd name="connsiteX8" fmla="*/ 915933 w 1383142"/>
                <a:gd name="connsiteY8" fmla="*/ 808156 h 1158329"/>
                <a:gd name="connsiteX9" fmla="*/ 885465 w 1383142"/>
                <a:gd name="connsiteY9" fmla="*/ 770578 h 1158329"/>
                <a:gd name="connsiteX10" fmla="*/ 840752 w 1383142"/>
                <a:gd name="connsiteY10" fmla="*/ 766325 h 1158329"/>
                <a:gd name="connsiteX11" fmla="*/ 871715 w 1383142"/>
                <a:gd name="connsiteY11" fmla="*/ 828824 h 1158329"/>
                <a:gd name="connsiteX12" fmla="*/ 906338 w 1383142"/>
                <a:gd name="connsiteY12" fmla="*/ 880840 h 1158329"/>
                <a:gd name="connsiteX13" fmla="*/ 964702 w 1383142"/>
                <a:gd name="connsiteY13" fmla="*/ 893399 h 1158329"/>
                <a:gd name="connsiteX14" fmla="*/ 984486 w 1383142"/>
                <a:gd name="connsiteY14" fmla="*/ 886476 h 1158329"/>
                <a:gd name="connsiteX15" fmla="*/ 997247 w 1383142"/>
                <a:gd name="connsiteY15" fmla="*/ 894684 h 1158329"/>
                <a:gd name="connsiteX16" fmla="*/ 989136 w 1383142"/>
                <a:gd name="connsiteY16" fmla="*/ 1004551 h 1158329"/>
                <a:gd name="connsiteX17" fmla="*/ 886751 w 1383142"/>
                <a:gd name="connsiteY17" fmla="*/ 1065566 h 1158329"/>
                <a:gd name="connsiteX18" fmla="*/ 844907 w 1383142"/>
                <a:gd name="connsiteY18" fmla="*/ 1073675 h 1158329"/>
                <a:gd name="connsiteX19" fmla="*/ 797721 w 1383142"/>
                <a:gd name="connsiteY19" fmla="*/ 1015429 h 1158329"/>
                <a:gd name="connsiteX20" fmla="*/ 737873 w 1383142"/>
                <a:gd name="connsiteY20" fmla="*/ 851370 h 1158329"/>
                <a:gd name="connsiteX21" fmla="*/ 706317 w 1383142"/>
                <a:gd name="connsiteY21" fmla="*/ 805683 h 1158329"/>
                <a:gd name="connsiteX22" fmla="*/ 689599 w 1383142"/>
                <a:gd name="connsiteY22" fmla="*/ 748426 h 1158329"/>
                <a:gd name="connsiteX23" fmla="*/ 651415 w 1383142"/>
                <a:gd name="connsiteY23" fmla="*/ 700168 h 1158329"/>
                <a:gd name="connsiteX24" fmla="*/ 675849 w 1383142"/>
                <a:gd name="connsiteY24" fmla="*/ 666249 h 1158329"/>
                <a:gd name="connsiteX25" fmla="*/ 718089 w 1383142"/>
                <a:gd name="connsiteY25" fmla="*/ 652305 h 1158329"/>
                <a:gd name="connsiteX26" fmla="*/ 729762 w 1383142"/>
                <a:gd name="connsiteY26" fmla="*/ 640142 h 1158329"/>
                <a:gd name="connsiteX27" fmla="*/ 714528 w 1383142"/>
                <a:gd name="connsiteY27" fmla="*/ 619672 h 1158329"/>
                <a:gd name="connsiteX28" fmla="*/ 724420 w 1383142"/>
                <a:gd name="connsiteY28" fmla="*/ 592972 h 1158329"/>
                <a:gd name="connsiteX29" fmla="*/ 690984 w 1383142"/>
                <a:gd name="connsiteY29" fmla="*/ 543527 h 1158329"/>
                <a:gd name="connsiteX30" fmla="*/ 635983 w 1383142"/>
                <a:gd name="connsiteY30" fmla="*/ 509113 h 1158329"/>
                <a:gd name="connsiteX31" fmla="*/ 629356 w 1383142"/>
                <a:gd name="connsiteY31" fmla="*/ 479446 h 1158329"/>
                <a:gd name="connsiteX32" fmla="*/ 580488 w 1383142"/>
                <a:gd name="connsiteY32" fmla="*/ 425551 h 1158329"/>
                <a:gd name="connsiteX33" fmla="*/ 530532 w 1383142"/>
                <a:gd name="connsiteY33" fmla="*/ 469656 h 1158329"/>
                <a:gd name="connsiteX34" fmla="*/ 549130 w 1383142"/>
                <a:gd name="connsiteY34" fmla="*/ 507531 h 1158329"/>
                <a:gd name="connsiteX35" fmla="*/ 539930 w 1383142"/>
                <a:gd name="connsiteY35" fmla="*/ 543823 h 1158329"/>
                <a:gd name="connsiteX36" fmla="*/ 478499 w 1383142"/>
                <a:gd name="connsiteY36" fmla="*/ 524045 h 1158329"/>
                <a:gd name="connsiteX37" fmla="*/ 500856 w 1383142"/>
                <a:gd name="connsiteY37" fmla="*/ 601278 h 1158329"/>
                <a:gd name="connsiteX38" fmla="*/ 425180 w 1383142"/>
                <a:gd name="connsiteY38" fmla="*/ 559349 h 1158329"/>
                <a:gd name="connsiteX39" fmla="*/ 397779 w 1383142"/>
                <a:gd name="connsiteY39" fmla="*/ 466294 h 1158329"/>
                <a:gd name="connsiteX40" fmla="*/ 318641 w 1383142"/>
                <a:gd name="connsiteY40" fmla="*/ 436627 h 1158329"/>
                <a:gd name="connsiteX41" fmla="*/ 387887 w 1383142"/>
                <a:gd name="connsiteY41" fmla="*/ 519002 h 1158329"/>
                <a:gd name="connsiteX42" fmla="*/ 377994 w 1383142"/>
                <a:gd name="connsiteY42" fmla="*/ 589807 h 1158329"/>
                <a:gd name="connsiteX43" fmla="*/ 327148 w 1383142"/>
                <a:gd name="connsiteY43" fmla="*/ 554306 h 1158329"/>
                <a:gd name="connsiteX44" fmla="*/ 338426 w 1383142"/>
                <a:gd name="connsiteY44" fmla="*/ 528792 h 1158329"/>
                <a:gd name="connsiteX45" fmla="*/ 320521 w 1383142"/>
                <a:gd name="connsiteY45" fmla="*/ 500114 h 1158329"/>
                <a:gd name="connsiteX46" fmla="*/ 278479 w 1383142"/>
                <a:gd name="connsiteY46" fmla="*/ 464810 h 1158329"/>
                <a:gd name="connsiteX47" fmla="*/ 248802 w 1383142"/>
                <a:gd name="connsiteY47" fmla="*/ 446021 h 1158329"/>
                <a:gd name="connsiteX48" fmla="*/ 175797 w 1383142"/>
                <a:gd name="connsiteY48" fmla="*/ 486764 h 1158329"/>
                <a:gd name="connsiteX49" fmla="*/ 130887 w 1383142"/>
                <a:gd name="connsiteY49" fmla="*/ 564491 h 1158329"/>
                <a:gd name="connsiteX50" fmla="*/ 14752 w 1383142"/>
                <a:gd name="connsiteY50" fmla="*/ 564491 h 1158329"/>
                <a:gd name="connsiteX51" fmla="*/ 42747 w 1383142"/>
                <a:gd name="connsiteY51" fmla="*/ 458383 h 1158329"/>
                <a:gd name="connsiteX52" fmla="*/ 87064 w 1383142"/>
                <a:gd name="connsiteY52" fmla="*/ 440483 h 1158329"/>
                <a:gd name="connsiteX53" fmla="*/ 74303 w 1383142"/>
                <a:gd name="connsiteY53" fmla="*/ 358702 h 1158329"/>
                <a:gd name="connsiteX54" fmla="*/ 135932 w 1383142"/>
                <a:gd name="connsiteY54" fmla="*/ 341792 h 1158329"/>
                <a:gd name="connsiteX55" fmla="*/ 181535 w 1383142"/>
                <a:gd name="connsiteY55" fmla="*/ 295610 h 1158329"/>
                <a:gd name="connsiteX56" fmla="*/ 234953 w 1383142"/>
                <a:gd name="connsiteY56" fmla="*/ 263866 h 1158329"/>
                <a:gd name="connsiteX57" fmla="*/ 237327 w 1383142"/>
                <a:gd name="connsiteY57" fmla="*/ 225893 h 1158329"/>
                <a:gd name="connsiteX58" fmla="*/ 269279 w 1383142"/>
                <a:gd name="connsiteY58" fmla="*/ 214224 h 1158329"/>
                <a:gd name="connsiteX59" fmla="*/ 289953 w 1383142"/>
                <a:gd name="connsiteY59" fmla="*/ 264954 h 1158329"/>
                <a:gd name="connsiteX60" fmla="*/ 350791 w 1383142"/>
                <a:gd name="connsiteY60" fmla="*/ 269305 h 1158329"/>
                <a:gd name="connsiteX61" fmla="*/ 398669 w 1383142"/>
                <a:gd name="connsiteY61" fmla="*/ 238847 h 1158329"/>
                <a:gd name="connsiteX62" fmla="*/ 399263 w 1383142"/>
                <a:gd name="connsiteY62" fmla="*/ 219069 h 1158329"/>
                <a:gd name="connsiteX63" fmla="*/ 470684 w 1383142"/>
                <a:gd name="connsiteY63" fmla="*/ 208587 h 1158329"/>
                <a:gd name="connsiteX64" fmla="*/ 455648 w 1383142"/>
                <a:gd name="connsiteY64" fmla="*/ 176843 h 1158329"/>
                <a:gd name="connsiteX65" fmla="*/ 413211 w 1383142"/>
                <a:gd name="connsiteY65" fmla="*/ 178920 h 1158329"/>
                <a:gd name="connsiteX66" fmla="*/ 381061 w 1383142"/>
                <a:gd name="connsiteY66" fmla="*/ 157857 h 1158329"/>
                <a:gd name="connsiteX67" fmla="*/ 397779 w 1383142"/>
                <a:gd name="connsiteY67" fmla="*/ 120081 h 1158329"/>
                <a:gd name="connsiteX68" fmla="*/ 346834 w 1383142"/>
                <a:gd name="connsiteY68" fmla="*/ 109598 h 1158329"/>
                <a:gd name="connsiteX69" fmla="*/ 341987 w 1383142"/>
                <a:gd name="connsiteY69" fmla="*/ 177931 h 1158329"/>
                <a:gd name="connsiteX70" fmla="*/ 331303 w 1383142"/>
                <a:gd name="connsiteY70" fmla="*/ 244781 h 1158329"/>
                <a:gd name="connsiteX71" fmla="*/ 298758 w 1383142"/>
                <a:gd name="connsiteY71" fmla="*/ 238254 h 1158329"/>
                <a:gd name="connsiteX72" fmla="*/ 292625 w 1383142"/>
                <a:gd name="connsiteY72" fmla="*/ 198698 h 1158329"/>
                <a:gd name="connsiteX73" fmla="*/ 272840 w 1383142"/>
                <a:gd name="connsiteY73" fmla="*/ 166757 h 1158329"/>
                <a:gd name="connsiteX74" fmla="*/ 245043 w 1383142"/>
                <a:gd name="connsiteY74" fmla="*/ 169921 h 1158329"/>
                <a:gd name="connsiteX75" fmla="*/ 194889 w 1383142"/>
                <a:gd name="connsiteY75" fmla="*/ 92589 h 1158329"/>
                <a:gd name="connsiteX76" fmla="*/ 271158 w 1383142"/>
                <a:gd name="connsiteY76" fmla="*/ 17631 h 1158329"/>
                <a:gd name="connsiteX77" fmla="*/ 346834 w 1383142"/>
                <a:gd name="connsiteY77" fmla="*/ 5665 h 1158329"/>
                <a:gd name="connsiteX78" fmla="*/ 375818 w 1383142"/>
                <a:gd name="connsiteY78" fmla="*/ 28410 h 1158329"/>
                <a:gd name="connsiteX79" fmla="*/ 438139 w 1383142"/>
                <a:gd name="connsiteY79" fmla="*/ 35728 h 1158329"/>
                <a:gd name="connsiteX80" fmla="*/ 529048 w 1383142"/>
                <a:gd name="connsiteY80" fmla="*/ 71031 h 1158329"/>
                <a:gd name="connsiteX81" fmla="*/ 539930 w 1383142"/>
                <a:gd name="connsiteY81" fmla="*/ 104061 h 1158329"/>
                <a:gd name="connsiteX82" fmla="*/ 513122 w 1383142"/>
                <a:gd name="connsiteY82" fmla="*/ 129970 h 1158329"/>
                <a:gd name="connsiteX83" fmla="*/ 568904 w 1383142"/>
                <a:gd name="connsiteY83" fmla="*/ 98453 h 1158329"/>
                <a:gd name="connsiteX84" fmla="*/ 570002 w 1383142"/>
                <a:gd name="connsiteY84" fmla="*/ 93380 h 1158329"/>
                <a:gd name="connsiteX85" fmla="*/ 592062 w 1383142"/>
                <a:gd name="connsiteY85" fmla="*/ 124827 h 1158329"/>
                <a:gd name="connsiteX86" fmla="*/ 687660 w 1383142"/>
                <a:gd name="connsiteY86" fmla="*/ 129105 h 1158329"/>
                <a:gd name="connsiteX87" fmla="*/ 690984 w 1383142"/>
                <a:gd name="connsiteY87" fmla="*/ 133035 h 1158329"/>
                <a:gd name="connsiteX88" fmla="*/ 709581 w 1383142"/>
                <a:gd name="connsiteY88" fmla="*/ 156077 h 1158329"/>
                <a:gd name="connsiteX89" fmla="*/ 733619 w 1383142"/>
                <a:gd name="connsiteY89" fmla="*/ 148957 h 1158329"/>
                <a:gd name="connsiteX90" fmla="*/ 731938 w 1383142"/>
                <a:gd name="connsiteY90" fmla="*/ 139760 h 1158329"/>
                <a:gd name="connsiteX91" fmla="*/ 716704 w 1383142"/>
                <a:gd name="connsiteY91" fmla="*/ 97633 h 1158329"/>
                <a:gd name="connsiteX92" fmla="*/ 772298 w 1383142"/>
                <a:gd name="connsiteY92" fmla="*/ 120971 h 1158329"/>
                <a:gd name="connsiteX93" fmla="*/ 925034 w 1383142"/>
                <a:gd name="connsiteY93" fmla="*/ 157758 h 1158329"/>
                <a:gd name="connsiteX94" fmla="*/ 1018516 w 1383142"/>
                <a:gd name="connsiteY94" fmla="*/ 230936 h 1158329"/>
                <a:gd name="connsiteX95" fmla="*/ 1279077 w 1383142"/>
                <a:gd name="connsiteY95" fmla="*/ 549262 h 1158329"/>
                <a:gd name="connsiteX96" fmla="*/ 1300642 w 1383142"/>
                <a:gd name="connsiteY96" fmla="*/ 586247 h 1158329"/>
                <a:gd name="connsiteX97" fmla="*/ 1300642 w 1383142"/>
                <a:gd name="connsiteY97" fmla="*/ 586247 h 1158329"/>
                <a:gd name="connsiteX98" fmla="*/ 1300642 w 1383142"/>
                <a:gd name="connsiteY98" fmla="*/ 586247 h 1158329"/>
                <a:gd name="connsiteX99" fmla="*/ 1318349 w 1383142"/>
                <a:gd name="connsiteY99" fmla="*/ 636780 h 1158329"/>
                <a:gd name="connsiteX100" fmla="*/ 1334077 w 1383142"/>
                <a:gd name="connsiteY100" fmla="*/ 688005 h 1158329"/>
                <a:gd name="connsiteX101" fmla="*/ 1365732 w 1383142"/>
                <a:gd name="connsiteY101" fmla="*/ 817649 h 1158329"/>
                <a:gd name="connsiteX102" fmla="*/ 1377108 w 1383142"/>
                <a:gd name="connsiteY102" fmla="*/ 916539 h 1158329"/>
                <a:gd name="connsiteX103" fmla="*/ 1381461 w 1383142"/>
                <a:gd name="connsiteY103" fmla="*/ 972609 h 1158329"/>
                <a:gd name="connsiteX104" fmla="*/ 1383143 w 1383142"/>
                <a:gd name="connsiteY104" fmla="*/ 1029174 h 1158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1383142" h="1158329">
                  <a:moveTo>
                    <a:pt x="1380966" y="1134492"/>
                  </a:moveTo>
                  <a:cubicBezTo>
                    <a:pt x="1380966" y="1134492"/>
                    <a:pt x="1347729" y="1158720"/>
                    <a:pt x="1327944" y="1158324"/>
                  </a:cubicBezTo>
                  <a:cubicBezTo>
                    <a:pt x="1296091" y="1158324"/>
                    <a:pt x="1269976" y="1131327"/>
                    <a:pt x="1257215" y="1102056"/>
                  </a:cubicBezTo>
                  <a:cubicBezTo>
                    <a:pt x="1244454" y="1072785"/>
                    <a:pt x="1241387" y="1040448"/>
                    <a:pt x="1232781" y="1009792"/>
                  </a:cubicBezTo>
                  <a:cubicBezTo>
                    <a:pt x="1228230" y="993277"/>
                    <a:pt x="1220515" y="975675"/>
                    <a:pt x="1204984" y="968357"/>
                  </a:cubicBezTo>
                  <a:cubicBezTo>
                    <a:pt x="1194083" y="965123"/>
                    <a:pt x="1182983" y="962612"/>
                    <a:pt x="1171746" y="960841"/>
                  </a:cubicBezTo>
                  <a:cubicBezTo>
                    <a:pt x="1132177" y="949172"/>
                    <a:pt x="1122285" y="894684"/>
                    <a:pt x="1085090" y="877675"/>
                  </a:cubicBezTo>
                  <a:cubicBezTo>
                    <a:pt x="1073140" y="873294"/>
                    <a:pt x="1060607" y="870693"/>
                    <a:pt x="1047895" y="869962"/>
                  </a:cubicBezTo>
                  <a:cubicBezTo>
                    <a:pt x="998434" y="864127"/>
                    <a:pt x="947094" y="847019"/>
                    <a:pt x="915933" y="808156"/>
                  </a:cubicBezTo>
                  <a:cubicBezTo>
                    <a:pt x="907099" y="794608"/>
                    <a:pt x="896891" y="782019"/>
                    <a:pt x="885465" y="770578"/>
                  </a:cubicBezTo>
                  <a:cubicBezTo>
                    <a:pt x="872704" y="760689"/>
                    <a:pt x="853118" y="755942"/>
                    <a:pt x="840752" y="766325"/>
                  </a:cubicBezTo>
                  <a:lnTo>
                    <a:pt x="871715" y="828824"/>
                  </a:lnTo>
                  <a:cubicBezTo>
                    <a:pt x="879826" y="848216"/>
                    <a:pt x="891579" y="865868"/>
                    <a:pt x="906338" y="880840"/>
                  </a:cubicBezTo>
                  <a:cubicBezTo>
                    <a:pt x="922264" y="894882"/>
                    <a:pt x="945907" y="902200"/>
                    <a:pt x="964702" y="893399"/>
                  </a:cubicBezTo>
                  <a:cubicBezTo>
                    <a:pt x="970518" y="889295"/>
                    <a:pt x="977374" y="886892"/>
                    <a:pt x="984486" y="886476"/>
                  </a:cubicBezTo>
                  <a:cubicBezTo>
                    <a:pt x="989620" y="887505"/>
                    <a:pt x="994180" y="890442"/>
                    <a:pt x="997247" y="894684"/>
                  </a:cubicBezTo>
                  <a:cubicBezTo>
                    <a:pt x="1024253" y="924351"/>
                    <a:pt x="1015449" y="973796"/>
                    <a:pt x="989136" y="1004551"/>
                  </a:cubicBezTo>
                  <a:cubicBezTo>
                    <a:pt x="962822" y="1035306"/>
                    <a:pt x="924144" y="1050732"/>
                    <a:pt x="886751" y="1065566"/>
                  </a:cubicBezTo>
                  <a:cubicBezTo>
                    <a:pt x="873792" y="1072013"/>
                    <a:pt x="859330" y="1074812"/>
                    <a:pt x="844907" y="1073675"/>
                  </a:cubicBezTo>
                  <a:cubicBezTo>
                    <a:pt x="818989" y="1068829"/>
                    <a:pt x="805338" y="1040645"/>
                    <a:pt x="797721" y="1015429"/>
                  </a:cubicBezTo>
                  <a:cubicBezTo>
                    <a:pt x="780707" y="959358"/>
                    <a:pt x="772595" y="898640"/>
                    <a:pt x="737873" y="851370"/>
                  </a:cubicBezTo>
                  <a:cubicBezTo>
                    <a:pt x="726794" y="836537"/>
                    <a:pt x="713044" y="822989"/>
                    <a:pt x="706317" y="805683"/>
                  </a:cubicBezTo>
                  <a:cubicBezTo>
                    <a:pt x="699195" y="786795"/>
                    <a:pt x="700876" y="764941"/>
                    <a:pt x="689599" y="748426"/>
                  </a:cubicBezTo>
                  <a:cubicBezTo>
                    <a:pt x="678322" y="731912"/>
                    <a:pt x="653097" y="721034"/>
                    <a:pt x="651415" y="700168"/>
                  </a:cubicBezTo>
                  <a:cubicBezTo>
                    <a:pt x="650327" y="685532"/>
                    <a:pt x="662494" y="672578"/>
                    <a:pt x="675849" y="666249"/>
                  </a:cubicBezTo>
                  <a:cubicBezTo>
                    <a:pt x="689204" y="659920"/>
                    <a:pt x="704240" y="657942"/>
                    <a:pt x="718089" y="652305"/>
                  </a:cubicBezTo>
                  <a:cubicBezTo>
                    <a:pt x="723530" y="650031"/>
                    <a:pt x="729564" y="645976"/>
                    <a:pt x="729762" y="640142"/>
                  </a:cubicBezTo>
                  <a:cubicBezTo>
                    <a:pt x="729762" y="631440"/>
                    <a:pt x="717594" y="627880"/>
                    <a:pt x="714528" y="619672"/>
                  </a:cubicBezTo>
                  <a:cubicBezTo>
                    <a:pt x="711461" y="611464"/>
                    <a:pt x="720562" y="601971"/>
                    <a:pt x="724420" y="592972"/>
                  </a:cubicBezTo>
                  <a:cubicBezTo>
                    <a:pt x="733026" y="572501"/>
                    <a:pt x="711659" y="551833"/>
                    <a:pt x="690984" y="543527"/>
                  </a:cubicBezTo>
                  <a:cubicBezTo>
                    <a:pt x="670309" y="535220"/>
                    <a:pt x="645678" y="529089"/>
                    <a:pt x="635983" y="509113"/>
                  </a:cubicBezTo>
                  <a:cubicBezTo>
                    <a:pt x="632531" y="499540"/>
                    <a:pt x="630305" y="489572"/>
                    <a:pt x="629356" y="479446"/>
                  </a:cubicBezTo>
                  <a:cubicBezTo>
                    <a:pt x="624508" y="454229"/>
                    <a:pt x="605911" y="430001"/>
                    <a:pt x="580488" y="425551"/>
                  </a:cubicBezTo>
                  <a:cubicBezTo>
                    <a:pt x="555065" y="421101"/>
                    <a:pt x="526279" y="444142"/>
                    <a:pt x="530532" y="469656"/>
                  </a:cubicBezTo>
                  <a:cubicBezTo>
                    <a:pt x="533005" y="483698"/>
                    <a:pt x="543491" y="494576"/>
                    <a:pt x="549130" y="507531"/>
                  </a:cubicBezTo>
                  <a:cubicBezTo>
                    <a:pt x="554768" y="520485"/>
                    <a:pt x="553285" y="539670"/>
                    <a:pt x="539930" y="543823"/>
                  </a:cubicBezTo>
                  <a:cubicBezTo>
                    <a:pt x="517969" y="550548"/>
                    <a:pt x="496800" y="510399"/>
                    <a:pt x="478499" y="524045"/>
                  </a:cubicBezTo>
                  <a:cubicBezTo>
                    <a:pt x="486017" y="549658"/>
                    <a:pt x="493239" y="575369"/>
                    <a:pt x="500856" y="601278"/>
                  </a:cubicBezTo>
                  <a:cubicBezTo>
                    <a:pt x="471970" y="615914"/>
                    <a:pt x="437446" y="589411"/>
                    <a:pt x="425180" y="559349"/>
                  </a:cubicBezTo>
                  <a:cubicBezTo>
                    <a:pt x="412914" y="529287"/>
                    <a:pt x="412419" y="495170"/>
                    <a:pt x="397779" y="466294"/>
                  </a:cubicBezTo>
                  <a:cubicBezTo>
                    <a:pt x="383138" y="437418"/>
                    <a:pt x="343668" y="415761"/>
                    <a:pt x="318641" y="436627"/>
                  </a:cubicBezTo>
                  <a:cubicBezTo>
                    <a:pt x="317454" y="473809"/>
                    <a:pt x="366519" y="488841"/>
                    <a:pt x="387887" y="519002"/>
                  </a:cubicBezTo>
                  <a:cubicBezTo>
                    <a:pt x="403516" y="540659"/>
                    <a:pt x="401241" y="575962"/>
                    <a:pt x="377994" y="589807"/>
                  </a:cubicBezTo>
                  <a:cubicBezTo>
                    <a:pt x="354748" y="603652"/>
                    <a:pt x="318641" y="579918"/>
                    <a:pt x="327148" y="554306"/>
                  </a:cubicBezTo>
                  <a:cubicBezTo>
                    <a:pt x="330314" y="545504"/>
                    <a:pt x="337634" y="538187"/>
                    <a:pt x="338426" y="528792"/>
                  </a:cubicBezTo>
                  <a:cubicBezTo>
                    <a:pt x="339316" y="517123"/>
                    <a:pt x="329424" y="507729"/>
                    <a:pt x="320521" y="500114"/>
                  </a:cubicBezTo>
                  <a:lnTo>
                    <a:pt x="278479" y="464810"/>
                  </a:lnTo>
                  <a:cubicBezTo>
                    <a:pt x="269932" y="456642"/>
                    <a:pt x="259842" y="450254"/>
                    <a:pt x="248802" y="446021"/>
                  </a:cubicBezTo>
                  <a:cubicBezTo>
                    <a:pt x="219917" y="437715"/>
                    <a:pt x="191130" y="461053"/>
                    <a:pt x="175797" y="486764"/>
                  </a:cubicBezTo>
                  <a:cubicBezTo>
                    <a:pt x="160464" y="512475"/>
                    <a:pt x="152056" y="543032"/>
                    <a:pt x="130887" y="564491"/>
                  </a:cubicBezTo>
                  <a:cubicBezTo>
                    <a:pt x="100617" y="595839"/>
                    <a:pt x="43143" y="597718"/>
                    <a:pt x="14752" y="564491"/>
                  </a:cubicBezTo>
                  <a:cubicBezTo>
                    <a:pt x="-13639" y="531264"/>
                    <a:pt x="705" y="470348"/>
                    <a:pt x="42747" y="458383"/>
                  </a:cubicBezTo>
                  <a:cubicBezTo>
                    <a:pt x="58575" y="454031"/>
                    <a:pt x="78656" y="454427"/>
                    <a:pt x="87064" y="440483"/>
                  </a:cubicBezTo>
                  <a:cubicBezTo>
                    <a:pt x="101606" y="415563"/>
                    <a:pt x="59861" y="383820"/>
                    <a:pt x="74303" y="358702"/>
                  </a:cubicBezTo>
                  <a:cubicBezTo>
                    <a:pt x="85382" y="339517"/>
                    <a:pt x="114565" y="348813"/>
                    <a:pt x="135932" y="341792"/>
                  </a:cubicBezTo>
                  <a:cubicBezTo>
                    <a:pt x="157299" y="334770"/>
                    <a:pt x="168972" y="314003"/>
                    <a:pt x="181535" y="295610"/>
                  </a:cubicBezTo>
                  <a:cubicBezTo>
                    <a:pt x="194098" y="277217"/>
                    <a:pt x="213289" y="259120"/>
                    <a:pt x="234953" y="263866"/>
                  </a:cubicBezTo>
                  <a:cubicBezTo>
                    <a:pt x="232045" y="251246"/>
                    <a:pt x="232865" y="238052"/>
                    <a:pt x="237327" y="225893"/>
                  </a:cubicBezTo>
                  <a:cubicBezTo>
                    <a:pt x="242965" y="214224"/>
                    <a:pt x="258793" y="206115"/>
                    <a:pt x="269279" y="214224"/>
                  </a:cubicBezTo>
                  <a:cubicBezTo>
                    <a:pt x="258595" y="231727"/>
                    <a:pt x="271356" y="256153"/>
                    <a:pt x="289953" y="264954"/>
                  </a:cubicBezTo>
                  <a:cubicBezTo>
                    <a:pt x="308551" y="273755"/>
                    <a:pt x="330314" y="271580"/>
                    <a:pt x="350791" y="269305"/>
                  </a:cubicBezTo>
                  <a:cubicBezTo>
                    <a:pt x="371267" y="267031"/>
                    <a:pt x="396987" y="259416"/>
                    <a:pt x="398669" y="238847"/>
                  </a:cubicBezTo>
                  <a:cubicBezTo>
                    <a:pt x="397947" y="232259"/>
                    <a:pt x="398145" y="225603"/>
                    <a:pt x="399263" y="219069"/>
                  </a:cubicBezTo>
                  <a:cubicBezTo>
                    <a:pt x="408265" y="194644"/>
                    <a:pt x="453373" y="228266"/>
                    <a:pt x="470684" y="208587"/>
                  </a:cubicBezTo>
                  <a:cubicBezTo>
                    <a:pt x="480577" y="198698"/>
                    <a:pt x="469695" y="180206"/>
                    <a:pt x="455648" y="176843"/>
                  </a:cubicBezTo>
                  <a:cubicBezTo>
                    <a:pt x="441601" y="173481"/>
                    <a:pt x="427456" y="178525"/>
                    <a:pt x="413211" y="178920"/>
                  </a:cubicBezTo>
                  <a:cubicBezTo>
                    <a:pt x="398966" y="179316"/>
                    <a:pt x="381654" y="172097"/>
                    <a:pt x="381061" y="157857"/>
                  </a:cubicBezTo>
                  <a:cubicBezTo>
                    <a:pt x="380467" y="143616"/>
                    <a:pt x="396097" y="133826"/>
                    <a:pt x="397779" y="120081"/>
                  </a:cubicBezTo>
                  <a:cubicBezTo>
                    <a:pt x="400549" y="96644"/>
                    <a:pt x="360782" y="90414"/>
                    <a:pt x="346834" y="109598"/>
                  </a:cubicBezTo>
                  <a:cubicBezTo>
                    <a:pt x="332886" y="128783"/>
                    <a:pt x="337832" y="154692"/>
                    <a:pt x="341987" y="177931"/>
                  </a:cubicBezTo>
                  <a:cubicBezTo>
                    <a:pt x="346141" y="201170"/>
                    <a:pt x="348516" y="228464"/>
                    <a:pt x="331303" y="244781"/>
                  </a:cubicBezTo>
                  <a:cubicBezTo>
                    <a:pt x="323983" y="255856"/>
                    <a:pt x="304990" y="250022"/>
                    <a:pt x="298758" y="238254"/>
                  </a:cubicBezTo>
                  <a:cubicBezTo>
                    <a:pt x="292526" y="226486"/>
                    <a:pt x="293713" y="212345"/>
                    <a:pt x="292625" y="198698"/>
                  </a:cubicBezTo>
                  <a:cubicBezTo>
                    <a:pt x="291536" y="185051"/>
                    <a:pt x="285799" y="170317"/>
                    <a:pt x="272840" y="166757"/>
                  </a:cubicBezTo>
                  <a:cubicBezTo>
                    <a:pt x="263452" y="165956"/>
                    <a:pt x="254005" y="167032"/>
                    <a:pt x="245043" y="169921"/>
                  </a:cubicBezTo>
                  <a:cubicBezTo>
                    <a:pt x="208639" y="174272"/>
                    <a:pt x="183414" y="127300"/>
                    <a:pt x="194889" y="92589"/>
                  </a:cubicBezTo>
                  <a:cubicBezTo>
                    <a:pt x="206364" y="57879"/>
                    <a:pt x="239207" y="35332"/>
                    <a:pt x="271158" y="17631"/>
                  </a:cubicBezTo>
                  <a:cubicBezTo>
                    <a:pt x="294504" y="4676"/>
                    <a:pt x="323587" y="-7487"/>
                    <a:pt x="346834" y="5665"/>
                  </a:cubicBezTo>
                  <a:cubicBezTo>
                    <a:pt x="357616" y="11697"/>
                    <a:pt x="365233" y="22180"/>
                    <a:pt x="375818" y="28410"/>
                  </a:cubicBezTo>
                  <a:cubicBezTo>
                    <a:pt x="394217" y="39288"/>
                    <a:pt x="416970" y="35332"/>
                    <a:pt x="438139" y="35728"/>
                  </a:cubicBezTo>
                  <a:cubicBezTo>
                    <a:pt x="471594" y="36724"/>
                    <a:pt x="503695" y="49188"/>
                    <a:pt x="529048" y="71031"/>
                  </a:cubicBezTo>
                  <a:cubicBezTo>
                    <a:pt x="538446" y="79635"/>
                    <a:pt x="547250" y="93875"/>
                    <a:pt x="539930" y="104061"/>
                  </a:cubicBezTo>
                  <a:cubicBezTo>
                    <a:pt x="532610" y="114246"/>
                    <a:pt x="509165" y="117213"/>
                    <a:pt x="513122" y="129970"/>
                  </a:cubicBezTo>
                  <a:cubicBezTo>
                    <a:pt x="537229" y="136664"/>
                    <a:pt x="562207" y="122554"/>
                    <a:pt x="568904" y="98453"/>
                  </a:cubicBezTo>
                  <a:cubicBezTo>
                    <a:pt x="569369" y="96784"/>
                    <a:pt x="569735" y="95091"/>
                    <a:pt x="570002" y="93380"/>
                  </a:cubicBezTo>
                  <a:cubicBezTo>
                    <a:pt x="582466" y="99148"/>
                    <a:pt x="590885" y="111148"/>
                    <a:pt x="592062" y="124827"/>
                  </a:cubicBezTo>
                  <a:cubicBezTo>
                    <a:pt x="619641" y="99620"/>
                    <a:pt x="662445" y="101536"/>
                    <a:pt x="687660" y="129105"/>
                  </a:cubicBezTo>
                  <a:cubicBezTo>
                    <a:pt x="688818" y="130373"/>
                    <a:pt x="689926" y="131683"/>
                    <a:pt x="690984" y="133035"/>
                  </a:cubicBezTo>
                  <a:cubicBezTo>
                    <a:pt x="695812" y="141729"/>
                    <a:pt x="702103" y="149524"/>
                    <a:pt x="709581" y="156077"/>
                  </a:cubicBezTo>
                  <a:cubicBezTo>
                    <a:pt x="717990" y="161515"/>
                    <a:pt x="732630" y="158845"/>
                    <a:pt x="733619" y="148957"/>
                  </a:cubicBezTo>
                  <a:cubicBezTo>
                    <a:pt x="733798" y="145801"/>
                    <a:pt x="733224" y="142647"/>
                    <a:pt x="731938" y="139760"/>
                  </a:cubicBezTo>
                  <a:cubicBezTo>
                    <a:pt x="726992" y="125619"/>
                    <a:pt x="722046" y="111576"/>
                    <a:pt x="716704" y="97633"/>
                  </a:cubicBezTo>
                  <a:cubicBezTo>
                    <a:pt x="736488" y="87150"/>
                    <a:pt x="759142" y="103467"/>
                    <a:pt x="772298" y="120971"/>
                  </a:cubicBezTo>
                  <a:cubicBezTo>
                    <a:pt x="821166" y="186436"/>
                    <a:pt x="856085" y="147078"/>
                    <a:pt x="925034" y="157758"/>
                  </a:cubicBezTo>
                  <a:cubicBezTo>
                    <a:pt x="971626" y="164878"/>
                    <a:pt x="992202" y="194742"/>
                    <a:pt x="1018516" y="230936"/>
                  </a:cubicBezTo>
                  <a:cubicBezTo>
                    <a:pt x="1099137" y="342088"/>
                    <a:pt x="1205775" y="433166"/>
                    <a:pt x="1279077" y="549262"/>
                  </a:cubicBezTo>
                  <a:cubicBezTo>
                    <a:pt x="1286792" y="561426"/>
                    <a:pt x="1293915" y="573688"/>
                    <a:pt x="1300642" y="586247"/>
                  </a:cubicBezTo>
                  <a:lnTo>
                    <a:pt x="1300642" y="586247"/>
                  </a:lnTo>
                  <a:lnTo>
                    <a:pt x="1300642" y="586247"/>
                  </a:lnTo>
                  <a:cubicBezTo>
                    <a:pt x="1306844" y="602930"/>
                    <a:pt x="1312740" y="619771"/>
                    <a:pt x="1318349" y="636780"/>
                  </a:cubicBezTo>
                  <a:cubicBezTo>
                    <a:pt x="1323957" y="653789"/>
                    <a:pt x="1329200" y="670867"/>
                    <a:pt x="1334077" y="688005"/>
                  </a:cubicBezTo>
                  <a:cubicBezTo>
                    <a:pt x="1347115" y="730577"/>
                    <a:pt x="1357680" y="773861"/>
                    <a:pt x="1365732" y="817649"/>
                  </a:cubicBezTo>
                  <a:cubicBezTo>
                    <a:pt x="1365732" y="817649"/>
                    <a:pt x="1374932" y="892311"/>
                    <a:pt x="1377108" y="916539"/>
                  </a:cubicBezTo>
                  <a:cubicBezTo>
                    <a:pt x="1378790" y="935229"/>
                    <a:pt x="1380472" y="953820"/>
                    <a:pt x="1381461" y="972609"/>
                  </a:cubicBezTo>
                  <a:cubicBezTo>
                    <a:pt x="1382450" y="991398"/>
                    <a:pt x="1383044" y="1010187"/>
                    <a:pt x="1383143" y="1029174"/>
                  </a:cubicBezTo>
                  <a:close/>
                </a:path>
              </a:pathLst>
            </a:custGeom>
            <a:solidFill>
              <a:srgbClr val="EBEBEB"/>
            </a:solidFill>
            <a:ln w="9887" cap="flat">
              <a:noFill/>
              <a:prstDash val="solid"/>
              <a:miter/>
            </a:ln>
          </p:spPr>
          <p:txBody>
            <a:bodyPr rtlCol="0" anchor="ctr"/>
            <a:lstStyle/>
            <a:p>
              <a:endParaRPr lang="en-IN"/>
            </a:p>
          </p:txBody>
        </p:sp>
        <p:sp>
          <p:nvSpPr>
            <p:cNvPr id="49" name="Freeform: Shape 48">
              <a:extLst>
                <a:ext uri="{FF2B5EF4-FFF2-40B4-BE49-F238E27FC236}">
                  <a16:creationId xmlns:a16="http://schemas.microsoft.com/office/drawing/2014/main" id="{92DE028B-94F9-A2E2-22CD-5A8A8D578B36}"/>
                </a:ext>
              </a:extLst>
            </p:cNvPr>
            <p:cNvSpPr/>
            <p:nvPr/>
          </p:nvSpPr>
          <p:spPr>
            <a:xfrm>
              <a:off x="8136572" y="1243747"/>
              <a:ext cx="2653983" cy="2654552"/>
            </a:xfrm>
            <a:custGeom>
              <a:avLst/>
              <a:gdLst>
                <a:gd name="connsiteX0" fmla="*/ 2653884 w 2653983"/>
                <a:gd name="connsiteY0" fmla="*/ 1327275 h 2654552"/>
                <a:gd name="connsiteX1" fmla="*/ 2653093 w 2653983"/>
                <a:gd name="connsiteY1" fmla="*/ 1305816 h 2654552"/>
                <a:gd name="connsiteX2" fmla="*/ 2652301 w 2653983"/>
                <a:gd name="connsiteY2" fmla="*/ 1279314 h 2654552"/>
                <a:gd name="connsiteX3" fmla="*/ 2650422 w 2653983"/>
                <a:gd name="connsiteY3" fmla="*/ 1242724 h 2654552"/>
                <a:gd name="connsiteX4" fmla="*/ 2646762 w 2653983"/>
                <a:gd name="connsiteY4" fmla="*/ 1196444 h 2654552"/>
                <a:gd name="connsiteX5" fmla="*/ 2639838 w 2653983"/>
                <a:gd name="connsiteY5" fmla="*/ 1140769 h 2654552"/>
                <a:gd name="connsiteX6" fmla="*/ 2612931 w 2653983"/>
                <a:gd name="connsiteY6" fmla="*/ 1003510 h 2654552"/>
                <a:gd name="connsiteX7" fmla="*/ 2558523 w 2653983"/>
                <a:gd name="connsiteY7" fmla="*/ 837078 h 2654552"/>
                <a:gd name="connsiteX8" fmla="*/ 2466328 w 2653983"/>
                <a:gd name="connsiteY8" fmla="*/ 650473 h 2654552"/>
                <a:gd name="connsiteX9" fmla="*/ 2129993 w 2653983"/>
                <a:gd name="connsiteY9" fmla="*/ 274099 h 2654552"/>
                <a:gd name="connsiteX10" fmla="*/ 1572467 w 2653983"/>
                <a:gd name="connsiteY10" fmla="*/ 26875 h 2654552"/>
                <a:gd name="connsiteX11" fmla="*/ 1053719 w 2653983"/>
                <a:gd name="connsiteY11" fmla="*/ 32808 h 2654552"/>
                <a:gd name="connsiteX12" fmla="*/ 876451 w 2653983"/>
                <a:gd name="connsiteY12" fmla="*/ 83143 h 2654552"/>
                <a:gd name="connsiteX13" fmla="*/ 541104 w 2653983"/>
                <a:gd name="connsiteY13" fmla="*/ 263320 h 2654552"/>
                <a:gd name="connsiteX14" fmla="*/ 391732 w 2653983"/>
                <a:gd name="connsiteY14" fmla="*/ 391877 h 2654552"/>
                <a:gd name="connsiteX15" fmla="*/ 260957 w 2653983"/>
                <a:gd name="connsiteY15" fmla="*/ 544365 h 2654552"/>
                <a:gd name="connsiteX16" fmla="*/ 153132 w 2653983"/>
                <a:gd name="connsiteY16" fmla="*/ 718015 h 2654552"/>
                <a:gd name="connsiteX17" fmla="*/ 129984 w 2653983"/>
                <a:gd name="connsiteY17" fmla="*/ 764296 h 2654552"/>
                <a:gd name="connsiteX18" fmla="*/ 108617 w 2653983"/>
                <a:gd name="connsiteY18" fmla="*/ 811565 h 2654552"/>
                <a:gd name="connsiteX19" fmla="*/ 72114 w 2653983"/>
                <a:gd name="connsiteY19" fmla="*/ 909367 h 2654552"/>
                <a:gd name="connsiteX20" fmla="*/ 21763 w 2653983"/>
                <a:gd name="connsiteY20" fmla="*/ 1114069 h 2654552"/>
                <a:gd name="connsiteX21" fmla="*/ 4353 w 2653983"/>
                <a:gd name="connsiteY21" fmla="*/ 1326978 h 2654552"/>
                <a:gd name="connsiteX22" fmla="*/ 21664 w 2653983"/>
                <a:gd name="connsiteY22" fmla="*/ 1539987 h 2654552"/>
                <a:gd name="connsiteX23" fmla="*/ 72015 w 2653983"/>
                <a:gd name="connsiteY23" fmla="*/ 1744689 h 2654552"/>
                <a:gd name="connsiteX24" fmla="*/ 80424 w 2653983"/>
                <a:gd name="connsiteY24" fmla="*/ 1769510 h 2654552"/>
                <a:gd name="connsiteX25" fmla="*/ 84677 w 2653983"/>
                <a:gd name="connsiteY25" fmla="*/ 1781871 h 2654552"/>
                <a:gd name="connsiteX26" fmla="*/ 89426 w 2653983"/>
                <a:gd name="connsiteY26" fmla="*/ 1794035 h 2654552"/>
                <a:gd name="connsiteX27" fmla="*/ 108518 w 2653983"/>
                <a:gd name="connsiteY27" fmla="*/ 1842491 h 2654552"/>
                <a:gd name="connsiteX28" fmla="*/ 129984 w 2653983"/>
                <a:gd name="connsiteY28" fmla="*/ 1889859 h 2654552"/>
                <a:gd name="connsiteX29" fmla="*/ 153033 w 2653983"/>
                <a:gd name="connsiteY29" fmla="*/ 1936139 h 2654552"/>
                <a:gd name="connsiteX30" fmla="*/ 260957 w 2653983"/>
                <a:gd name="connsiteY30" fmla="*/ 2109790 h 2654552"/>
                <a:gd name="connsiteX31" fmla="*/ 391732 w 2653983"/>
                <a:gd name="connsiteY31" fmla="*/ 2262476 h 2654552"/>
                <a:gd name="connsiteX32" fmla="*/ 541203 w 2653983"/>
                <a:gd name="connsiteY32" fmla="*/ 2391032 h 2654552"/>
                <a:gd name="connsiteX33" fmla="*/ 704227 w 2653983"/>
                <a:gd name="connsiteY33" fmla="*/ 2494273 h 2654552"/>
                <a:gd name="connsiteX34" fmla="*/ 876451 w 2653983"/>
                <a:gd name="connsiteY34" fmla="*/ 2571407 h 2654552"/>
                <a:gd name="connsiteX35" fmla="*/ 1053422 w 2653983"/>
                <a:gd name="connsiteY35" fmla="*/ 2621841 h 2654552"/>
                <a:gd name="connsiteX36" fmla="*/ 1572269 w 2653983"/>
                <a:gd name="connsiteY36" fmla="*/ 2627774 h 2654552"/>
                <a:gd name="connsiteX37" fmla="*/ 2129696 w 2653983"/>
                <a:gd name="connsiteY37" fmla="*/ 2380550 h 2654552"/>
                <a:gd name="connsiteX38" fmla="*/ 2466031 w 2653983"/>
                <a:gd name="connsiteY38" fmla="*/ 2004175 h 2654552"/>
                <a:gd name="connsiteX39" fmla="*/ 2558227 w 2653983"/>
                <a:gd name="connsiteY39" fmla="*/ 1817570 h 2654552"/>
                <a:gd name="connsiteX40" fmla="*/ 2612931 w 2653983"/>
                <a:gd name="connsiteY40" fmla="*/ 1650546 h 2654552"/>
                <a:gd name="connsiteX41" fmla="*/ 2639838 w 2653983"/>
                <a:gd name="connsiteY41" fmla="*/ 1513386 h 2654552"/>
                <a:gd name="connsiteX42" fmla="*/ 2646762 w 2653983"/>
                <a:gd name="connsiteY42" fmla="*/ 1457711 h 2654552"/>
                <a:gd name="connsiteX43" fmla="*/ 2650422 w 2653983"/>
                <a:gd name="connsiteY43" fmla="*/ 1411331 h 2654552"/>
                <a:gd name="connsiteX44" fmla="*/ 2652301 w 2653983"/>
                <a:gd name="connsiteY44" fmla="*/ 1374841 h 2654552"/>
                <a:gd name="connsiteX45" fmla="*/ 2653093 w 2653983"/>
                <a:gd name="connsiteY45" fmla="*/ 1348339 h 2654552"/>
                <a:gd name="connsiteX46" fmla="*/ 2653884 w 2653983"/>
                <a:gd name="connsiteY46" fmla="*/ 1326879 h 2654552"/>
                <a:gd name="connsiteX47" fmla="*/ 2653884 w 2653983"/>
                <a:gd name="connsiteY47" fmla="*/ 1348339 h 2654552"/>
                <a:gd name="connsiteX48" fmla="*/ 2653291 w 2653983"/>
                <a:gd name="connsiteY48" fmla="*/ 1374841 h 2654552"/>
                <a:gd name="connsiteX49" fmla="*/ 2651708 w 2653983"/>
                <a:gd name="connsiteY49" fmla="*/ 1411430 h 2654552"/>
                <a:gd name="connsiteX50" fmla="*/ 2648246 w 2653983"/>
                <a:gd name="connsiteY50" fmla="*/ 1457809 h 2654552"/>
                <a:gd name="connsiteX51" fmla="*/ 2641519 w 2653983"/>
                <a:gd name="connsiteY51" fmla="*/ 1513583 h 2654552"/>
                <a:gd name="connsiteX52" fmla="*/ 2615008 w 2653983"/>
                <a:gd name="connsiteY52" fmla="*/ 1651040 h 2654552"/>
                <a:gd name="connsiteX53" fmla="*/ 2469098 w 2653983"/>
                <a:gd name="connsiteY53" fmla="*/ 2005461 h 2654552"/>
                <a:gd name="connsiteX54" fmla="*/ 2132762 w 2653983"/>
                <a:gd name="connsiteY54" fmla="*/ 2383220 h 2654552"/>
                <a:gd name="connsiteX55" fmla="*/ 1573852 w 2653983"/>
                <a:gd name="connsiteY55" fmla="*/ 2631928 h 2654552"/>
                <a:gd name="connsiteX56" fmla="*/ 1053224 w 2653983"/>
                <a:gd name="connsiteY56" fmla="*/ 2626390 h 2654552"/>
                <a:gd name="connsiteX57" fmla="*/ 702644 w 2653983"/>
                <a:gd name="connsiteY57" fmla="*/ 2498624 h 2654552"/>
                <a:gd name="connsiteX58" fmla="*/ 538928 w 2653983"/>
                <a:gd name="connsiteY58" fmla="*/ 2395087 h 2654552"/>
                <a:gd name="connsiteX59" fmla="*/ 388962 w 2653983"/>
                <a:gd name="connsiteY59" fmla="*/ 2266035 h 2654552"/>
                <a:gd name="connsiteX60" fmla="*/ 257593 w 2653983"/>
                <a:gd name="connsiteY60" fmla="*/ 2112954 h 2654552"/>
                <a:gd name="connsiteX61" fmla="*/ 149274 w 2653983"/>
                <a:gd name="connsiteY61" fmla="*/ 1938513 h 2654552"/>
                <a:gd name="connsiteX62" fmla="*/ 126126 w 2653983"/>
                <a:gd name="connsiteY62" fmla="*/ 1892133 h 2654552"/>
                <a:gd name="connsiteX63" fmla="*/ 104660 w 2653983"/>
                <a:gd name="connsiteY63" fmla="*/ 1844666 h 2654552"/>
                <a:gd name="connsiteX64" fmla="*/ 85469 w 2653983"/>
                <a:gd name="connsiteY64" fmla="*/ 1796013 h 2654552"/>
                <a:gd name="connsiteX65" fmla="*/ 80622 w 2653983"/>
                <a:gd name="connsiteY65" fmla="*/ 1783750 h 2654552"/>
                <a:gd name="connsiteX66" fmla="*/ 76368 w 2653983"/>
                <a:gd name="connsiteY66" fmla="*/ 1771290 h 2654552"/>
                <a:gd name="connsiteX67" fmla="*/ 67959 w 2653983"/>
                <a:gd name="connsiteY67" fmla="*/ 1746469 h 2654552"/>
                <a:gd name="connsiteX68" fmla="*/ 17410 w 2653983"/>
                <a:gd name="connsiteY68" fmla="*/ 1540877 h 2654552"/>
                <a:gd name="connsiteX69" fmla="*/ 0 w 2653983"/>
                <a:gd name="connsiteY69" fmla="*/ 1327077 h 2654552"/>
                <a:gd name="connsiteX70" fmla="*/ 17410 w 2653983"/>
                <a:gd name="connsiteY70" fmla="*/ 1113376 h 2654552"/>
                <a:gd name="connsiteX71" fmla="*/ 68058 w 2653983"/>
                <a:gd name="connsiteY71" fmla="*/ 907883 h 2654552"/>
                <a:gd name="connsiteX72" fmla="*/ 104759 w 2653983"/>
                <a:gd name="connsiteY72" fmla="*/ 809686 h 2654552"/>
                <a:gd name="connsiteX73" fmla="*/ 126225 w 2653983"/>
                <a:gd name="connsiteY73" fmla="*/ 762219 h 2654552"/>
                <a:gd name="connsiteX74" fmla="*/ 149372 w 2653983"/>
                <a:gd name="connsiteY74" fmla="*/ 715840 h 2654552"/>
                <a:gd name="connsiteX75" fmla="*/ 257692 w 2653983"/>
                <a:gd name="connsiteY75" fmla="*/ 541497 h 2654552"/>
                <a:gd name="connsiteX76" fmla="*/ 389061 w 2653983"/>
                <a:gd name="connsiteY76" fmla="*/ 388416 h 2654552"/>
                <a:gd name="connsiteX77" fmla="*/ 538928 w 2653983"/>
                <a:gd name="connsiteY77" fmla="*/ 259364 h 2654552"/>
                <a:gd name="connsiteX78" fmla="*/ 875264 w 2653983"/>
                <a:gd name="connsiteY78" fmla="*/ 78693 h 2654552"/>
                <a:gd name="connsiteX79" fmla="*/ 1053323 w 2653983"/>
                <a:gd name="connsiteY79" fmla="*/ 28160 h 2654552"/>
                <a:gd name="connsiteX80" fmla="*/ 1573852 w 2653983"/>
                <a:gd name="connsiteY80" fmla="*/ 22622 h 2654552"/>
                <a:gd name="connsiteX81" fmla="*/ 2132762 w 2653983"/>
                <a:gd name="connsiteY81" fmla="*/ 271231 h 2654552"/>
                <a:gd name="connsiteX82" fmla="*/ 2469098 w 2653983"/>
                <a:gd name="connsiteY82" fmla="*/ 648990 h 2654552"/>
                <a:gd name="connsiteX83" fmla="*/ 2561095 w 2653983"/>
                <a:gd name="connsiteY83" fmla="*/ 836188 h 2654552"/>
                <a:gd name="connsiteX84" fmla="*/ 2615107 w 2653983"/>
                <a:gd name="connsiteY84" fmla="*/ 1003015 h 2654552"/>
                <a:gd name="connsiteX85" fmla="*/ 2641618 w 2653983"/>
                <a:gd name="connsiteY85" fmla="*/ 1140571 h 2654552"/>
                <a:gd name="connsiteX86" fmla="*/ 2648345 w 2653983"/>
                <a:gd name="connsiteY86" fmla="*/ 1196345 h 2654552"/>
                <a:gd name="connsiteX87" fmla="*/ 2651807 w 2653983"/>
                <a:gd name="connsiteY87" fmla="*/ 1242724 h 2654552"/>
                <a:gd name="connsiteX88" fmla="*/ 2653390 w 2653983"/>
                <a:gd name="connsiteY88" fmla="*/ 1279314 h 2654552"/>
                <a:gd name="connsiteX89" fmla="*/ 2653983 w 2653983"/>
                <a:gd name="connsiteY89" fmla="*/ 1305816 h 2654552"/>
                <a:gd name="connsiteX90" fmla="*/ 2653884 w 2653983"/>
                <a:gd name="connsiteY90" fmla="*/ 1327275 h 2654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2653983" h="2654552">
                  <a:moveTo>
                    <a:pt x="2653884" y="1327275"/>
                  </a:moveTo>
                  <a:cubicBezTo>
                    <a:pt x="2653884" y="1327275"/>
                    <a:pt x="2653884" y="1319957"/>
                    <a:pt x="2653093" y="1305816"/>
                  </a:cubicBezTo>
                  <a:cubicBezTo>
                    <a:pt x="2653093" y="1298696"/>
                    <a:pt x="2652598" y="1289796"/>
                    <a:pt x="2652301" y="1279314"/>
                  </a:cubicBezTo>
                  <a:cubicBezTo>
                    <a:pt x="2652005" y="1268831"/>
                    <a:pt x="2652301" y="1256569"/>
                    <a:pt x="2650422" y="1242724"/>
                  </a:cubicBezTo>
                  <a:lnTo>
                    <a:pt x="2646762" y="1196444"/>
                  </a:lnTo>
                  <a:cubicBezTo>
                    <a:pt x="2645080" y="1179435"/>
                    <a:pt x="2642311" y="1160843"/>
                    <a:pt x="2639838" y="1140769"/>
                  </a:cubicBezTo>
                  <a:cubicBezTo>
                    <a:pt x="2634199" y="1100620"/>
                    <a:pt x="2625395" y="1054636"/>
                    <a:pt x="2612931" y="1003510"/>
                  </a:cubicBezTo>
                  <a:cubicBezTo>
                    <a:pt x="2598498" y="946895"/>
                    <a:pt x="2580326" y="891290"/>
                    <a:pt x="2558523" y="837078"/>
                  </a:cubicBezTo>
                  <a:cubicBezTo>
                    <a:pt x="2532932" y="772464"/>
                    <a:pt x="2502098" y="710054"/>
                    <a:pt x="2466328" y="650473"/>
                  </a:cubicBezTo>
                  <a:cubicBezTo>
                    <a:pt x="2379069" y="504857"/>
                    <a:pt x="2264932" y="377135"/>
                    <a:pt x="2129993" y="274099"/>
                  </a:cubicBezTo>
                  <a:cubicBezTo>
                    <a:pt x="1965980" y="149360"/>
                    <a:pt x="1775050" y="64697"/>
                    <a:pt x="1572467" y="26875"/>
                  </a:cubicBezTo>
                  <a:cubicBezTo>
                    <a:pt x="1400807" y="-4871"/>
                    <a:pt x="1224607" y="-2856"/>
                    <a:pt x="1053719" y="32808"/>
                  </a:cubicBezTo>
                  <a:cubicBezTo>
                    <a:pt x="993594" y="45717"/>
                    <a:pt x="934379" y="62530"/>
                    <a:pt x="876451" y="83143"/>
                  </a:cubicBezTo>
                  <a:cubicBezTo>
                    <a:pt x="756626" y="126857"/>
                    <a:pt x="643687" y="187535"/>
                    <a:pt x="541104" y="263320"/>
                  </a:cubicBezTo>
                  <a:cubicBezTo>
                    <a:pt x="488478" y="302766"/>
                    <a:pt x="438571" y="345716"/>
                    <a:pt x="391732" y="391877"/>
                  </a:cubicBezTo>
                  <a:cubicBezTo>
                    <a:pt x="344635" y="439593"/>
                    <a:pt x="300931" y="490547"/>
                    <a:pt x="260957" y="544365"/>
                  </a:cubicBezTo>
                  <a:cubicBezTo>
                    <a:pt x="220537" y="599347"/>
                    <a:pt x="184480" y="657406"/>
                    <a:pt x="153132" y="718015"/>
                  </a:cubicBezTo>
                  <a:cubicBezTo>
                    <a:pt x="145515" y="733442"/>
                    <a:pt x="136908" y="748473"/>
                    <a:pt x="129984" y="764296"/>
                  </a:cubicBezTo>
                  <a:cubicBezTo>
                    <a:pt x="123059" y="780118"/>
                    <a:pt x="115838" y="795841"/>
                    <a:pt x="108617" y="811565"/>
                  </a:cubicBezTo>
                  <a:cubicBezTo>
                    <a:pt x="95856" y="843803"/>
                    <a:pt x="82699" y="876041"/>
                    <a:pt x="72114" y="909367"/>
                  </a:cubicBezTo>
                  <a:cubicBezTo>
                    <a:pt x="49758" y="976107"/>
                    <a:pt x="32921" y="1044569"/>
                    <a:pt x="21763" y="1114069"/>
                  </a:cubicBezTo>
                  <a:cubicBezTo>
                    <a:pt x="10634" y="1184508"/>
                    <a:pt x="4818" y="1255669"/>
                    <a:pt x="4353" y="1326978"/>
                  </a:cubicBezTo>
                  <a:cubicBezTo>
                    <a:pt x="4837" y="1398307"/>
                    <a:pt x="10624" y="1469508"/>
                    <a:pt x="21664" y="1539987"/>
                  </a:cubicBezTo>
                  <a:cubicBezTo>
                    <a:pt x="32862" y="1609477"/>
                    <a:pt x="49708" y="1677938"/>
                    <a:pt x="72015" y="1744689"/>
                  </a:cubicBezTo>
                  <a:lnTo>
                    <a:pt x="80424" y="1769510"/>
                  </a:lnTo>
                  <a:lnTo>
                    <a:pt x="84677" y="1781871"/>
                  </a:lnTo>
                  <a:lnTo>
                    <a:pt x="89426" y="1794035"/>
                  </a:lnTo>
                  <a:cubicBezTo>
                    <a:pt x="96024" y="1810253"/>
                    <a:pt x="102384" y="1826401"/>
                    <a:pt x="108518" y="1842491"/>
                  </a:cubicBezTo>
                  <a:cubicBezTo>
                    <a:pt x="114651" y="1858580"/>
                    <a:pt x="121803" y="1874363"/>
                    <a:pt x="129984" y="1889859"/>
                  </a:cubicBezTo>
                  <a:cubicBezTo>
                    <a:pt x="136809" y="1905681"/>
                    <a:pt x="145416" y="1920713"/>
                    <a:pt x="153033" y="1936139"/>
                  </a:cubicBezTo>
                  <a:cubicBezTo>
                    <a:pt x="184361" y="1996778"/>
                    <a:pt x="220448" y="2054847"/>
                    <a:pt x="260957" y="2109790"/>
                  </a:cubicBezTo>
                  <a:cubicBezTo>
                    <a:pt x="300901" y="2163694"/>
                    <a:pt x="344605" y="2214722"/>
                    <a:pt x="391732" y="2262476"/>
                  </a:cubicBezTo>
                  <a:cubicBezTo>
                    <a:pt x="438562" y="2308687"/>
                    <a:pt x="488497" y="2351644"/>
                    <a:pt x="541203" y="2391032"/>
                  </a:cubicBezTo>
                  <a:cubicBezTo>
                    <a:pt x="593048" y="2429233"/>
                    <a:pt x="647525" y="2463726"/>
                    <a:pt x="704227" y="2494273"/>
                  </a:cubicBezTo>
                  <a:cubicBezTo>
                    <a:pt x="759831" y="2523841"/>
                    <a:pt x="817364" y="2549612"/>
                    <a:pt x="876451" y="2571407"/>
                  </a:cubicBezTo>
                  <a:cubicBezTo>
                    <a:pt x="934280" y="2592035"/>
                    <a:pt x="993396" y="2608886"/>
                    <a:pt x="1053422" y="2621841"/>
                  </a:cubicBezTo>
                  <a:cubicBezTo>
                    <a:pt x="1224340" y="2657500"/>
                    <a:pt x="1400580" y="2659518"/>
                    <a:pt x="1572269" y="2627774"/>
                  </a:cubicBezTo>
                  <a:cubicBezTo>
                    <a:pt x="1774812" y="2589919"/>
                    <a:pt x="1965693" y="2505260"/>
                    <a:pt x="2129696" y="2380550"/>
                  </a:cubicBezTo>
                  <a:cubicBezTo>
                    <a:pt x="2264655" y="2277537"/>
                    <a:pt x="2378792" y="2149810"/>
                    <a:pt x="2466031" y="2004175"/>
                  </a:cubicBezTo>
                  <a:cubicBezTo>
                    <a:pt x="2501781" y="1944584"/>
                    <a:pt x="2532616" y="1882175"/>
                    <a:pt x="2558227" y="1817570"/>
                  </a:cubicBezTo>
                  <a:cubicBezTo>
                    <a:pt x="2580108" y="1763161"/>
                    <a:pt x="2598389" y="1707358"/>
                    <a:pt x="2612931" y="1650546"/>
                  </a:cubicBezTo>
                  <a:cubicBezTo>
                    <a:pt x="2625395" y="1599420"/>
                    <a:pt x="2634199" y="1553436"/>
                    <a:pt x="2639838" y="1513386"/>
                  </a:cubicBezTo>
                  <a:cubicBezTo>
                    <a:pt x="2642311" y="1493608"/>
                    <a:pt x="2645080" y="1474720"/>
                    <a:pt x="2646762" y="1457711"/>
                  </a:cubicBezTo>
                  <a:cubicBezTo>
                    <a:pt x="2648444" y="1440702"/>
                    <a:pt x="2649334" y="1425176"/>
                    <a:pt x="2650422" y="1411331"/>
                  </a:cubicBezTo>
                  <a:cubicBezTo>
                    <a:pt x="2651510" y="1397487"/>
                    <a:pt x="2652104" y="1385323"/>
                    <a:pt x="2652301" y="1374841"/>
                  </a:cubicBezTo>
                  <a:cubicBezTo>
                    <a:pt x="2652500" y="1364359"/>
                    <a:pt x="2652895" y="1355063"/>
                    <a:pt x="2653093" y="1348339"/>
                  </a:cubicBezTo>
                  <a:cubicBezTo>
                    <a:pt x="2653093" y="1334197"/>
                    <a:pt x="2653884" y="1326879"/>
                    <a:pt x="2653884" y="1326879"/>
                  </a:cubicBezTo>
                  <a:cubicBezTo>
                    <a:pt x="2653884" y="1326879"/>
                    <a:pt x="2653884" y="1334197"/>
                    <a:pt x="2653884" y="1348339"/>
                  </a:cubicBezTo>
                  <a:cubicBezTo>
                    <a:pt x="2653884" y="1355459"/>
                    <a:pt x="2653884" y="1364359"/>
                    <a:pt x="2653291" y="1374841"/>
                  </a:cubicBezTo>
                  <a:cubicBezTo>
                    <a:pt x="2652697" y="1385323"/>
                    <a:pt x="2653291" y="1397586"/>
                    <a:pt x="2651708" y="1411430"/>
                  </a:cubicBezTo>
                  <a:cubicBezTo>
                    <a:pt x="2650125" y="1425275"/>
                    <a:pt x="2649532" y="1441097"/>
                    <a:pt x="2648246" y="1457809"/>
                  </a:cubicBezTo>
                  <a:cubicBezTo>
                    <a:pt x="2646960" y="1474522"/>
                    <a:pt x="2643992" y="1493410"/>
                    <a:pt x="2641519" y="1513583"/>
                  </a:cubicBezTo>
                  <a:cubicBezTo>
                    <a:pt x="2635050" y="1559824"/>
                    <a:pt x="2626206" y="1605709"/>
                    <a:pt x="2615008" y="1651040"/>
                  </a:cubicBezTo>
                  <a:cubicBezTo>
                    <a:pt x="2583758" y="1775612"/>
                    <a:pt x="2534614" y="1894991"/>
                    <a:pt x="2469098" y="2005461"/>
                  </a:cubicBezTo>
                  <a:cubicBezTo>
                    <a:pt x="2381997" y="2151590"/>
                    <a:pt x="2267850" y="2279791"/>
                    <a:pt x="2132762" y="2383220"/>
                  </a:cubicBezTo>
                  <a:cubicBezTo>
                    <a:pt x="1968462" y="2508642"/>
                    <a:pt x="1777038" y="2593825"/>
                    <a:pt x="1573852" y="2631928"/>
                  </a:cubicBezTo>
                  <a:cubicBezTo>
                    <a:pt x="1401589" y="2663859"/>
                    <a:pt x="1224765" y="2661971"/>
                    <a:pt x="1053224" y="2626390"/>
                  </a:cubicBezTo>
                  <a:cubicBezTo>
                    <a:pt x="930858" y="2600758"/>
                    <a:pt x="812804" y="2557731"/>
                    <a:pt x="702644" y="2498624"/>
                  </a:cubicBezTo>
                  <a:cubicBezTo>
                    <a:pt x="645734" y="2467958"/>
                    <a:pt x="591020" y="2433367"/>
                    <a:pt x="538928" y="2395087"/>
                  </a:cubicBezTo>
                  <a:cubicBezTo>
                    <a:pt x="486054" y="2355531"/>
                    <a:pt x="435950" y="2312415"/>
                    <a:pt x="388962" y="2266035"/>
                  </a:cubicBezTo>
                  <a:cubicBezTo>
                    <a:pt x="341638" y="2218143"/>
                    <a:pt x="297746" y="2166997"/>
                    <a:pt x="257593" y="2112954"/>
                  </a:cubicBezTo>
                  <a:cubicBezTo>
                    <a:pt x="216986" y="2057724"/>
                    <a:pt x="180770" y="1999399"/>
                    <a:pt x="149274" y="1938513"/>
                  </a:cubicBezTo>
                  <a:cubicBezTo>
                    <a:pt x="141657" y="1923086"/>
                    <a:pt x="132951" y="1908054"/>
                    <a:pt x="126126" y="1892133"/>
                  </a:cubicBezTo>
                  <a:lnTo>
                    <a:pt x="104660" y="1844666"/>
                  </a:lnTo>
                  <a:cubicBezTo>
                    <a:pt x="98062" y="1828448"/>
                    <a:pt x="91671" y="1812230"/>
                    <a:pt x="85469" y="1796013"/>
                  </a:cubicBezTo>
                  <a:lnTo>
                    <a:pt x="80622" y="1783750"/>
                  </a:lnTo>
                  <a:lnTo>
                    <a:pt x="76368" y="1771290"/>
                  </a:lnTo>
                  <a:lnTo>
                    <a:pt x="67959" y="1746469"/>
                  </a:lnTo>
                  <a:cubicBezTo>
                    <a:pt x="45534" y="1679431"/>
                    <a:pt x="28628" y="1610673"/>
                    <a:pt x="17410" y="1540877"/>
                  </a:cubicBezTo>
                  <a:cubicBezTo>
                    <a:pt x="6282" y="1470141"/>
                    <a:pt x="465" y="1398673"/>
                    <a:pt x="0" y="1327077"/>
                  </a:cubicBezTo>
                  <a:cubicBezTo>
                    <a:pt x="465" y="1255511"/>
                    <a:pt x="6282" y="1184073"/>
                    <a:pt x="17410" y="1113376"/>
                  </a:cubicBezTo>
                  <a:cubicBezTo>
                    <a:pt x="28638" y="1043610"/>
                    <a:pt x="45583" y="974881"/>
                    <a:pt x="68058" y="907883"/>
                  </a:cubicBezTo>
                  <a:cubicBezTo>
                    <a:pt x="78643" y="874360"/>
                    <a:pt x="91899" y="842023"/>
                    <a:pt x="104759" y="809686"/>
                  </a:cubicBezTo>
                  <a:lnTo>
                    <a:pt x="126225" y="762219"/>
                  </a:lnTo>
                  <a:cubicBezTo>
                    <a:pt x="133050" y="746298"/>
                    <a:pt x="141755" y="731266"/>
                    <a:pt x="149372" y="715840"/>
                  </a:cubicBezTo>
                  <a:cubicBezTo>
                    <a:pt x="180869" y="654983"/>
                    <a:pt x="217085" y="596697"/>
                    <a:pt x="257692" y="541497"/>
                  </a:cubicBezTo>
                  <a:cubicBezTo>
                    <a:pt x="297845" y="487457"/>
                    <a:pt x="341737" y="436303"/>
                    <a:pt x="389061" y="388416"/>
                  </a:cubicBezTo>
                  <a:cubicBezTo>
                    <a:pt x="436039" y="342064"/>
                    <a:pt x="486113" y="298948"/>
                    <a:pt x="538928" y="259364"/>
                  </a:cubicBezTo>
                  <a:cubicBezTo>
                    <a:pt x="641748" y="183260"/>
                    <a:pt x="755033" y="122407"/>
                    <a:pt x="875264" y="78693"/>
                  </a:cubicBezTo>
                  <a:cubicBezTo>
                    <a:pt x="933449" y="57975"/>
                    <a:pt x="992931" y="41095"/>
                    <a:pt x="1053323" y="28160"/>
                  </a:cubicBezTo>
                  <a:cubicBezTo>
                    <a:pt x="1224835" y="-7421"/>
                    <a:pt x="1401628" y="-9302"/>
                    <a:pt x="1573852" y="22622"/>
                  </a:cubicBezTo>
                  <a:cubicBezTo>
                    <a:pt x="1777008" y="60746"/>
                    <a:pt x="1968423" y="145887"/>
                    <a:pt x="2132762" y="271231"/>
                  </a:cubicBezTo>
                  <a:cubicBezTo>
                    <a:pt x="2267831" y="374686"/>
                    <a:pt x="2381967" y="502885"/>
                    <a:pt x="2469098" y="648990"/>
                  </a:cubicBezTo>
                  <a:cubicBezTo>
                    <a:pt x="2504858" y="708759"/>
                    <a:pt x="2535623" y="771366"/>
                    <a:pt x="2561095" y="836188"/>
                  </a:cubicBezTo>
                  <a:cubicBezTo>
                    <a:pt x="2582809" y="890528"/>
                    <a:pt x="2600852" y="946263"/>
                    <a:pt x="2615107" y="1003015"/>
                  </a:cubicBezTo>
                  <a:cubicBezTo>
                    <a:pt x="2626315" y="1048376"/>
                    <a:pt x="2635158" y="1094291"/>
                    <a:pt x="2641618" y="1140571"/>
                  </a:cubicBezTo>
                  <a:cubicBezTo>
                    <a:pt x="2644091" y="1160349"/>
                    <a:pt x="2646762" y="1179237"/>
                    <a:pt x="2648345" y="1196345"/>
                  </a:cubicBezTo>
                  <a:cubicBezTo>
                    <a:pt x="2649927" y="1213453"/>
                    <a:pt x="2650719" y="1228880"/>
                    <a:pt x="2651807" y="1242724"/>
                  </a:cubicBezTo>
                  <a:cubicBezTo>
                    <a:pt x="2652895" y="1256569"/>
                    <a:pt x="2653192" y="1268732"/>
                    <a:pt x="2653390" y="1279314"/>
                  </a:cubicBezTo>
                  <a:cubicBezTo>
                    <a:pt x="2653588" y="1289895"/>
                    <a:pt x="2653390" y="1299091"/>
                    <a:pt x="2653983" y="1305816"/>
                  </a:cubicBezTo>
                  <a:cubicBezTo>
                    <a:pt x="2653884" y="1319957"/>
                    <a:pt x="2653884" y="1327275"/>
                    <a:pt x="2653884" y="1327275"/>
                  </a:cubicBezTo>
                  <a:close/>
                </a:path>
              </a:pathLst>
            </a:custGeom>
            <a:solidFill>
              <a:srgbClr val="263238"/>
            </a:solidFill>
            <a:ln w="9887" cap="flat">
              <a:noFill/>
              <a:prstDash val="solid"/>
              <a:miter/>
            </a:ln>
          </p:spPr>
          <p:txBody>
            <a:bodyPr rtlCol="0" anchor="ctr"/>
            <a:lstStyle/>
            <a:p>
              <a:endParaRPr lang="en-IN"/>
            </a:p>
          </p:txBody>
        </p:sp>
      </p:grpSp>
      <p:grpSp>
        <p:nvGrpSpPr>
          <p:cNvPr id="50" name="Graphic 2">
            <a:extLst>
              <a:ext uri="{FF2B5EF4-FFF2-40B4-BE49-F238E27FC236}">
                <a16:creationId xmlns:a16="http://schemas.microsoft.com/office/drawing/2014/main" id="{1298EDC7-DB66-2FE9-A5FE-4F3D280851AB}"/>
              </a:ext>
            </a:extLst>
          </p:cNvPr>
          <p:cNvGrpSpPr/>
          <p:nvPr/>
        </p:nvGrpSpPr>
        <p:grpSpPr>
          <a:xfrm>
            <a:off x="7752259" y="1459204"/>
            <a:ext cx="1992985" cy="935002"/>
            <a:chOff x="7752259" y="1459204"/>
            <a:chExt cx="1992985" cy="935002"/>
          </a:xfrm>
        </p:grpSpPr>
        <p:sp>
          <p:nvSpPr>
            <p:cNvPr id="51" name="Freeform: Shape 50">
              <a:extLst>
                <a:ext uri="{FF2B5EF4-FFF2-40B4-BE49-F238E27FC236}">
                  <a16:creationId xmlns:a16="http://schemas.microsoft.com/office/drawing/2014/main" id="{C4CD8D30-CC3D-0695-2159-AE7E6694B56A}"/>
                </a:ext>
              </a:extLst>
            </p:cNvPr>
            <p:cNvSpPr/>
            <p:nvPr/>
          </p:nvSpPr>
          <p:spPr>
            <a:xfrm>
              <a:off x="9033202" y="1720768"/>
              <a:ext cx="177763" cy="351058"/>
            </a:xfrm>
            <a:custGeom>
              <a:avLst/>
              <a:gdLst>
                <a:gd name="connsiteX0" fmla="*/ 177763 w 177763"/>
                <a:gd name="connsiteY0" fmla="*/ 351059 h 351058"/>
                <a:gd name="connsiteX1" fmla="*/ 170344 w 177763"/>
                <a:gd name="connsiteY1" fmla="*/ 0 h 351058"/>
                <a:gd name="connsiteX2" fmla="*/ 50648 w 177763"/>
                <a:gd name="connsiteY2" fmla="*/ 61509 h 351058"/>
                <a:gd name="connsiteX3" fmla="*/ 0 w 177763"/>
                <a:gd name="connsiteY3" fmla="*/ 272639 h 351058"/>
                <a:gd name="connsiteX4" fmla="*/ 177763 w 177763"/>
                <a:gd name="connsiteY4" fmla="*/ 351059 h 3510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763" h="351058">
                  <a:moveTo>
                    <a:pt x="177763" y="351059"/>
                  </a:moveTo>
                  <a:lnTo>
                    <a:pt x="170344" y="0"/>
                  </a:lnTo>
                  <a:lnTo>
                    <a:pt x="50648" y="61509"/>
                  </a:lnTo>
                  <a:lnTo>
                    <a:pt x="0" y="272639"/>
                  </a:lnTo>
                  <a:lnTo>
                    <a:pt x="177763" y="351059"/>
                  </a:lnTo>
                  <a:close/>
                </a:path>
              </a:pathLst>
            </a:custGeom>
            <a:solidFill>
              <a:srgbClr val="263238"/>
            </a:solidFill>
            <a:ln w="9887" cap="flat">
              <a:noFill/>
              <a:prstDash val="solid"/>
              <a:miter/>
            </a:ln>
          </p:spPr>
          <p:txBody>
            <a:bodyPr rtlCol="0" anchor="ctr"/>
            <a:lstStyle/>
            <a:p>
              <a:endParaRPr lang="en-IN"/>
            </a:p>
          </p:txBody>
        </p:sp>
        <p:sp>
          <p:nvSpPr>
            <p:cNvPr id="52" name="Freeform: Shape 51">
              <a:extLst>
                <a:ext uri="{FF2B5EF4-FFF2-40B4-BE49-F238E27FC236}">
                  <a16:creationId xmlns:a16="http://schemas.microsoft.com/office/drawing/2014/main" id="{04496082-D9AD-6D55-C04E-6AFF379142C6}"/>
                </a:ext>
              </a:extLst>
            </p:cNvPr>
            <p:cNvSpPr/>
            <p:nvPr/>
          </p:nvSpPr>
          <p:spPr>
            <a:xfrm>
              <a:off x="8901537" y="2208294"/>
              <a:ext cx="172421" cy="86726"/>
            </a:xfrm>
            <a:custGeom>
              <a:avLst/>
              <a:gdLst>
                <a:gd name="connsiteX0" fmla="*/ 172421 w 172421"/>
                <a:gd name="connsiteY0" fmla="*/ 23931 h 86726"/>
                <a:gd name="connsiteX1" fmla="*/ 47186 w 172421"/>
                <a:gd name="connsiteY1" fmla="*/ 86726 h 86726"/>
                <a:gd name="connsiteX2" fmla="*/ 0 w 172421"/>
                <a:gd name="connsiteY2" fmla="*/ 81287 h 86726"/>
                <a:gd name="connsiteX3" fmla="*/ 82501 w 172421"/>
                <a:gd name="connsiteY3" fmla="*/ 16317 h 86726"/>
                <a:gd name="connsiteX4" fmla="*/ 163716 w 172421"/>
                <a:gd name="connsiteY4" fmla="*/ 0 h 86726"/>
                <a:gd name="connsiteX5" fmla="*/ 172421 w 172421"/>
                <a:gd name="connsiteY5" fmla="*/ 23931 h 86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421" h="86726">
                  <a:moveTo>
                    <a:pt x="172421" y="23931"/>
                  </a:moveTo>
                  <a:lnTo>
                    <a:pt x="47186" y="86726"/>
                  </a:lnTo>
                  <a:lnTo>
                    <a:pt x="0" y="81287"/>
                  </a:lnTo>
                  <a:lnTo>
                    <a:pt x="82501" y="16317"/>
                  </a:lnTo>
                  <a:lnTo>
                    <a:pt x="163716" y="0"/>
                  </a:lnTo>
                  <a:lnTo>
                    <a:pt x="172421" y="23931"/>
                  </a:lnTo>
                  <a:close/>
                </a:path>
              </a:pathLst>
            </a:custGeom>
            <a:solidFill>
              <a:srgbClr val="263238"/>
            </a:solidFill>
            <a:ln w="9887" cap="flat">
              <a:noFill/>
              <a:prstDash val="solid"/>
              <a:miter/>
            </a:ln>
          </p:spPr>
          <p:txBody>
            <a:bodyPr rtlCol="0" anchor="ctr"/>
            <a:lstStyle/>
            <a:p>
              <a:endParaRPr lang="en-IN"/>
            </a:p>
          </p:txBody>
        </p:sp>
        <p:sp>
          <p:nvSpPr>
            <p:cNvPr id="53" name="Freeform: Shape 52">
              <a:extLst>
                <a:ext uri="{FF2B5EF4-FFF2-40B4-BE49-F238E27FC236}">
                  <a16:creationId xmlns:a16="http://schemas.microsoft.com/office/drawing/2014/main" id="{A3D422D9-7F7D-2914-3E86-A9DE108DE98E}"/>
                </a:ext>
              </a:extLst>
            </p:cNvPr>
            <p:cNvSpPr/>
            <p:nvPr/>
          </p:nvSpPr>
          <p:spPr>
            <a:xfrm>
              <a:off x="7752259" y="2020997"/>
              <a:ext cx="528936" cy="364903"/>
            </a:xfrm>
            <a:custGeom>
              <a:avLst/>
              <a:gdLst>
                <a:gd name="connsiteX0" fmla="*/ 470078 w 528936"/>
                <a:gd name="connsiteY0" fmla="*/ 0 h 364903"/>
                <a:gd name="connsiteX1" fmla="*/ 0 w 528936"/>
                <a:gd name="connsiteY1" fmla="*/ 364903 h 364903"/>
                <a:gd name="connsiteX2" fmla="*/ 528937 w 528936"/>
                <a:gd name="connsiteY2" fmla="*/ 24426 h 364903"/>
                <a:gd name="connsiteX3" fmla="*/ 470078 w 528936"/>
                <a:gd name="connsiteY3" fmla="*/ 0 h 364903"/>
              </a:gdLst>
              <a:ahLst/>
              <a:cxnLst>
                <a:cxn ang="0">
                  <a:pos x="connsiteX0" y="connsiteY0"/>
                </a:cxn>
                <a:cxn ang="0">
                  <a:pos x="connsiteX1" y="connsiteY1"/>
                </a:cxn>
                <a:cxn ang="0">
                  <a:pos x="connsiteX2" y="connsiteY2"/>
                </a:cxn>
                <a:cxn ang="0">
                  <a:pos x="connsiteX3" y="connsiteY3"/>
                </a:cxn>
              </a:cxnLst>
              <a:rect l="l" t="t" r="r" b="b"/>
              <a:pathLst>
                <a:path w="528936" h="364903">
                  <a:moveTo>
                    <a:pt x="470078" y="0"/>
                  </a:moveTo>
                  <a:lnTo>
                    <a:pt x="0" y="364903"/>
                  </a:lnTo>
                  <a:lnTo>
                    <a:pt x="528937" y="24426"/>
                  </a:lnTo>
                  <a:lnTo>
                    <a:pt x="470078" y="0"/>
                  </a:lnTo>
                  <a:close/>
                </a:path>
              </a:pathLst>
            </a:custGeom>
            <a:solidFill>
              <a:srgbClr val="E0E0E0"/>
            </a:solidFill>
            <a:ln w="9887" cap="flat">
              <a:noFill/>
              <a:prstDash val="solid"/>
              <a:miter/>
            </a:ln>
          </p:spPr>
          <p:txBody>
            <a:bodyPr rtlCol="0" anchor="ctr"/>
            <a:lstStyle/>
            <a:p>
              <a:endParaRPr lang="en-IN"/>
            </a:p>
          </p:txBody>
        </p:sp>
        <p:sp>
          <p:nvSpPr>
            <p:cNvPr id="54" name="Freeform: Shape 53">
              <a:extLst>
                <a:ext uri="{FF2B5EF4-FFF2-40B4-BE49-F238E27FC236}">
                  <a16:creationId xmlns:a16="http://schemas.microsoft.com/office/drawing/2014/main" id="{0596828E-D923-58C4-B4F2-2AA551F18851}"/>
                </a:ext>
              </a:extLst>
            </p:cNvPr>
            <p:cNvSpPr/>
            <p:nvPr/>
          </p:nvSpPr>
          <p:spPr>
            <a:xfrm>
              <a:off x="7752259" y="2018426"/>
              <a:ext cx="763679" cy="375781"/>
            </a:xfrm>
            <a:custGeom>
              <a:avLst/>
              <a:gdLst>
                <a:gd name="connsiteX0" fmla="*/ 763679 w 763679"/>
                <a:gd name="connsiteY0" fmla="*/ 101065 h 375781"/>
                <a:gd name="connsiteX1" fmla="*/ 74884 w 763679"/>
                <a:gd name="connsiteY1" fmla="*/ 375781 h 375781"/>
                <a:gd name="connsiteX2" fmla="*/ 0 w 763679"/>
                <a:gd name="connsiteY2" fmla="*/ 367474 h 375781"/>
                <a:gd name="connsiteX3" fmla="*/ 517462 w 763679"/>
                <a:gd name="connsiteY3" fmla="*/ 0 h 375781"/>
              </a:gdLst>
              <a:ahLst/>
              <a:cxnLst>
                <a:cxn ang="0">
                  <a:pos x="connsiteX0" y="connsiteY0"/>
                </a:cxn>
                <a:cxn ang="0">
                  <a:pos x="connsiteX1" y="connsiteY1"/>
                </a:cxn>
                <a:cxn ang="0">
                  <a:pos x="connsiteX2" y="connsiteY2"/>
                </a:cxn>
                <a:cxn ang="0">
                  <a:pos x="connsiteX3" y="connsiteY3"/>
                </a:cxn>
              </a:cxnLst>
              <a:rect l="l" t="t" r="r" b="b"/>
              <a:pathLst>
                <a:path w="763679" h="375781">
                  <a:moveTo>
                    <a:pt x="763679" y="101065"/>
                  </a:moveTo>
                  <a:cubicBezTo>
                    <a:pt x="756458" y="104625"/>
                    <a:pt x="74884" y="375781"/>
                    <a:pt x="74884" y="375781"/>
                  </a:cubicBezTo>
                  <a:lnTo>
                    <a:pt x="0" y="367474"/>
                  </a:lnTo>
                  <a:lnTo>
                    <a:pt x="517462" y="0"/>
                  </a:lnTo>
                  <a:close/>
                </a:path>
              </a:pathLst>
            </a:custGeom>
            <a:solidFill>
              <a:srgbClr val="263238"/>
            </a:solidFill>
            <a:ln w="9887" cap="flat">
              <a:noFill/>
              <a:prstDash val="solid"/>
              <a:miter/>
            </a:ln>
          </p:spPr>
          <p:txBody>
            <a:bodyPr rtlCol="0" anchor="ctr"/>
            <a:lstStyle/>
            <a:p>
              <a:endParaRPr lang="en-IN"/>
            </a:p>
          </p:txBody>
        </p:sp>
        <p:sp>
          <p:nvSpPr>
            <p:cNvPr id="55" name="Freeform: Shape 54">
              <a:extLst>
                <a:ext uri="{FF2B5EF4-FFF2-40B4-BE49-F238E27FC236}">
                  <a16:creationId xmlns:a16="http://schemas.microsoft.com/office/drawing/2014/main" id="{39836A4F-B487-D256-5483-4F2F46CE8026}"/>
                </a:ext>
              </a:extLst>
            </p:cNvPr>
            <p:cNvSpPr/>
            <p:nvPr/>
          </p:nvSpPr>
          <p:spPr>
            <a:xfrm rot="-9469198">
              <a:off x="8302311" y="2152868"/>
              <a:ext cx="101691" cy="40841"/>
            </a:xfrm>
            <a:custGeom>
              <a:avLst/>
              <a:gdLst>
                <a:gd name="connsiteX0" fmla="*/ 81710 w 101691"/>
                <a:gd name="connsiteY0" fmla="*/ 0 h 40841"/>
                <a:gd name="connsiteX1" fmla="*/ 101692 w 101691"/>
                <a:gd name="connsiteY1" fmla="*/ 0 h 40841"/>
                <a:gd name="connsiteX2" fmla="*/ 101692 w 101691"/>
                <a:gd name="connsiteY2" fmla="*/ 40842 h 40841"/>
                <a:gd name="connsiteX3" fmla="*/ 81710 w 101691"/>
                <a:gd name="connsiteY3" fmla="*/ 40842 h 40841"/>
                <a:gd name="connsiteX4" fmla="*/ 19982 w 101691"/>
                <a:gd name="connsiteY4" fmla="*/ 40842 h 40841"/>
                <a:gd name="connsiteX5" fmla="*/ 0 w 101691"/>
                <a:gd name="connsiteY5" fmla="*/ 40842 h 40841"/>
                <a:gd name="connsiteX6" fmla="*/ 0 w 101691"/>
                <a:gd name="connsiteY6" fmla="*/ 0 h 40841"/>
                <a:gd name="connsiteX7" fmla="*/ 19982 w 101691"/>
                <a:gd name="connsiteY7" fmla="*/ 0 h 4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691" h="40841">
                  <a:moveTo>
                    <a:pt x="81710" y="0"/>
                  </a:moveTo>
                  <a:cubicBezTo>
                    <a:pt x="92746" y="0"/>
                    <a:pt x="101692" y="0"/>
                    <a:pt x="101692" y="0"/>
                  </a:cubicBezTo>
                  <a:lnTo>
                    <a:pt x="101692" y="40842"/>
                  </a:lnTo>
                  <a:cubicBezTo>
                    <a:pt x="101692" y="40842"/>
                    <a:pt x="92746" y="40842"/>
                    <a:pt x="81710" y="40842"/>
                  </a:cubicBezTo>
                  <a:lnTo>
                    <a:pt x="19982" y="40842"/>
                  </a:lnTo>
                  <a:cubicBezTo>
                    <a:pt x="8946" y="40842"/>
                    <a:pt x="0" y="40842"/>
                    <a:pt x="0" y="40842"/>
                  </a:cubicBezTo>
                  <a:lnTo>
                    <a:pt x="0" y="0"/>
                  </a:lnTo>
                  <a:cubicBezTo>
                    <a:pt x="0" y="0"/>
                    <a:pt x="8946" y="0"/>
                    <a:pt x="19982" y="0"/>
                  </a:cubicBezTo>
                  <a:close/>
                </a:path>
              </a:pathLst>
            </a:custGeom>
            <a:solidFill>
              <a:srgbClr val="455A64"/>
            </a:solidFill>
            <a:ln w="9887" cap="flat">
              <a:noFill/>
              <a:prstDash val="solid"/>
              <a:miter/>
            </a:ln>
          </p:spPr>
          <p:txBody>
            <a:bodyPr rtlCol="0" anchor="ctr"/>
            <a:lstStyle/>
            <a:p>
              <a:endParaRPr lang="en-IN"/>
            </a:p>
          </p:txBody>
        </p:sp>
        <p:sp>
          <p:nvSpPr>
            <p:cNvPr id="56" name="Freeform: Shape 55">
              <a:extLst>
                <a:ext uri="{FF2B5EF4-FFF2-40B4-BE49-F238E27FC236}">
                  <a16:creationId xmlns:a16="http://schemas.microsoft.com/office/drawing/2014/main" id="{FF94D8E9-78A0-F6DD-F195-86E0D09D60F9}"/>
                </a:ext>
              </a:extLst>
            </p:cNvPr>
            <p:cNvSpPr/>
            <p:nvPr/>
          </p:nvSpPr>
          <p:spPr>
            <a:xfrm rot="-9469198">
              <a:off x="7976213" y="2308224"/>
              <a:ext cx="101691" cy="40841"/>
            </a:xfrm>
            <a:custGeom>
              <a:avLst/>
              <a:gdLst>
                <a:gd name="connsiteX0" fmla="*/ 81710 w 101691"/>
                <a:gd name="connsiteY0" fmla="*/ 0 h 40841"/>
                <a:gd name="connsiteX1" fmla="*/ 101692 w 101691"/>
                <a:gd name="connsiteY1" fmla="*/ 0 h 40841"/>
                <a:gd name="connsiteX2" fmla="*/ 101692 w 101691"/>
                <a:gd name="connsiteY2" fmla="*/ 40842 h 40841"/>
                <a:gd name="connsiteX3" fmla="*/ 81710 w 101691"/>
                <a:gd name="connsiteY3" fmla="*/ 40842 h 40841"/>
                <a:gd name="connsiteX4" fmla="*/ 19982 w 101691"/>
                <a:gd name="connsiteY4" fmla="*/ 40842 h 40841"/>
                <a:gd name="connsiteX5" fmla="*/ 0 w 101691"/>
                <a:gd name="connsiteY5" fmla="*/ 40842 h 40841"/>
                <a:gd name="connsiteX6" fmla="*/ 0 w 101691"/>
                <a:gd name="connsiteY6" fmla="*/ 0 h 40841"/>
                <a:gd name="connsiteX7" fmla="*/ 19982 w 101691"/>
                <a:gd name="connsiteY7" fmla="*/ 0 h 4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691" h="40841">
                  <a:moveTo>
                    <a:pt x="81710" y="0"/>
                  </a:moveTo>
                  <a:cubicBezTo>
                    <a:pt x="92746" y="0"/>
                    <a:pt x="101692" y="0"/>
                    <a:pt x="101692" y="0"/>
                  </a:cubicBezTo>
                  <a:lnTo>
                    <a:pt x="101692" y="40842"/>
                  </a:lnTo>
                  <a:cubicBezTo>
                    <a:pt x="101692" y="40842"/>
                    <a:pt x="92746" y="40842"/>
                    <a:pt x="81710" y="40842"/>
                  </a:cubicBezTo>
                  <a:lnTo>
                    <a:pt x="19982" y="40842"/>
                  </a:lnTo>
                  <a:cubicBezTo>
                    <a:pt x="8946" y="40842"/>
                    <a:pt x="0" y="40842"/>
                    <a:pt x="0" y="40842"/>
                  </a:cubicBezTo>
                  <a:lnTo>
                    <a:pt x="0" y="0"/>
                  </a:lnTo>
                  <a:cubicBezTo>
                    <a:pt x="0" y="0"/>
                    <a:pt x="8946" y="0"/>
                    <a:pt x="19982" y="0"/>
                  </a:cubicBezTo>
                  <a:close/>
                </a:path>
              </a:pathLst>
            </a:custGeom>
            <a:solidFill>
              <a:srgbClr val="455A64"/>
            </a:solidFill>
            <a:ln w="9887" cap="flat">
              <a:noFill/>
              <a:prstDash val="solid"/>
              <a:miter/>
            </a:ln>
          </p:spPr>
          <p:txBody>
            <a:bodyPr rtlCol="0" anchor="ctr"/>
            <a:lstStyle/>
            <a:p>
              <a:endParaRPr lang="en-IN"/>
            </a:p>
          </p:txBody>
        </p:sp>
        <p:sp>
          <p:nvSpPr>
            <p:cNvPr id="57" name="Freeform: Shape 56">
              <a:extLst>
                <a:ext uri="{FF2B5EF4-FFF2-40B4-BE49-F238E27FC236}">
                  <a16:creationId xmlns:a16="http://schemas.microsoft.com/office/drawing/2014/main" id="{481C5D57-43BF-98FB-25C2-0AC4FCB0D60C}"/>
                </a:ext>
              </a:extLst>
            </p:cNvPr>
            <p:cNvSpPr/>
            <p:nvPr/>
          </p:nvSpPr>
          <p:spPr>
            <a:xfrm>
              <a:off x="8006742" y="2064403"/>
              <a:ext cx="254848" cy="182256"/>
            </a:xfrm>
            <a:custGeom>
              <a:avLst/>
              <a:gdLst>
                <a:gd name="connsiteX0" fmla="*/ 75620 w 254848"/>
                <a:gd name="connsiteY0" fmla="*/ 6 h 182256"/>
                <a:gd name="connsiteX1" fmla="*/ 252098 w 254848"/>
                <a:gd name="connsiteY1" fmla="*/ 135881 h 182256"/>
                <a:gd name="connsiteX2" fmla="*/ 21015 w 254848"/>
                <a:gd name="connsiteY2" fmla="*/ 130145 h 182256"/>
                <a:gd name="connsiteX3" fmla="*/ 2517 w 254848"/>
                <a:gd name="connsiteY3" fmla="*/ 55582 h 182256"/>
                <a:gd name="connsiteX4" fmla="*/ 75620 w 254848"/>
                <a:gd name="connsiteY4" fmla="*/ 6 h 1822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848" h="182256">
                  <a:moveTo>
                    <a:pt x="75620" y="6"/>
                  </a:moveTo>
                  <a:cubicBezTo>
                    <a:pt x="75620" y="6"/>
                    <a:pt x="280785" y="28289"/>
                    <a:pt x="252098" y="135881"/>
                  </a:cubicBezTo>
                  <a:cubicBezTo>
                    <a:pt x="223410" y="243473"/>
                    <a:pt x="21015" y="130145"/>
                    <a:pt x="21015" y="130145"/>
                  </a:cubicBezTo>
                  <a:cubicBezTo>
                    <a:pt x="21015" y="130145"/>
                    <a:pt x="-8661" y="112938"/>
                    <a:pt x="2517" y="55582"/>
                  </a:cubicBezTo>
                  <a:cubicBezTo>
                    <a:pt x="13695" y="-1774"/>
                    <a:pt x="75620" y="6"/>
                    <a:pt x="75620" y="6"/>
                  </a:cubicBezTo>
                  <a:close/>
                </a:path>
              </a:pathLst>
            </a:custGeom>
            <a:solidFill>
              <a:srgbClr val="FF725E"/>
            </a:solidFill>
            <a:ln w="9887" cap="flat">
              <a:noFill/>
              <a:prstDash val="solid"/>
              <a:miter/>
            </a:ln>
          </p:spPr>
          <p:txBody>
            <a:bodyPr rtlCol="0" anchor="ctr"/>
            <a:lstStyle/>
            <a:p>
              <a:endParaRPr lang="en-IN"/>
            </a:p>
          </p:txBody>
        </p:sp>
        <p:sp>
          <p:nvSpPr>
            <p:cNvPr id="58" name="Freeform: Shape 57">
              <a:extLst>
                <a:ext uri="{FF2B5EF4-FFF2-40B4-BE49-F238E27FC236}">
                  <a16:creationId xmlns:a16="http://schemas.microsoft.com/office/drawing/2014/main" id="{43CA86F3-2DBE-DD88-B2D8-FFC48C9F2D50}"/>
                </a:ext>
              </a:extLst>
            </p:cNvPr>
            <p:cNvSpPr/>
            <p:nvPr/>
          </p:nvSpPr>
          <p:spPr>
            <a:xfrm>
              <a:off x="8020998" y="2073373"/>
              <a:ext cx="88146" cy="125333"/>
            </a:xfrm>
            <a:custGeom>
              <a:avLst/>
              <a:gdLst>
                <a:gd name="connsiteX0" fmla="*/ 5572 w 88146"/>
                <a:gd name="connsiteY0" fmla="*/ 43052 h 125333"/>
                <a:gd name="connsiteX1" fmla="*/ 27434 w 88146"/>
                <a:gd name="connsiteY1" fmla="*/ 7551 h 125333"/>
                <a:gd name="connsiteX2" fmla="*/ 67003 w 88146"/>
                <a:gd name="connsiteY2" fmla="*/ 6067 h 125333"/>
                <a:gd name="connsiteX3" fmla="*/ 72641 w 88146"/>
                <a:gd name="connsiteY3" fmla="*/ 9726 h 125333"/>
                <a:gd name="connsiteX4" fmla="*/ 84314 w 88146"/>
                <a:gd name="connsiteY4" fmla="*/ 69653 h 125333"/>
                <a:gd name="connsiteX5" fmla="*/ 86490 w 88146"/>
                <a:gd name="connsiteY5" fmla="*/ 63127 h 125333"/>
                <a:gd name="connsiteX6" fmla="*/ 51967 w 88146"/>
                <a:gd name="connsiteY6" fmla="*/ 118208 h 125333"/>
                <a:gd name="connsiteX7" fmla="*/ 35743 w 88146"/>
                <a:gd name="connsiteY7" fmla="*/ 125328 h 125333"/>
                <a:gd name="connsiteX8" fmla="*/ 15365 w 88146"/>
                <a:gd name="connsiteY8" fmla="*/ 116824 h 125333"/>
                <a:gd name="connsiteX9" fmla="*/ 131 w 88146"/>
                <a:gd name="connsiteY9" fmla="*/ 81619 h 125333"/>
                <a:gd name="connsiteX10" fmla="*/ 5572 w 88146"/>
                <a:gd name="connsiteY10" fmla="*/ 43052 h 125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146" h="125333">
                  <a:moveTo>
                    <a:pt x="5572" y="43052"/>
                  </a:moveTo>
                  <a:cubicBezTo>
                    <a:pt x="9094" y="29277"/>
                    <a:pt x="16721" y="16896"/>
                    <a:pt x="27434" y="7551"/>
                  </a:cubicBezTo>
                  <a:cubicBezTo>
                    <a:pt x="38731" y="-1933"/>
                    <a:pt x="55023" y="-2546"/>
                    <a:pt x="67003" y="6067"/>
                  </a:cubicBezTo>
                  <a:lnTo>
                    <a:pt x="72641" y="9726"/>
                  </a:lnTo>
                  <a:cubicBezTo>
                    <a:pt x="87687" y="25826"/>
                    <a:pt x="92218" y="49094"/>
                    <a:pt x="84314" y="69653"/>
                  </a:cubicBezTo>
                  <a:cubicBezTo>
                    <a:pt x="85007" y="67478"/>
                    <a:pt x="85699" y="65302"/>
                    <a:pt x="86490" y="63127"/>
                  </a:cubicBezTo>
                  <a:cubicBezTo>
                    <a:pt x="82346" y="85179"/>
                    <a:pt x="70010" y="104858"/>
                    <a:pt x="51967" y="118208"/>
                  </a:cubicBezTo>
                  <a:cubicBezTo>
                    <a:pt x="47337" y="122065"/>
                    <a:pt x="41718" y="124527"/>
                    <a:pt x="35743" y="125328"/>
                  </a:cubicBezTo>
                  <a:cubicBezTo>
                    <a:pt x="28057" y="125477"/>
                    <a:pt x="20668" y="122391"/>
                    <a:pt x="15365" y="116824"/>
                  </a:cubicBezTo>
                  <a:cubicBezTo>
                    <a:pt x="6136" y="107350"/>
                    <a:pt x="715" y="94821"/>
                    <a:pt x="131" y="81619"/>
                  </a:cubicBezTo>
                  <a:cubicBezTo>
                    <a:pt x="-531" y="68536"/>
                    <a:pt x="1318" y="55443"/>
                    <a:pt x="5572" y="43052"/>
                  </a:cubicBezTo>
                  <a:close/>
                </a:path>
              </a:pathLst>
            </a:custGeom>
            <a:solidFill>
              <a:srgbClr val="263238"/>
            </a:solidFill>
            <a:ln w="9887" cap="flat">
              <a:noFill/>
              <a:prstDash val="solid"/>
              <a:miter/>
            </a:ln>
          </p:spPr>
          <p:txBody>
            <a:bodyPr rtlCol="0" anchor="ctr"/>
            <a:lstStyle/>
            <a:p>
              <a:endParaRPr lang="en-IN"/>
            </a:p>
          </p:txBody>
        </p:sp>
        <p:sp>
          <p:nvSpPr>
            <p:cNvPr id="59" name="Freeform: Shape 58">
              <a:extLst>
                <a:ext uri="{FF2B5EF4-FFF2-40B4-BE49-F238E27FC236}">
                  <a16:creationId xmlns:a16="http://schemas.microsoft.com/office/drawing/2014/main" id="{BB6896D6-C1DF-188C-BEBD-C7058F658B25}"/>
                </a:ext>
              </a:extLst>
            </p:cNvPr>
            <p:cNvSpPr/>
            <p:nvPr/>
          </p:nvSpPr>
          <p:spPr>
            <a:xfrm>
              <a:off x="7785326" y="1582428"/>
              <a:ext cx="1555476" cy="649931"/>
            </a:xfrm>
            <a:custGeom>
              <a:avLst/>
              <a:gdLst>
                <a:gd name="connsiteX0" fmla="*/ 1533465 w 1555476"/>
                <a:gd name="connsiteY0" fmla="*/ 537260 h 649931"/>
                <a:gd name="connsiteX1" fmla="*/ 1457888 w 1555476"/>
                <a:gd name="connsiteY1" fmla="*/ 641391 h 649931"/>
                <a:gd name="connsiteX2" fmla="*/ 712411 w 1555476"/>
                <a:gd name="connsiteY2" fmla="*/ 545370 h 649931"/>
                <a:gd name="connsiteX3" fmla="*/ 77231 w 1555476"/>
                <a:gd name="connsiteY3" fmla="*/ 251370 h 649931"/>
                <a:gd name="connsiteX4" fmla="*/ 4326 w 1555476"/>
                <a:gd name="connsiteY4" fmla="*/ 102047 h 649931"/>
                <a:gd name="connsiteX5" fmla="*/ 80199 w 1555476"/>
                <a:gd name="connsiteY5" fmla="*/ 23627 h 649931"/>
                <a:gd name="connsiteX6" fmla="*/ 294069 w 1555476"/>
                <a:gd name="connsiteY6" fmla="*/ 10475 h 649931"/>
                <a:gd name="connsiteX7" fmla="*/ 1533465 w 1555476"/>
                <a:gd name="connsiteY7" fmla="*/ 537260 h 649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55476" h="649931">
                  <a:moveTo>
                    <a:pt x="1533465" y="537260"/>
                  </a:moveTo>
                  <a:cubicBezTo>
                    <a:pt x="1533465" y="537260"/>
                    <a:pt x="1617252" y="620921"/>
                    <a:pt x="1457888" y="641391"/>
                  </a:cubicBezTo>
                  <a:cubicBezTo>
                    <a:pt x="1298525" y="661862"/>
                    <a:pt x="1022631" y="651280"/>
                    <a:pt x="712411" y="545370"/>
                  </a:cubicBezTo>
                  <a:cubicBezTo>
                    <a:pt x="402191" y="439458"/>
                    <a:pt x="125604" y="290333"/>
                    <a:pt x="77231" y="251370"/>
                  </a:cubicBezTo>
                  <a:cubicBezTo>
                    <a:pt x="41322" y="222494"/>
                    <a:pt x="-16250" y="172951"/>
                    <a:pt x="4326" y="102047"/>
                  </a:cubicBezTo>
                  <a:cubicBezTo>
                    <a:pt x="15744" y="65357"/>
                    <a:pt x="43898" y="36258"/>
                    <a:pt x="80199" y="23627"/>
                  </a:cubicBezTo>
                  <a:cubicBezTo>
                    <a:pt x="148472" y="-2489"/>
                    <a:pt x="223112" y="-7078"/>
                    <a:pt x="294069" y="10475"/>
                  </a:cubicBezTo>
                  <a:cubicBezTo>
                    <a:pt x="432560" y="47163"/>
                    <a:pt x="1533465" y="537260"/>
                    <a:pt x="1533465" y="537260"/>
                  </a:cubicBezTo>
                  <a:close/>
                </a:path>
              </a:pathLst>
            </a:custGeom>
            <a:solidFill>
              <a:srgbClr val="FFFFFF"/>
            </a:solidFill>
            <a:ln w="9887" cap="flat">
              <a:noFill/>
              <a:prstDash val="solid"/>
              <a:miter/>
            </a:ln>
          </p:spPr>
          <p:txBody>
            <a:bodyPr rtlCol="0" anchor="ctr"/>
            <a:lstStyle/>
            <a:p>
              <a:endParaRPr lang="en-IN"/>
            </a:p>
          </p:txBody>
        </p:sp>
        <p:sp>
          <p:nvSpPr>
            <p:cNvPr id="60" name="Freeform: Shape 59">
              <a:extLst>
                <a:ext uri="{FF2B5EF4-FFF2-40B4-BE49-F238E27FC236}">
                  <a16:creationId xmlns:a16="http://schemas.microsoft.com/office/drawing/2014/main" id="{8B09EF7A-6236-4962-903A-C675B2A3F06A}"/>
                </a:ext>
              </a:extLst>
            </p:cNvPr>
            <p:cNvSpPr/>
            <p:nvPr/>
          </p:nvSpPr>
          <p:spPr>
            <a:xfrm>
              <a:off x="7782961" y="1580349"/>
              <a:ext cx="1558444" cy="654091"/>
            </a:xfrm>
            <a:custGeom>
              <a:avLst/>
              <a:gdLst>
                <a:gd name="connsiteX0" fmla="*/ 1535830 w 1558444"/>
                <a:gd name="connsiteY0" fmla="*/ 539340 h 654091"/>
                <a:gd name="connsiteX1" fmla="*/ 1527521 w 1558444"/>
                <a:gd name="connsiteY1" fmla="*/ 535879 h 654091"/>
                <a:gd name="connsiteX2" fmla="*/ 1503285 w 1558444"/>
                <a:gd name="connsiteY2" fmla="*/ 525396 h 654091"/>
                <a:gd name="connsiteX3" fmla="*/ 1410100 w 1558444"/>
                <a:gd name="connsiteY3" fmla="*/ 484654 h 654091"/>
                <a:gd name="connsiteX4" fmla="*/ 1067433 w 1558444"/>
                <a:gd name="connsiteY4" fmla="*/ 334935 h 654091"/>
                <a:gd name="connsiteX5" fmla="*/ 557490 w 1558444"/>
                <a:gd name="connsiteY5" fmla="*/ 116784 h 654091"/>
                <a:gd name="connsiteX6" fmla="*/ 409106 w 1558444"/>
                <a:gd name="connsiteY6" fmla="*/ 56263 h 654091"/>
                <a:gd name="connsiteX7" fmla="*/ 331848 w 1558444"/>
                <a:gd name="connsiteY7" fmla="*/ 26596 h 654091"/>
                <a:gd name="connsiteX8" fmla="*/ 292279 w 1558444"/>
                <a:gd name="connsiteY8" fmla="*/ 13938 h 654091"/>
                <a:gd name="connsiteX9" fmla="*/ 250732 w 1558444"/>
                <a:gd name="connsiteY9" fmla="*/ 6621 h 654091"/>
                <a:gd name="connsiteX10" fmla="*/ 81674 w 1558444"/>
                <a:gd name="connsiteY10" fmla="*/ 28376 h 654091"/>
                <a:gd name="connsiteX11" fmla="*/ 17572 w 1558444"/>
                <a:gd name="connsiteY11" fmla="*/ 84051 h 654091"/>
                <a:gd name="connsiteX12" fmla="*/ 11736 w 1558444"/>
                <a:gd name="connsiteY12" fmla="*/ 168701 h 654091"/>
                <a:gd name="connsiteX13" fmla="*/ 65253 w 1558444"/>
                <a:gd name="connsiteY13" fmla="*/ 237924 h 654091"/>
                <a:gd name="connsiteX14" fmla="*/ 137961 w 1558444"/>
                <a:gd name="connsiteY14" fmla="*/ 287369 h 654091"/>
                <a:gd name="connsiteX15" fmla="*/ 290993 w 1558444"/>
                <a:gd name="connsiteY15" fmla="*/ 368063 h 654091"/>
                <a:gd name="connsiteX16" fmla="*/ 590826 w 1558444"/>
                <a:gd name="connsiteY16" fmla="*/ 499190 h 654091"/>
                <a:gd name="connsiteX17" fmla="*/ 872062 w 1558444"/>
                <a:gd name="connsiteY17" fmla="*/ 592048 h 654091"/>
                <a:gd name="connsiteX18" fmla="*/ 1125600 w 1558444"/>
                <a:gd name="connsiteY18" fmla="*/ 639119 h 654091"/>
                <a:gd name="connsiteX19" fmla="*/ 1337986 w 1558444"/>
                <a:gd name="connsiteY19" fmla="*/ 650393 h 654091"/>
                <a:gd name="connsiteX20" fmla="*/ 1425136 w 1558444"/>
                <a:gd name="connsiteY20" fmla="*/ 646141 h 654091"/>
                <a:gd name="connsiteX21" fmla="*/ 1497646 w 1558444"/>
                <a:gd name="connsiteY21" fmla="*/ 635658 h 654091"/>
                <a:gd name="connsiteX22" fmla="*/ 1548393 w 1558444"/>
                <a:gd name="connsiteY22" fmla="*/ 609255 h 654091"/>
                <a:gd name="connsiteX23" fmla="*/ 1557098 w 1558444"/>
                <a:gd name="connsiteY23" fmla="*/ 588290 h 654091"/>
                <a:gd name="connsiteX24" fmla="*/ 1554230 w 1558444"/>
                <a:gd name="connsiteY24" fmla="*/ 569402 h 654091"/>
                <a:gd name="connsiteX25" fmla="*/ 1541568 w 1558444"/>
                <a:gd name="connsiteY25" fmla="*/ 546559 h 654091"/>
                <a:gd name="connsiteX26" fmla="*/ 1535830 w 1558444"/>
                <a:gd name="connsiteY26" fmla="*/ 539538 h 654091"/>
                <a:gd name="connsiteX27" fmla="*/ 1541963 w 1558444"/>
                <a:gd name="connsiteY27" fmla="*/ 546163 h 654091"/>
                <a:gd name="connsiteX28" fmla="*/ 1555219 w 1558444"/>
                <a:gd name="connsiteY28" fmla="*/ 569105 h 654091"/>
                <a:gd name="connsiteX29" fmla="*/ 1558384 w 1558444"/>
                <a:gd name="connsiteY29" fmla="*/ 588883 h 654091"/>
                <a:gd name="connsiteX30" fmla="*/ 1549580 w 1558444"/>
                <a:gd name="connsiteY30" fmla="*/ 610738 h 654091"/>
                <a:gd name="connsiteX31" fmla="*/ 1498141 w 1558444"/>
                <a:gd name="connsiteY31" fmla="*/ 638131 h 654091"/>
                <a:gd name="connsiteX32" fmla="*/ 1425334 w 1558444"/>
                <a:gd name="connsiteY32" fmla="*/ 649107 h 654091"/>
                <a:gd name="connsiteX33" fmla="*/ 1337986 w 1558444"/>
                <a:gd name="connsiteY33" fmla="*/ 653854 h 654091"/>
                <a:gd name="connsiteX34" fmla="*/ 1125105 w 1558444"/>
                <a:gd name="connsiteY34" fmla="*/ 643273 h 654091"/>
                <a:gd name="connsiteX35" fmla="*/ 871073 w 1558444"/>
                <a:gd name="connsiteY35" fmla="*/ 596696 h 654091"/>
                <a:gd name="connsiteX36" fmla="*/ 589145 w 1558444"/>
                <a:gd name="connsiteY36" fmla="*/ 504827 h 654091"/>
                <a:gd name="connsiteX37" fmla="*/ 288817 w 1558444"/>
                <a:gd name="connsiteY37" fmla="*/ 373798 h 654091"/>
                <a:gd name="connsiteX38" fmla="*/ 135290 w 1558444"/>
                <a:gd name="connsiteY38" fmla="*/ 292906 h 654091"/>
                <a:gd name="connsiteX39" fmla="*/ 61890 w 1558444"/>
                <a:gd name="connsiteY39" fmla="*/ 242769 h 654091"/>
                <a:gd name="connsiteX40" fmla="*/ 6889 w 1558444"/>
                <a:gd name="connsiteY40" fmla="*/ 171371 h 654091"/>
                <a:gd name="connsiteX41" fmla="*/ 13022 w 1558444"/>
                <a:gd name="connsiteY41" fmla="*/ 82370 h 654091"/>
                <a:gd name="connsiteX42" fmla="*/ 79893 w 1558444"/>
                <a:gd name="connsiteY42" fmla="*/ 24322 h 654091"/>
                <a:gd name="connsiteX43" fmla="*/ 251227 w 1558444"/>
                <a:gd name="connsiteY43" fmla="*/ 2072 h 654091"/>
                <a:gd name="connsiteX44" fmla="*/ 293269 w 1558444"/>
                <a:gd name="connsiteY44" fmla="*/ 9785 h 654091"/>
                <a:gd name="connsiteX45" fmla="*/ 333530 w 1558444"/>
                <a:gd name="connsiteY45" fmla="*/ 22542 h 654091"/>
                <a:gd name="connsiteX46" fmla="*/ 410887 w 1558444"/>
                <a:gd name="connsiteY46" fmla="*/ 52209 h 654091"/>
                <a:gd name="connsiteX47" fmla="*/ 559270 w 1558444"/>
                <a:gd name="connsiteY47" fmla="*/ 112927 h 654091"/>
                <a:gd name="connsiteX48" fmla="*/ 1068720 w 1558444"/>
                <a:gd name="connsiteY48" fmla="*/ 332166 h 654091"/>
                <a:gd name="connsiteX49" fmla="*/ 1410891 w 1558444"/>
                <a:gd name="connsiteY49" fmla="*/ 483269 h 654091"/>
                <a:gd name="connsiteX50" fmla="*/ 1503680 w 1558444"/>
                <a:gd name="connsiteY50" fmla="*/ 524902 h 654091"/>
                <a:gd name="connsiteX51" fmla="*/ 1527718 w 1558444"/>
                <a:gd name="connsiteY51" fmla="*/ 535780 h 654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558444" h="654091">
                  <a:moveTo>
                    <a:pt x="1535830" y="539340"/>
                  </a:moveTo>
                  <a:cubicBezTo>
                    <a:pt x="1535830" y="539340"/>
                    <a:pt x="1532961" y="538252"/>
                    <a:pt x="1527521" y="535879"/>
                  </a:cubicBezTo>
                  <a:lnTo>
                    <a:pt x="1503285" y="525396"/>
                  </a:lnTo>
                  <a:lnTo>
                    <a:pt x="1410100" y="484654"/>
                  </a:lnTo>
                  <a:lnTo>
                    <a:pt x="1067433" y="334935"/>
                  </a:lnTo>
                  <a:cubicBezTo>
                    <a:pt x="922611" y="272140"/>
                    <a:pt x="750091" y="197280"/>
                    <a:pt x="557490" y="116784"/>
                  </a:cubicBezTo>
                  <a:cubicBezTo>
                    <a:pt x="509315" y="97006"/>
                    <a:pt x="459952" y="76338"/>
                    <a:pt x="409106" y="56263"/>
                  </a:cubicBezTo>
                  <a:cubicBezTo>
                    <a:pt x="383782" y="46374"/>
                    <a:pt x="357865" y="36485"/>
                    <a:pt x="331848" y="26596"/>
                  </a:cubicBezTo>
                  <a:cubicBezTo>
                    <a:pt x="318593" y="22443"/>
                    <a:pt x="305436" y="17696"/>
                    <a:pt x="292279" y="13938"/>
                  </a:cubicBezTo>
                  <a:cubicBezTo>
                    <a:pt x="278608" y="10580"/>
                    <a:pt x="264729" y="8136"/>
                    <a:pt x="250732" y="6621"/>
                  </a:cubicBezTo>
                  <a:cubicBezTo>
                    <a:pt x="193456" y="472"/>
                    <a:pt x="135528" y="7925"/>
                    <a:pt x="81674" y="28376"/>
                  </a:cubicBezTo>
                  <a:cubicBezTo>
                    <a:pt x="54307" y="38629"/>
                    <a:pt x="31551" y="58394"/>
                    <a:pt x="17572" y="84051"/>
                  </a:cubicBezTo>
                  <a:cubicBezTo>
                    <a:pt x="3404" y="110076"/>
                    <a:pt x="1273" y="140979"/>
                    <a:pt x="11736" y="168701"/>
                  </a:cubicBezTo>
                  <a:cubicBezTo>
                    <a:pt x="23661" y="195793"/>
                    <a:pt x="42034" y="219560"/>
                    <a:pt x="65253" y="237924"/>
                  </a:cubicBezTo>
                  <a:cubicBezTo>
                    <a:pt x="87749" y="256831"/>
                    <a:pt x="112109" y="273395"/>
                    <a:pt x="137961" y="287369"/>
                  </a:cubicBezTo>
                  <a:cubicBezTo>
                    <a:pt x="188609" y="317036"/>
                    <a:pt x="240048" y="343044"/>
                    <a:pt x="290993" y="368063"/>
                  </a:cubicBezTo>
                  <a:cubicBezTo>
                    <a:pt x="392982" y="417508"/>
                    <a:pt x="493586" y="461514"/>
                    <a:pt x="590826" y="499190"/>
                  </a:cubicBezTo>
                  <a:cubicBezTo>
                    <a:pt x="682597" y="535829"/>
                    <a:pt x="776513" y="566841"/>
                    <a:pt x="872062" y="592048"/>
                  </a:cubicBezTo>
                  <a:cubicBezTo>
                    <a:pt x="955414" y="613438"/>
                    <a:pt x="1040121" y="629161"/>
                    <a:pt x="1125600" y="639119"/>
                  </a:cubicBezTo>
                  <a:cubicBezTo>
                    <a:pt x="1196062" y="647654"/>
                    <a:pt x="1267019" y="651421"/>
                    <a:pt x="1337986" y="650393"/>
                  </a:cubicBezTo>
                  <a:cubicBezTo>
                    <a:pt x="1369245" y="650393"/>
                    <a:pt x="1398427" y="648316"/>
                    <a:pt x="1425136" y="646141"/>
                  </a:cubicBezTo>
                  <a:cubicBezTo>
                    <a:pt x="1449540" y="644489"/>
                    <a:pt x="1473776" y="640979"/>
                    <a:pt x="1497646" y="635658"/>
                  </a:cubicBezTo>
                  <a:cubicBezTo>
                    <a:pt x="1516817" y="632098"/>
                    <a:pt x="1534485" y="622911"/>
                    <a:pt x="1548393" y="609255"/>
                  </a:cubicBezTo>
                  <a:cubicBezTo>
                    <a:pt x="1553399" y="603341"/>
                    <a:pt x="1556445" y="596013"/>
                    <a:pt x="1557098" y="588290"/>
                  </a:cubicBezTo>
                  <a:cubicBezTo>
                    <a:pt x="1557435" y="581862"/>
                    <a:pt x="1556455" y="575435"/>
                    <a:pt x="1554230" y="569402"/>
                  </a:cubicBezTo>
                  <a:cubicBezTo>
                    <a:pt x="1551193" y="561184"/>
                    <a:pt x="1546929" y="553481"/>
                    <a:pt x="1541568" y="546559"/>
                  </a:cubicBezTo>
                  <a:cubicBezTo>
                    <a:pt x="1537907" y="541812"/>
                    <a:pt x="1535830" y="539538"/>
                    <a:pt x="1535830" y="539538"/>
                  </a:cubicBezTo>
                  <a:cubicBezTo>
                    <a:pt x="1538066" y="541565"/>
                    <a:pt x="1540113" y="543780"/>
                    <a:pt x="1541963" y="546163"/>
                  </a:cubicBezTo>
                  <a:cubicBezTo>
                    <a:pt x="1547592" y="553046"/>
                    <a:pt x="1552073" y="560789"/>
                    <a:pt x="1555219" y="569105"/>
                  </a:cubicBezTo>
                  <a:cubicBezTo>
                    <a:pt x="1557642" y="575405"/>
                    <a:pt x="1558721" y="582139"/>
                    <a:pt x="1558384" y="588883"/>
                  </a:cubicBezTo>
                  <a:cubicBezTo>
                    <a:pt x="1557781" y="596903"/>
                    <a:pt x="1554704" y="604538"/>
                    <a:pt x="1549580" y="610738"/>
                  </a:cubicBezTo>
                  <a:cubicBezTo>
                    <a:pt x="1538501" y="624286"/>
                    <a:pt x="1519310" y="632296"/>
                    <a:pt x="1498141" y="638131"/>
                  </a:cubicBezTo>
                  <a:cubicBezTo>
                    <a:pt x="1474192" y="643678"/>
                    <a:pt x="1449847" y="647347"/>
                    <a:pt x="1425334" y="649107"/>
                  </a:cubicBezTo>
                  <a:cubicBezTo>
                    <a:pt x="1398625" y="651382"/>
                    <a:pt x="1369443" y="653459"/>
                    <a:pt x="1337986" y="653854"/>
                  </a:cubicBezTo>
                  <a:cubicBezTo>
                    <a:pt x="1266870" y="655080"/>
                    <a:pt x="1195746" y="651550"/>
                    <a:pt x="1125105" y="643273"/>
                  </a:cubicBezTo>
                  <a:cubicBezTo>
                    <a:pt x="1039468" y="633542"/>
                    <a:pt x="954593" y="617977"/>
                    <a:pt x="871073" y="596696"/>
                  </a:cubicBezTo>
                  <a:cubicBezTo>
                    <a:pt x="775306" y="571855"/>
                    <a:pt x="681162" y="541169"/>
                    <a:pt x="589145" y="504827"/>
                  </a:cubicBezTo>
                  <a:cubicBezTo>
                    <a:pt x="491706" y="467150"/>
                    <a:pt x="391300" y="423639"/>
                    <a:pt x="288817" y="373798"/>
                  </a:cubicBezTo>
                  <a:cubicBezTo>
                    <a:pt x="237674" y="348779"/>
                    <a:pt x="186235" y="322277"/>
                    <a:pt x="135290" y="292906"/>
                  </a:cubicBezTo>
                  <a:cubicBezTo>
                    <a:pt x="109171" y="278745"/>
                    <a:pt x="84575" y="261944"/>
                    <a:pt x="61890" y="242769"/>
                  </a:cubicBezTo>
                  <a:cubicBezTo>
                    <a:pt x="37947" y="223871"/>
                    <a:pt x="19052" y="199337"/>
                    <a:pt x="6889" y="171371"/>
                  </a:cubicBezTo>
                  <a:cubicBezTo>
                    <a:pt x="-4100" y="142222"/>
                    <a:pt x="-1861" y="109737"/>
                    <a:pt x="13022" y="82370"/>
                  </a:cubicBezTo>
                  <a:cubicBezTo>
                    <a:pt x="27581" y="55593"/>
                    <a:pt x="51331" y="34978"/>
                    <a:pt x="79893" y="24322"/>
                  </a:cubicBezTo>
                  <a:cubicBezTo>
                    <a:pt x="134459" y="3535"/>
                    <a:pt x="193159" y="-4088"/>
                    <a:pt x="251227" y="2072"/>
                  </a:cubicBezTo>
                  <a:cubicBezTo>
                    <a:pt x="265392" y="3735"/>
                    <a:pt x="279439" y="6312"/>
                    <a:pt x="293269" y="9785"/>
                  </a:cubicBezTo>
                  <a:cubicBezTo>
                    <a:pt x="306920" y="13642"/>
                    <a:pt x="320175" y="18388"/>
                    <a:pt x="333530" y="22542"/>
                  </a:cubicBezTo>
                  <a:cubicBezTo>
                    <a:pt x="359546" y="32431"/>
                    <a:pt x="385662" y="42320"/>
                    <a:pt x="410887" y="52209"/>
                  </a:cubicBezTo>
                  <a:cubicBezTo>
                    <a:pt x="461733" y="71987"/>
                    <a:pt x="511095" y="92852"/>
                    <a:pt x="559270" y="112927"/>
                  </a:cubicBezTo>
                  <a:cubicBezTo>
                    <a:pt x="751773" y="193621"/>
                    <a:pt x="924095" y="268777"/>
                    <a:pt x="1068720" y="332166"/>
                  </a:cubicBezTo>
                  <a:lnTo>
                    <a:pt x="1410891" y="483269"/>
                  </a:lnTo>
                  <a:lnTo>
                    <a:pt x="1503680" y="524902"/>
                  </a:lnTo>
                  <a:lnTo>
                    <a:pt x="1527718" y="535780"/>
                  </a:lnTo>
                  <a:close/>
                </a:path>
              </a:pathLst>
            </a:custGeom>
            <a:solidFill>
              <a:srgbClr val="263238"/>
            </a:solidFill>
            <a:ln w="9887" cap="flat">
              <a:noFill/>
              <a:prstDash val="solid"/>
              <a:miter/>
            </a:ln>
          </p:spPr>
          <p:txBody>
            <a:bodyPr rtlCol="0" anchor="ctr"/>
            <a:lstStyle/>
            <a:p>
              <a:endParaRPr lang="en-IN"/>
            </a:p>
          </p:txBody>
        </p:sp>
        <p:sp>
          <p:nvSpPr>
            <p:cNvPr id="61" name="Freeform: Shape 60">
              <a:extLst>
                <a:ext uri="{FF2B5EF4-FFF2-40B4-BE49-F238E27FC236}">
                  <a16:creationId xmlns:a16="http://schemas.microsoft.com/office/drawing/2014/main" id="{31FB28CD-0EC8-1F1F-0C99-955DF7812805}"/>
                </a:ext>
              </a:extLst>
            </p:cNvPr>
            <p:cNvSpPr/>
            <p:nvPr/>
          </p:nvSpPr>
          <p:spPr>
            <a:xfrm>
              <a:off x="8832489" y="1948610"/>
              <a:ext cx="225146" cy="115799"/>
            </a:xfrm>
            <a:custGeom>
              <a:avLst/>
              <a:gdLst>
                <a:gd name="connsiteX0" fmla="*/ 225147 w 225146"/>
                <a:gd name="connsiteY0" fmla="*/ 83067 h 115799"/>
                <a:gd name="connsiteX1" fmla="*/ 225147 w 225146"/>
                <a:gd name="connsiteY1" fmla="*/ 115800 h 115799"/>
                <a:gd name="connsiteX2" fmla="*/ 0 w 225146"/>
                <a:gd name="connsiteY2" fmla="*/ 18789 h 115799"/>
                <a:gd name="connsiteX3" fmla="*/ 34524 w 225146"/>
                <a:gd name="connsiteY3" fmla="*/ 0 h 115799"/>
                <a:gd name="connsiteX4" fmla="*/ 225147 w 225146"/>
                <a:gd name="connsiteY4" fmla="*/ 83067 h 1157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146" h="115799">
                  <a:moveTo>
                    <a:pt x="225147" y="83067"/>
                  </a:moveTo>
                  <a:lnTo>
                    <a:pt x="225147" y="115800"/>
                  </a:lnTo>
                  <a:lnTo>
                    <a:pt x="0" y="18789"/>
                  </a:lnTo>
                  <a:lnTo>
                    <a:pt x="34524" y="0"/>
                  </a:lnTo>
                  <a:lnTo>
                    <a:pt x="225147" y="83067"/>
                  </a:lnTo>
                  <a:close/>
                </a:path>
              </a:pathLst>
            </a:custGeom>
            <a:solidFill>
              <a:srgbClr val="263238"/>
            </a:solidFill>
            <a:ln w="9887" cap="flat">
              <a:noFill/>
              <a:prstDash val="solid"/>
              <a:miter/>
            </a:ln>
          </p:spPr>
          <p:txBody>
            <a:bodyPr rtlCol="0" anchor="ctr"/>
            <a:lstStyle/>
            <a:p>
              <a:endParaRPr lang="en-IN"/>
            </a:p>
          </p:txBody>
        </p:sp>
        <p:sp>
          <p:nvSpPr>
            <p:cNvPr id="62" name="Freeform: Shape 61">
              <a:extLst>
                <a:ext uri="{FF2B5EF4-FFF2-40B4-BE49-F238E27FC236}">
                  <a16:creationId xmlns:a16="http://schemas.microsoft.com/office/drawing/2014/main" id="{B64F56D0-860F-011A-C351-04A7CDFC2318}"/>
                </a:ext>
              </a:extLst>
            </p:cNvPr>
            <p:cNvSpPr/>
            <p:nvPr/>
          </p:nvSpPr>
          <p:spPr>
            <a:xfrm>
              <a:off x="9019551" y="2003098"/>
              <a:ext cx="20575" cy="66058"/>
            </a:xfrm>
            <a:custGeom>
              <a:avLst/>
              <a:gdLst>
                <a:gd name="connsiteX0" fmla="*/ 20576 w 20575"/>
                <a:gd name="connsiteY0" fmla="*/ 10285 h 66058"/>
                <a:gd name="connsiteX1" fmla="*/ 20576 w 20575"/>
                <a:gd name="connsiteY1" fmla="*/ 66058 h 66058"/>
                <a:gd name="connsiteX2" fmla="*/ 0 w 20575"/>
                <a:gd name="connsiteY2" fmla="*/ 57059 h 66058"/>
                <a:gd name="connsiteX3" fmla="*/ 0 w 20575"/>
                <a:gd name="connsiteY3" fmla="*/ 0 h 66058"/>
                <a:gd name="connsiteX4" fmla="*/ 20576 w 20575"/>
                <a:gd name="connsiteY4" fmla="*/ 10285 h 660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75" h="66058">
                  <a:moveTo>
                    <a:pt x="20576" y="10285"/>
                  </a:moveTo>
                  <a:lnTo>
                    <a:pt x="20576" y="66058"/>
                  </a:lnTo>
                  <a:lnTo>
                    <a:pt x="0" y="57059"/>
                  </a:lnTo>
                  <a:lnTo>
                    <a:pt x="0" y="0"/>
                  </a:lnTo>
                  <a:lnTo>
                    <a:pt x="20576" y="10285"/>
                  </a:lnTo>
                  <a:close/>
                </a:path>
              </a:pathLst>
            </a:custGeom>
            <a:solidFill>
              <a:srgbClr val="FFFFFF"/>
            </a:solidFill>
            <a:ln w="9887" cap="flat">
              <a:noFill/>
              <a:prstDash val="solid"/>
              <a:miter/>
            </a:ln>
          </p:spPr>
          <p:txBody>
            <a:bodyPr rtlCol="0" anchor="ctr"/>
            <a:lstStyle/>
            <a:p>
              <a:endParaRPr lang="en-IN"/>
            </a:p>
          </p:txBody>
        </p:sp>
        <p:sp>
          <p:nvSpPr>
            <p:cNvPr id="63" name="Freeform: Shape 62">
              <a:extLst>
                <a:ext uri="{FF2B5EF4-FFF2-40B4-BE49-F238E27FC236}">
                  <a16:creationId xmlns:a16="http://schemas.microsoft.com/office/drawing/2014/main" id="{8F3256E5-00FB-13F1-5977-93B4A0E3B547}"/>
                </a:ext>
              </a:extLst>
            </p:cNvPr>
            <p:cNvSpPr/>
            <p:nvPr/>
          </p:nvSpPr>
          <p:spPr>
            <a:xfrm>
              <a:off x="8976322" y="1979463"/>
              <a:ext cx="20476" cy="65959"/>
            </a:xfrm>
            <a:custGeom>
              <a:avLst/>
              <a:gdLst>
                <a:gd name="connsiteX0" fmla="*/ 20477 w 20476"/>
                <a:gd name="connsiteY0" fmla="*/ 10285 h 65959"/>
                <a:gd name="connsiteX1" fmla="*/ 20477 w 20476"/>
                <a:gd name="connsiteY1" fmla="*/ 65960 h 65959"/>
                <a:gd name="connsiteX2" fmla="*/ 0 w 20476"/>
                <a:gd name="connsiteY2" fmla="*/ 57059 h 65959"/>
                <a:gd name="connsiteX3" fmla="*/ 0 w 20476"/>
                <a:gd name="connsiteY3" fmla="*/ 0 h 65959"/>
                <a:gd name="connsiteX4" fmla="*/ 20477 w 20476"/>
                <a:gd name="connsiteY4" fmla="*/ 10285 h 659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76" h="65959">
                  <a:moveTo>
                    <a:pt x="20477" y="10285"/>
                  </a:moveTo>
                  <a:lnTo>
                    <a:pt x="20477" y="65960"/>
                  </a:lnTo>
                  <a:lnTo>
                    <a:pt x="0" y="57059"/>
                  </a:lnTo>
                  <a:lnTo>
                    <a:pt x="0" y="0"/>
                  </a:lnTo>
                  <a:lnTo>
                    <a:pt x="20477" y="10285"/>
                  </a:lnTo>
                  <a:close/>
                </a:path>
              </a:pathLst>
            </a:custGeom>
            <a:solidFill>
              <a:srgbClr val="FFFFFF"/>
            </a:solidFill>
            <a:ln w="9887" cap="flat">
              <a:noFill/>
              <a:prstDash val="solid"/>
              <a:miter/>
            </a:ln>
          </p:spPr>
          <p:txBody>
            <a:bodyPr rtlCol="0" anchor="ctr"/>
            <a:lstStyle/>
            <a:p>
              <a:endParaRPr lang="en-IN"/>
            </a:p>
          </p:txBody>
        </p:sp>
        <p:sp>
          <p:nvSpPr>
            <p:cNvPr id="64" name="Freeform: Shape 63">
              <a:extLst>
                <a:ext uri="{FF2B5EF4-FFF2-40B4-BE49-F238E27FC236}">
                  <a16:creationId xmlns:a16="http://schemas.microsoft.com/office/drawing/2014/main" id="{C3943229-3D9E-26F7-97C0-A8F98B172E5A}"/>
                </a:ext>
              </a:extLst>
            </p:cNvPr>
            <p:cNvSpPr/>
            <p:nvPr/>
          </p:nvSpPr>
          <p:spPr>
            <a:xfrm>
              <a:off x="8932994" y="1962850"/>
              <a:ext cx="20575" cy="66058"/>
            </a:xfrm>
            <a:custGeom>
              <a:avLst/>
              <a:gdLst>
                <a:gd name="connsiteX0" fmla="*/ 20576 w 20575"/>
                <a:gd name="connsiteY0" fmla="*/ 10285 h 66058"/>
                <a:gd name="connsiteX1" fmla="*/ 20576 w 20575"/>
                <a:gd name="connsiteY1" fmla="*/ 66058 h 66058"/>
                <a:gd name="connsiteX2" fmla="*/ 0 w 20575"/>
                <a:gd name="connsiteY2" fmla="*/ 57158 h 66058"/>
                <a:gd name="connsiteX3" fmla="*/ 0 w 20575"/>
                <a:gd name="connsiteY3" fmla="*/ 0 h 66058"/>
                <a:gd name="connsiteX4" fmla="*/ 20576 w 20575"/>
                <a:gd name="connsiteY4" fmla="*/ 10285 h 660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75" h="66058">
                  <a:moveTo>
                    <a:pt x="20576" y="10285"/>
                  </a:moveTo>
                  <a:lnTo>
                    <a:pt x="20576" y="66058"/>
                  </a:lnTo>
                  <a:lnTo>
                    <a:pt x="0" y="57158"/>
                  </a:lnTo>
                  <a:lnTo>
                    <a:pt x="0" y="0"/>
                  </a:lnTo>
                  <a:lnTo>
                    <a:pt x="20576" y="10285"/>
                  </a:lnTo>
                  <a:close/>
                </a:path>
              </a:pathLst>
            </a:custGeom>
            <a:solidFill>
              <a:srgbClr val="FFFFFF"/>
            </a:solidFill>
            <a:ln w="9887" cap="flat">
              <a:noFill/>
              <a:prstDash val="solid"/>
              <a:miter/>
            </a:ln>
          </p:spPr>
          <p:txBody>
            <a:bodyPr rtlCol="0" anchor="ctr"/>
            <a:lstStyle/>
            <a:p>
              <a:endParaRPr lang="en-IN"/>
            </a:p>
          </p:txBody>
        </p:sp>
        <p:sp>
          <p:nvSpPr>
            <p:cNvPr id="65" name="Freeform: Shape 64">
              <a:extLst>
                <a:ext uri="{FF2B5EF4-FFF2-40B4-BE49-F238E27FC236}">
                  <a16:creationId xmlns:a16="http://schemas.microsoft.com/office/drawing/2014/main" id="{D7896071-7F24-B98F-DB28-2155A612466B}"/>
                </a:ext>
              </a:extLst>
            </p:cNvPr>
            <p:cNvSpPr/>
            <p:nvPr/>
          </p:nvSpPr>
          <p:spPr>
            <a:xfrm>
              <a:off x="8847921" y="1928535"/>
              <a:ext cx="20476" cy="66058"/>
            </a:xfrm>
            <a:custGeom>
              <a:avLst/>
              <a:gdLst>
                <a:gd name="connsiteX0" fmla="*/ 20477 w 20476"/>
                <a:gd name="connsiteY0" fmla="*/ 10285 h 66058"/>
                <a:gd name="connsiteX1" fmla="*/ 20477 w 20476"/>
                <a:gd name="connsiteY1" fmla="*/ 66058 h 66058"/>
                <a:gd name="connsiteX2" fmla="*/ 0 w 20476"/>
                <a:gd name="connsiteY2" fmla="*/ 57059 h 66058"/>
                <a:gd name="connsiteX3" fmla="*/ 0 w 20476"/>
                <a:gd name="connsiteY3" fmla="*/ 0 h 66058"/>
                <a:gd name="connsiteX4" fmla="*/ 20477 w 20476"/>
                <a:gd name="connsiteY4" fmla="*/ 10285 h 660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76" h="66058">
                  <a:moveTo>
                    <a:pt x="20477" y="10285"/>
                  </a:moveTo>
                  <a:lnTo>
                    <a:pt x="20477" y="66058"/>
                  </a:lnTo>
                  <a:lnTo>
                    <a:pt x="0" y="57059"/>
                  </a:lnTo>
                  <a:lnTo>
                    <a:pt x="0" y="0"/>
                  </a:lnTo>
                  <a:lnTo>
                    <a:pt x="20477" y="10285"/>
                  </a:lnTo>
                  <a:close/>
                </a:path>
              </a:pathLst>
            </a:custGeom>
            <a:solidFill>
              <a:srgbClr val="FFFFFF"/>
            </a:solidFill>
            <a:ln w="9887" cap="flat">
              <a:noFill/>
              <a:prstDash val="solid"/>
              <a:miter/>
            </a:ln>
          </p:spPr>
          <p:txBody>
            <a:bodyPr rtlCol="0" anchor="ctr"/>
            <a:lstStyle/>
            <a:p>
              <a:endParaRPr lang="en-IN"/>
            </a:p>
          </p:txBody>
        </p:sp>
        <p:sp>
          <p:nvSpPr>
            <p:cNvPr id="66" name="Freeform: Shape 65">
              <a:extLst>
                <a:ext uri="{FF2B5EF4-FFF2-40B4-BE49-F238E27FC236}">
                  <a16:creationId xmlns:a16="http://schemas.microsoft.com/office/drawing/2014/main" id="{4A50C50F-8535-4015-2F85-01B11C074F31}"/>
                </a:ext>
              </a:extLst>
            </p:cNvPr>
            <p:cNvSpPr/>
            <p:nvPr/>
          </p:nvSpPr>
          <p:spPr>
            <a:xfrm>
              <a:off x="8563124" y="1461578"/>
              <a:ext cx="1182119" cy="534301"/>
            </a:xfrm>
            <a:custGeom>
              <a:avLst/>
              <a:gdLst>
                <a:gd name="connsiteX0" fmla="*/ 1182120 w 1182119"/>
                <a:gd name="connsiteY0" fmla="*/ 9197 h 534301"/>
                <a:gd name="connsiteX1" fmla="*/ 217035 w 1182119"/>
                <a:gd name="connsiteY1" fmla="*/ 534301 h 534301"/>
                <a:gd name="connsiteX2" fmla="*/ 0 w 1182119"/>
                <a:gd name="connsiteY2" fmla="*/ 430269 h 534301"/>
                <a:gd name="connsiteX3" fmla="*/ 1066282 w 1182119"/>
                <a:gd name="connsiteY3" fmla="*/ 0 h 534301"/>
                <a:gd name="connsiteX4" fmla="*/ 1182120 w 1182119"/>
                <a:gd name="connsiteY4" fmla="*/ 9197 h 5343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2119" h="534301">
                  <a:moveTo>
                    <a:pt x="1182120" y="9197"/>
                  </a:moveTo>
                  <a:lnTo>
                    <a:pt x="217035" y="534301"/>
                  </a:lnTo>
                  <a:lnTo>
                    <a:pt x="0" y="430269"/>
                  </a:lnTo>
                  <a:lnTo>
                    <a:pt x="1066282" y="0"/>
                  </a:lnTo>
                  <a:lnTo>
                    <a:pt x="1182120" y="9197"/>
                  </a:lnTo>
                  <a:close/>
                </a:path>
              </a:pathLst>
            </a:custGeom>
            <a:solidFill>
              <a:srgbClr val="263238"/>
            </a:solidFill>
            <a:ln w="9887" cap="flat">
              <a:noFill/>
              <a:prstDash val="solid"/>
              <a:miter/>
            </a:ln>
          </p:spPr>
          <p:txBody>
            <a:bodyPr rtlCol="0" anchor="ctr"/>
            <a:lstStyle/>
            <a:p>
              <a:endParaRPr lang="en-IN"/>
            </a:p>
          </p:txBody>
        </p:sp>
        <p:sp>
          <p:nvSpPr>
            <p:cNvPr id="67" name="Freeform: Shape 66">
              <a:extLst>
                <a:ext uri="{FF2B5EF4-FFF2-40B4-BE49-F238E27FC236}">
                  <a16:creationId xmlns:a16="http://schemas.microsoft.com/office/drawing/2014/main" id="{259FC9E3-C4FC-61D7-46B9-10AEB23B6418}"/>
                </a:ext>
              </a:extLst>
            </p:cNvPr>
            <p:cNvSpPr/>
            <p:nvPr/>
          </p:nvSpPr>
          <p:spPr>
            <a:xfrm>
              <a:off x="8563124" y="1461578"/>
              <a:ext cx="1066282" cy="430269"/>
            </a:xfrm>
            <a:custGeom>
              <a:avLst/>
              <a:gdLst>
                <a:gd name="connsiteX0" fmla="*/ 40756 w 1066282"/>
                <a:gd name="connsiteY0" fmla="*/ 344829 h 430269"/>
                <a:gd name="connsiteX1" fmla="*/ 1066282 w 1066282"/>
                <a:gd name="connsiteY1" fmla="*/ 0 h 430269"/>
                <a:gd name="connsiteX2" fmla="*/ 0 w 1066282"/>
                <a:gd name="connsiteY2" fmla="*/ 430269 h 430269"/>
              </a:gdLst>
              <a:ahLst/>
              <a:cxnLst>
                <a:cxn ang="0">
                  <a:pos x="connsiteX0" y="connsiteY0"/>
                </a:cxn>
                <a:cxn ang="0">
                  <a:pos x="connsiteX1" y="connsiteY1"/>
                </a:cxn>
                <a:cxn ang="0">
                  <a:pos x="connsiteX2" y="connsiteY2"/>
                </a:cxn>
              </a:cxnLst>
              <a:rect l="l" t="t" r="r" b="b"/>
              <a:pathLst>
                <a:path w="1066282" h="430269">
                  <a:moveTo>
                    <a:pt x="40756" y="344829"/>
                  </a:moveTo>
                  <a:lnTo>
                    <a:pt x="1066282" y="0"/>
                  </a:lnTo>
                  <a:lnTo>
                    <a:pt x="0" y="430269"/>
                  </a:lnTo>
                </a:path>
              </a:pathLst>
            </a:custGeom>
            <a:solidFill>
              <a:srgbClr val="FFFFFF"/>
            </a:solidFill>
            <a:ln w="9887" cap="flat">
              <a:noFill/>
              <a:prstDash val="solid"/>
              <a:miter/>
            </a:ln>
          </p:spPr>
          <p:txBody>
            <a:bodyPr rtlCol="0" anchor="ctr"/>
            <a:lstStyle/>
            <a:p>
              <a:endParaRPr lang="en-IN"/>
            </a:p>
          </p:txBody>
        </p:sp>
        <p:sp>
          <p:nvSpPr>
            <p:cNvPr id="68" name="Freeform: Shape 67">
              <a:extLst>
                <a:ext uri="{FF2B5EF4-FFF2-40B4-BE49-F238E27FC236}">
                  <a16:creationId xmlns:a16="http://schemas.microsoft.com/office/drawing/2014/main" id="{AB92F324-2B42-1084-B4B0-C572BB6D49FE}"/>
                </a:ext>
              </a:extLst>
            </p:cNvPr>
            <p:cNvSpPr/>
            <p:nvPr/>
          </p:nvSpPr>
          <p:spPr>
            <a:xfrm>
              <a:off x="8563124" y="1459204"/>
              <a:ext cx="1067568" cy="432543"/>
            </a:xfrm>
            <a:custGeom>
              <a:avLst/>
              <a:gdLst>
                <a:gd name="connsiteX0" fmla="*/ 0 w 1067568"/>
                <a:gd name="connsiteY0" fmla="*/ 432544 h 432543"/>
                <a:gd name="connsiteX1" fmla="*/ 5243 w 1067568"/>
                <a:gd name="connsiteY1" fmla="*/ 430170 h 432543"/>
                <a:gd name="connsiteX2" fmla="*/ 20774 w 1067568"/>
                <a:gd name="connsiteY2" fmla="*/ 423644 h 432543"/>
                <a:gd name="connsiteX3" fmla="*/ 80918 w 1067568"/>
                <a:gd name="connsiteY3" fmla="*/ 398822 h 432543"/>
                <a:gd name="connsiteX4" fmla="*/ 302405 w 1067568"/>
                <a:gd name="connsiteY4" fmla="*/ 308635 h 432543"/>
                <a:gd name="connsiteX5" fmla="*/ 1033539 w 1067568"/>
                <a:gd name="connsiteY5" fmla="*/ 12658 h 432543"/>
                <a:gd name="connsiteX6" fmla="*/ 1065095 w 1067568"/>
                <a:gd name="connsiteY6" fmla="*/ 0 h 432543"/>
                <a:gd name="connsiteX7" fmla="*/ 1066876 w 1067568"/>
                <a:gd name="connsiteY7" fmla="*/ 4747 h 432543"/>
                <a:gd name="connsiteX8" fmla="*/ 340490 w 1067568"/>
                <a:gd name="connsiteY8" fmla="*/ 248411 h 432543"/>
                <a:gd name="connsiteX9" fmla="*/ 121180 w 1067568"/>
                <a:gd name="connsiteY9" fmla="*/ 321293 h 432543"/>
                <a:gd name="connsiteX10" fmla="*/ 61826 w 1067568"/>
                <a:gd name="connsiteY10" fmla="*/ 341071 h 432543"/>
                <a:gd name="connsiteX11" fmla="*/ 46296 w 1067568"/>
                <a:gd name="connsiteY11" fmla="*/ 346015 h 432543"/>
                <a:gd name="connsiteX12" fmla="*/ 40954 w 1067568"/>
                <a:gd name="connsiteY12" fmla="*/ 347499 h 432543"/>
                <a:gd name="connsiteX13" fmla="*/ 46197 w 1067568"/>
                <a:gd name="connsiteY13" fmla="*/ 345521 h 432543"/>
                <a:gd name="connsiteX14" fmla="*/ 61530 w 1067568"/>
                <a:gd name="connsiteY14" fmla="*/ 340082 h 432543"/>
                <a:gd name="connsiteX15" fmla="*/ 120883 w 1067568"/>
                <a:gd name="connsiteY15" fmla="*/ 319612 h 432543"/>
                <a:gd name="connsiteX16" fmla="*/ 339600 w 1067568"/>
                <a:gd name="connsiteY16" fmla="*/ 245247 h 432543"/>
                <a:gd name="connsiteX17" fmla="*/ 1065788 w 1067568"/>
                <a:gd name="connsiteY17" fmla="*/ 198 h 432543"/>
                <a:gd name="connsiteX18" fmla="*/ 1067568 w 1067568"/>
                <a:gd name="connsiteY18" fmla="*/ 5043 h 432543"/>
                <a:gd name="connsiteX19" fmla="*/ 1036012 w 1067568"/>
                <a:gd name="connsiteY19" fmla="*/ 17800 h 432543"/>
                <a:gd name="connsiteX20" fmla="*/ 303988 w 1067568"/>
                <a:gd name="connsiteY20" fmla="*/ 312294 h 432543"/>
                <a:gd name="connsiteX21" fmla="*/ 81908 w 1067568"/>
                <a:gd name="connsiteY21" fmla="*/ 401295 h 432543"/>
                <a:gd name="connsiteX22" fmla="*/ 21367 w 1067568"/>
                <a:gd name="connsiteY22" fmla="*/ 425226 h 432543"/>
                <a:gd name="connsiteX23" fmla="*/ 5638 w 1067568"/>
                <a:gd name="connsiteY23" fmla="*/ 431258 h 432543"/>
                <a:gd name="connsiteX24" fmla="*/ 0 w 1067568"/>
                <a:gd name="connsiteY24" fmla="*/ 432544 h 432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67568" h="432543">
                  <a:moveTo>
                    <a:pt x="0" y="432544"/>
                  </a:moveTo>
                  <a:cubicBezTo>
                    <a:pt x="0" y="432544"/>
                    <a:pt x="1682" y="431654"/>
                    <a:pt x="5243" y="430170"/>
                  </a:cubicBezTo>
                  <a:lnTo>
                    <a:pt x="20774" y="423644"/>
                  </a:lnTo>
                  <a:lnTo>
                    <a:pt x="80918" y="398822"/>
                  </a:lnTo>
                  <a:lnTo>
                    <a:pt x="302405" y="308635"/>
                  </a:lnTo>
                  <a:lnTo>
                    <a:pt x="1033539" y="12658"/>
                  </a:lnTo>
                  <a:lnTo>
                    <a:pt x="1065095" y="0"/>
                  </a:lnTo>
                  <a:lnTo>
                    <a:pt x="1066876" y="4747"/>
                  </a:lnTo>
                  <a:lnTo>
                    <a:pt x="340490" y="248411"/>
                  </a:lnTo>
                  <a:lnTo>
                    <a:pt x="121180" y="321293"/>
                  </a:lnTo>
                  <a:lnTo>
                    <a:pt x="61826" y="341071"/>
                  </a:lnTo>
                  <a:lnTo>
                    <a:pt x="46296" y="346015"/>
                  </a:lnTo>
                  <a:cubicBezTo>
                    <a:pt x="42833" y="347103"/>
                    <a:pt x="40954" y="347499"/>
                    <a:pt x="40954" y="347499"/>
                  </a:cubicBezTo>
                  <a:lnTo>
                    <a:pt x="46197" y="345521"/>
                  </a:lnTo>
                  <a:lnTo>
                    <a:pt x="61530" y="340082"/>
                  </a:lnTo>
                  <a:lnTo>
                    <a:pt x="120883" y="319612"/>
                  </a:lnTo>
                  <a:lnTo>
                    <a:pt x="339600" y="245247"/>
                  </a:lnTo>
                  <a:lnTo>
                    <a:pt x="1065788" y="198"/>
                  </a:lnTo>
                  <a:lnTo>
                    <a:pt x="1067568" y="5043"/>
                  </a:lnTo>
                  <a:lnTo>
                    <a:pt x="1036012" y="17800"/>
                  </a:lnTo>
                  <a:lnTo>
                    <a:pt x="303988" y="312294"/>
                  </a:lnTo>
                  <a:lnTo>
                    <a:pt x="81908" y="401295"/>
                  </a:lnTo>
                  <a:lnTo>
                    <a:pt x="21367" y="425226"/>
                  </a:lnTo>
                  <a:lnTo>
                    <a:pt x="5638" y="431258"/>
                  </a:lnTo>
                  <a:cubicBezTo>
                    <a:pt x="3779" y="431782"/>
                    <a:pt x="1899" y="432208"/>
                    <a:pt x="0" y="432544"/>
                  </a:cubicBezTo>
                  <a:close/>
                </a:path>
              </a:pathLst>
            </a:custGeom>
            <a:solidFill>
              <a:srgbClr val="263238"/>
            </a:solidFill>
            <a:ln w="9887" cap="flat">
              <a:noFill/>
              <a:prstDash val="solid"/>
              <a:miter/>
            </a:ln>
          </p:spPr>
          <p:txBody>
            <a:bodyPr rtlCol="0" anchor="ctr"/>
            <a:lstStyle/>
            <a:p>
              <a:endParaRPr lang="en-IN"/>
            </a:p>
          </p:txBody>
        </p:sp>
        <p:sp>
          <p:nvSpPr>
            <p:cNvPr id="69" name="Freeform: Shape 68">
              <a:extLst>
                <a:ext uri="{FF2B5EF4-FFF2-40B4-BE49-F238E27FC236}">
                  <a16:creationId xmlns:a16="http://schemas.microsoft.com/office/drawing/2014/main" id="{3F3E4625-3F8F-0B9C-6AB9-4A2B14FA03C9}"/>
                </a:ext>
              </a:extLst>
            </p:cNvPr>
            <p:cNvSpPr/>
            <p:nvPr/>
          </p:nvSpPr>
          <p:spPr>
            <a:xfrm rot="-8614201">
              <a:off x="9222447" y="1701618"/>
              <a:ext cx="101691" cy="40841"/>
            </a:xfrm>
            <a:custGeom>
              <a:avLst/>
              <a:gdLst>
                <a:gd name="connsiteX0" fmla="*/ 81710 w 101691"/>
                <a:gd name="connsiteY0" fmla="*/ 0 h 40841"/>
                <a:gd name="connsiteX1" fmla="*/ 101692 w 101691"/>
                <a:gd name="connsiteY1" fmla="*/ 0 h 40841"/>
                <a:gd name="connsiteX2" fmla="*/ 101692 w 101691"/>
                <a:gd name="connsiteY2" fmla="*/ 40841 h 40841"/>
                <a:gd name="connsiteX3" fmla="*/ 81710 w 101691"/>
                <a:gd name="connsiteY3" fmla="*/ 40841 h 40841"/>
                <a:gd name="connsiteX4" fmla="*/ 19982 w 101691"/>
                <a:gd name="connsiteY4" fmla="*/ 40841 h 40841"/>
                <a:gd name="connsiteX5" fmla="*/ 0 w 101691"/>
                <a:gd name="connsiteY5" fmla="*/ 40841 h 40841"/>
                <a:gd name="connsiteX6" fmla="*/ 0 w 101691"/>
                <a:gd name="connsiteY6" fmla="*/ 0 h 40841"/>
                <a:gd name="connsiteX7" fmla="*/ 19982 w 101691"/>
                <a:gd name="connsiteY7" fmla="*/ 0 h 4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691" h="40841">
                  <a:moveTo>
                    <a:pt x="81710" y="0"/>
                  </a:moveTo>
                  <a:cubicBezTo>
                    <a:pt x="92746" y="0"/>
                    <a:pt x="101692" y="0"/>
                    <a:pt x="101692" y="0"/>
                  </a:cubicBezTo>
                  <a:lnTo>
                    <a:pt x="101692" y="40841"/>
                  </a:lnTo>
                  <a:cubicBezTo>
                    <a:pt x="101692" y="40841"/>
                    <a:pt x="92746" y="40841"/>
                    <a:pt x="81710" y="40841"/>
                  </a:cubicBezTo>
                  <a:lnTo>
                    <a:pt x="19982" y="40841"/>
                  </a:lnTo>
                  <a:cubicBezTo>
                    <a:pt x="8946" y="40841"/>
                    <a:pt x="0" y="40841"/>
                    <a:pt x="0" y="40841"/>
                  </a:cubicBezTo>
                  <a:lnTo>
                    <a:pt x="0" y="0"/>
                  </a:lnTo>
                  <a:cubicBezTo>
                    <a:pt x="0" y="0"/>
                    <a:pt x="8946" y="0"/>
                    <a:pt x="19982" y="0"/>
                  </a:cubicBezTo>
                  <a:close/>
                </a:path>
              </a:pathLst>
            </a:custGeom>
            <a:solidFill>
              <a:srgbClr val="455A64"/>
            </a:solidFill>
            <a:ln w="9887" cap="flat">
              <a:noFill/>
              <a:prstDash val="solid"/>
              <a:miter/>
            </a:ln>
          </p:spPr>
          <p:txBody>
            <a:bodyPr rtlCol="0" anchor="ctr"/>
            <a:lstStyle/>
            <a:p>
              <a:endParaRPr lang="en-IN"/>
            </a:p>
          </p:txBody>
        </p:sp>
        <p:sp>
          <p:nvSpPr>
            <p:cNvPr id="70" name="Freeform: Shape 69">
              <a:extLst>
                <a:ext uri="{FF2B5EF4-FFF2-40B4-BE49-F238E27FC236}">
                  <a16:creationId xmlns:a16="http://schemas.microsoft.com/office/drawing/2014/main" id="{2DB2D0C6-E014-58CB-B795-8917671D40F4}"/>
                </a:ext>
              </a:extLst>
            </p:cNvPr>
            <p:cNvSpPr/>
            <p:nvPr/>
          </p:nvSpPr>
          <p:spPr>
            <a:xfrm>
              <a:off x="9262306" y="1968783"/>
              <a:ext cx="372936" cy="162772"/>
            </a:xfrm>
            <a:custGeom>
              <a:avLst/>
              <a:gdLst>
                <a:gd name="connsiteX0" fmla="*/ 372937 w 372936"/>
                <a:gd name="connsiteY0" fmla="*/ 4549 h 162772"/>
                <a:gd name="connsiteX1" fmla="*/ 66278 w 372936"/>
                <a:gd name="connsiteY1" fmla="*/ 162772 h 162772"/>
                <a:gd name="connsiteX2" fmla="*/ 0 w 372936"/>
                <a:gd name="connsiteY2" fmla="*/ 125590 h 162772"/>
                <a:gd name="connsiteX3" fmla="*/ 290732 w 372936"/>
                <a:gd name="connsiteY3" fmla="*/ 0 h 162772"/>
              </a:gdLst>
              <a:ahLst/>
              <a:cxnLst>
                <a:cxn ang="0">
                  <a:pos x="connsiteX0" y="connsiteY0"/>
                </a:cxn>
                <a:cxn ang="0">
                  <a:pos x="connsiteX1" y="connsiteY1"/>
                </a:cxn>
                <a:cxn ang="0">
                  <a:pos x="connsiteX2" y="connsiteY2"/>
                </a:cxn>
                <a:cxn ang="0">
                  <a:pos x="connsiteX3" y="connsiteY3"/>
                </a:cxn>
              </a:cxnLst>
              <a:rect l="l" t="t" r="r" b="b"/>
              <a:pathLst>
                <a:path w="372936" h="162772">
                  <a:moveTo>
                    <a:pt x="372937" y="4549"/>
                  </a:moveTo>
                  <a:cubicBezTo>
                    <a:pt x="369672" y="6724"/>
                    <a:pt x="66278" y="162772"/>
                    <a:pt x="66278" y="162772"/>
                  </a:cubicBezTo>
                  <a:lnTo>
                    <a:pt x="0" y="125590"/>
                  </a:lnTo>
                  <a:lnTo>
                    <a:pt x="290732" y="0"/>
                  </a:lnTo>
                  <a:close/>
                </a:path>
              </a:pathLst>
            </a:custGeom>
            <a:solidFill>
              <a:srgbClr val="263238"/>
            </a:solidFill>
            <a:ln w="9887" cap="flat">
              <a:noFill/>
              <a:prstDash val="solid"/>
              <a:miter/>
            </a:ln>
          </p:spPr>
          <p:txBody>
            <a:bodyPr rtlCol="0" anchor="ctr"/>
            <a:lstStyle/>
            <a:p>
              <a:endParaRPr lang="en-IN"/>
            </a:p>
          </p:txBody>
        </p:sp>
        <p:sp>
          <p:nvSpPr>
            <p:cNvPr id="71" name="Freeform: Shape 70">
              <a:extLst>
                <a:ext uri="{FF2B5EF4-FFF2-40B4-BE49-F238E27FC236}">
                  <a16:creationId xmlns:a16="http://schemas.microsoft.com/office/drawing/2014/main" id="{39C30F54-BDC2-04A6-FC8A-8812E7126E50}"/>
                </a:ext>
              </a:extLst>
            </p:cNvPr>
            <p:cNvSpPr/>
            <p:nvPr/>
          </p:nvSpPr>
          <p:spPr>
            <a:xfrm>
              <a:off x="9226496" y="1968882"/>
              <a:ext cx="320903" cy="125589"/>
            </a:xfrm>
            <a:custGeom>
              <a:avLst/>
              <a:gdLst>
                <a:gd name="connsiteX0" fmla="*/ 320903 w 320903"/>
                <a:gd name="connsiteY0" fmla="*/ 0 h 125589"/>
                <a:gd name="connsiteX1" fmla="*/ 300031 w 320903"/>
                <a:gd name="connsiteY1" fmla="*/ 0 h 125589"/>
                <a:gd name="connsiteX2" fmla="*/ 0 w 320903"/>
                <a:gd name="connsiteY2" fmla="*/ 109867 h 125589"/>
                <a:gd name="connsiteX3" fmla="*/ 35612 w 320903"/>
                <a:gd name="connsiteY3" fmla="*/ 125590 h 125589"/>
                <a:gd name="connsiteX4" fmla="*/ 320903 w 320903"/>
                <a:gd name="connsiteY4" fmla="*/ 0 h 1255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0903" h="125589">
                  <a:moveTo>
                    <a:pt x="320903" y="0"/>
                  </a:moveTo>
                  <a:lnTo>
                    <a:pt x="300031" y="0"/>
                  </a:lnTo>
                  <a:lnTo>
                    <a:pt x="0" y="109867"/>
                  </a:lnTo>
                  <a:lnTo>
                    <a:pt x="35612" y="125590"/>
                  </a:lnTo>
                  <a:lnTo>
                    <a:pt x="320903" y="0"/>
                  </a:lnTo>
                  <a:close/>
                </a:path>
              </a:pathLst>
            </a:custGeom>
            <a:solidFill>
              <a:srgbClr val="FFFFFF"/>
            </a:solidFill>
            <a:ln w="9887" cap="flat">
              <a:noFill/>
              <a:prstDash val="solid"/>
              <a:miter/>
            </a:ln>
          </p:spPr>
          <p:txBody>
            <a:bodyPr rtlCol="0" anchor="ctr"/>
            <a:lstStyle/>
            <a:p>
              <a:endParaRPr lang="en-IN"/>
            </a:p>
          </p:txBody>
        </p:sp>
        <p:sp>
          <p:nvSpPr>
            <p:cNvPr id="72" name="Freeform: Shape 71">
              <a:extLst>
                <a:ext uri="{FF2B5EF4-FFF2-40B4-BE49-F238E27FC236}">
                  <a16:creationId xmlns:a16="http://schemas.microsoft.com/office/drawing/2014/main" id="{87A0ACD6-4BC3-E12A-01EC-768669D230EA}"/>
                </a:ext>
              </a:extLst>
            </p:cNvPr>
            <p:cNvSpPr/>
            <p:nvPr/>
          </p:nvSpPr>
          <p:spPr>
            <a:xfrm>
              <a:off x="8090375" y="1617131"/>
              <a:ext cx="479080" cy="224281"/>
            </a:xfrm>
            <a:custGeom>
              <a:avLst/>
              <a:gdLst>
                <a:gd name="connsiteX0" fmla="*/ 479080 w 479080"/>
                <a:gd name="connsiteY0" fmla="*/ 203021 h 224281"/>
                <a:gd name="connsiteX1" fmla="*/ 450887 w 479080"/>
                <a:gd name="connsiteY1" fmla="*/ 224282 h 224281"/>
                <a:gd name="connsiteX2" fmla="*/ 0 w 479080"/>
                <a:gd name="connsiteY2" fmla="*/ 31744 h 224281"/>
                <a:gd name="connsiteX3" fmla="*/ 5144 w 479080"/>
                <a:gd name="connsiteY3" fmla="*/ 0 h 224281"/>
                <a:gd name="connsiteX4" fmla="*/ 479080 w 479080"/>
                <a:gd name="connsiteY4" fmla="*/ 203021 h 2242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9080" h="224281">
                  <a:moveTo>
                    <a:pt x="479080" y="203021"/>
                  </a:moveTo>
                  <a:lnTo>
                    <a:pt x="450887" y="224282"/>
                  </a:lnTo>
                  <a:lnTo>
                    <a:pt x="0" y="31744"/>
                  </a:lnTo>
                  <a:lnTo>
                    <a:pt x="5144" y="0"/>
                  </a:lnTo>
                  <a:lnTo>
                    <a:pt x="479080" y="203021"/>
                  </a:lnTo>
                  <a:close/>
                </a:path>
              </a:pathLst>
            </a:custGeom>
            <a:solidFill>
              <a:srgbClr val="263238"/>
            </a:solidFill>
            <a:ln w="9887" cap="flat">
              <a:noFill/>
              <a:prstDash val="solid"/>
              <a:miter/>
            </a:ln>
          </p:spPr>
          <p:txBody>
            <a:bodyPr rtlCol="0" anchor="ctr"/>
            <a:lstStyle/>
            <a:p>
              <a:endParaRPr lang="en-IN"/>
            </a:p>
          </p:txBody>
        </p:sp>
        <p:sp>
          <p:nvSpPr>
            <p:cNvPr id="73" name="Freeform: Shape 72">
              <a:extLst>
                <a:ext uri="{FF2B5EF4-FFF2-40B4-BE49-F238E27FC236}">
                  <a16:creationId xmlns:a16="http://schemas.microsoft.com/office/drawing/2014/main" id="{D90A2F18-01D2-73AC-2DA2-BA38110A6723}"/>
                </a:ext>
              </a:extLst>
            </p:cNvPr>
            <p:cNvSpPr/>
            <p:nvPr/>
          </p:nvSpPr>
          <p:spPr>
            <a:xfrm>
              <a:off x="8523951" y="1784650"/>
              <a:ext cx="20476" cy="66058"/>
            </a:xfrm>
            <a:custGeom>
              <a:avLst/>
              <a:gdLst>
                <a:gd name="connsiteX0" fmla="*/ 20477 w 20476"/>
                <a:gd name="connsiteY0" fmla="*/ 10285 h 66058"/>
                <a:gd name="connsiteX1" fmla="*/ 20477 w 20476"/>
                <a:gd name="connsiteY1" fmla="*/ 66058 h 66058"/>
                <a:gd name="connsiteX2" fmla="*/ 0 w 20476"/>
                <a:gd name="connsiteY2" fmla="*/ 57059 h 66058"/>
                <a:gd name="connsiteX3" fmla="*/ 0 w 20476"/>
                <a:gd name="connsiteY3" fmla="*/ 0 h 66058"/>
                <a:gd name="connsiteX4" fmla="*/ 20477 w 20476"/>
                <a:gd name="connsiteY4" fmla="*/ 10285 h 660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76" h="66058">
                  <a:moveTo>
                    <a:pt x="20477" y="10285"/>
                  </a:moveTo>
                  <a:lnTo>
                    <a:pt x="20477" y="66058"/>
                  </a:lnTo>
                  <a:lnTo>
                    <a:pt x="0" y="57059"/>
                  </a:lnTo>
                  <a:lnTo>
                    <a:pt x="0" y="0"/>
                  </a:lnTo>
                  <a:lnTo>
                    <a:pt x="20477" y="10285"/>
                  </a:lnTo>
                  <a:close/>
                </a:path>
              </a:pathLst>
            </a:custGeom>
            <a:solidFill>
              <a:srgbClr val="FFFFFF"/>
            </a:solidFill>
            <a:ln w="9887" cap="flat">
              <a:noFill/>
              <a:prstDash val="solid"/>
              <a:miter/>
            </a:ln>
          </p:spPr>
          <p:txBody>
            <a:bodyPr rtlCol="0" anchor="ctr"/>
            <a:lstStyle/>
            <a:p>
              <a:endParaRPr lang="en-IN"/>
            </a:p>
          </p:txBody>
        </p:sp>
        <p:sp>
          <p:nvSpPr>
            <p:cNvPr id="74" name="Freeform: Shape 73">
              <a:extLst>
                <a:ext uri="{FF2B5EF4-FFF2-40B4-BE49-F238E27FC236}">
                  <a16:creationId xmlns:a16="http://schemas.microsoft.com/office/drawing/2014/main" id="{2E8CB2BE-8576-EB8C-9243-D38ABFC68108}"/>
                </a:ext>
              </a:extLst>
            </p:cNvPr>
            <p:cNvSpPr/>
            <p:nvPr/>
          </p:nvSpPr>
          <p:spPr>
            <a:xfrm>
              <a:off x="8477853" y="1763785"/>
              <a:ext cx="20575" cy="66058"/>
            </a:xfrm>
            <a:custGeom>
              <a:avLst/>
              <a:gdLst>
                <a:gd name="connsiteX0" fmla="*/ 20576 w 20575"/>
                <a:gd name="connsiteY0" fmla="*/ 10285 h 66058"/>
                <a:gd name="connsiteX1" fmla="*/ 20576 w 20575"/>
                <a:gd name="connsiteY1" fmla="*/ 66058 h 66058"/>
                <a:gd name="connsiteX2" fmla="*/ 0 w 20575"/>
                <a:gd name="connsiteY2" fmla="*/ 57158 h 66058"/>
                <a:gd name="connsiteX3" fmla="*/ 0 w 20575"/>
                <a:gd name="connsiteY3" fmla="*/ 0 h 66058"/>
                <a:gd name="connsiteX4" fmla="*/ 20576 w 20575"/>
                <a:gd name="connsiteY4" fmla="*/ 10285 h 660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75" h="66058">
                  <a:moveTo>
                    <a:pt x="20576" y="10285"/>
                  </a:moveTo>
                  <a:lnTo>
                    <a:pt x="20576" y="66058"/>
                  </a:lnTo>
                  <a:lnTo>
                    <a:pt x="0" y="57158"/>
                  </a:lnTo>
                  <a:lnTo>
                    <a:pt x="0" y="0"/>
                  </a:lnTo>
                  <a:lnTo>
                    <a:pt x="20576" y="10285"/>
                  </a:lnTo>
                  <a:close/>
                </a:path>
              </a:pathLst>
            </a:custGeom>
            <a:solidFill>
              <a:srgbClr val="FFFFFF"/>
            </a:solidFill>
            <a:ln w="9887" cap="flat">
              <a:noFill/>
              <a:prstDash val="solid"/>
              <a:miter/>
            </a:ln>
          </p:spPr>
          <p:txBody>
            <a:bodyPr rtlCol="0" anchor="ctr"/>
            <a:lstStyle/>
            <a:p>
              <a:endParaRPr lang="en-IN"/>
            </a:p>
          </p:txBody>
        </p:sp>
        <p:sp>
          <p:nvSpPr>
            <p:cNvPr id="75" name="Freeform: Shape 74">
              <a:extLst>
                <a:ext uri="{FF2B5EF4-FFF2-40B4-BE49-F238E27FC236}">
                  <a16:creationId xmlns:a16="http://schemas.microsoft.com/office/drawing/2014/main" id="{A1F9A81A-133E-0ECB-4488-24D186DBC80C}"/>
                </a:ext>
              </a:extLst>
            </p:cNvPr>
            <p:cNvSpPr/>
            <p:nvPr/>
          </p:nvSpPr>
          <p:spPr>
            <a:xfrm>
              <a:off x="8431854" y="1743018"/>
              <a:ext cx="20575" cy="65959"/>
            </a:xfrm>
            <a:custGeom>
              <a:avLst/>
              <a:gdLst>
                <a:gd name="connsiteX0" fmla="*/ 20576 w 20575"/>
                <a:gd name="connsiteY0" fmla="*/ 10186 h 65959"/>
                <a:gd name="connsiteX1" fmla="*/ 20576 w 20575"/>
                <a:gd name="connsiteY1" fmla="*/ 65959 h 65959"/>
                <a:gd name="connsiteX2" fmla="*/ 0 w 20575"/>
                <a:gd name="connsiteY2" fmla="*/ 57059 h 65959"/>
                <a:gd name="connsiteX3" fmla="*/ 0 w 20575"/>
                <a:gd name="connsiteY3" fmla="*/ 0 h 65959"/>
                <a:gd name="connsiteX4" fmla="*/ 20576 w 20575"/>
                <a:gd name="connsiteY4" fmla="*/ 10186 h 659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75" h="65959">
                  <a:moveTo>
                    <a:pt x="20576" y="10186"/>
                  </a:moveTo>
                  <a:lnTo>
                    <a:pt x="20576" y="65959"/>
                  </a:lnTo>
                  <a:lnTo>
                    <a:pt x="0" y="57059"/>
                  </a:lnTo>
                  <a:lnTo>
                    <a:pt x="0" y="0"/>
                  </a:lnTo>
                  <a:lnTo>
                    <a:pt x="20576" y="10186"/>
                  </a:lnTo>
                  <a:close/>
                </a:path>
              </a:pathLst>
            </a:custGeom>
            <a:solidFill>
              <a:srgbClr val="FFFFFF"/>
            </a:solidFill>
            <a:ln w="9887" cap="flat">
              <a:noFill/>
              <a:prstDash val="solid"/>
              <a:miter/>
            </a:ln>
          </p:spPr>
          <p:txBody>
            <a:bodyPr rtlCol="0" anchor="ctr"/>
            <a:lstStyle/>
            <a:p>
              <a:endParaRPr lang="en-IN"/>
            </a:p>
          </p:txBody>
        </p:sp>
        <p:sp>
          <p:nvSpPr>
            <p:cNvPr id="76" name="Freeform: Shape 75">
              <a:extLst>
                <a:ext uri="{FF2B5EF4-FFF2-40B4-BE49-F238E27FC236}">
                  <a16:creationId xmlns:a16="http://schemas.microsoft.com/office/drawing/2014/main" id="{EE391DEC-6A88-34CE-3082-F84BB2A56115}"/>
                </a:ext>
              </a:extLst>
            </p:cNvPr>
            <p:cNvSpPr/>
            <p:nvPr/>
          </p:nvSpPr>
          <p:spPr>
            <a:xfrm>
              <a:off x="8385856" y="1722152"/>
              <a:ext cx="20476" cy="65959"/>
            </a:xfrm>
            <a:custGeom>
              <a:avLst/>
              <a:gdLst>
                <a:gd name="connsiteX0" fmla="*/ 20477 w 20476"/>
                <a:gd name="connsiteY0" fmla="*/ 10186 h 65959"/>
                <a:gd name="connsiteX1" fmla="*/ 20477 w 20476"/>
                <a:gd name="connsiteY1" fmla="*/ 65959 h 65959"/>
                <a:gd name="connsiteX2" fmla="*/ 0 w 20476"/>
                <a:gd name="connsiteY2" fmla="*/ 57059 h 65959"/>
                <a:gd name="connsiteX3" fmla="*/ 0 w 20476"/>
                <a:gd name="connsiteY3" fmla="*/ 0 h 65959"/>
                <a:gd name="connsiteX4" fmla="*/ 20477 w 20476"/>
                <a:gd name="connsiteY4" fmla="*/ 10186 h 659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76" h="65959">
                  <a:moveTo>
                    <a:pt x="20477" y="10186"/>
                  </a:moveTo>
                  <a:lnTo>
                    <a:pt x="20477" y="65959"/>
                  </a:lnTo>
                  <a:lnTo>
                    <a:pt x="0" y="57059"/>
                  </a:lnTo>
                  <a:lnTo>
                    <a:pt x="0" y="0"/>
                  </a:lnTo>
                  <a:lnTo>
                    <a:pt x="20477" y="10186"/>
                  </a:lnTo>
                  <a:close/>
                </a:path>
              </a:pathLst>
            </a:custGeom>
            <a:solidFill>
              <a:srgbClr val="FFFFFF"/>
            </a:solidFill>
            <a:ln w="9887" cap="flat">
              <a:noFill/>
              <a:prstDash val="solid"/>
              <a:miter/>
            </a:ln>
          </p:spPr>
          <p:txBody>
            <a:bodyPr rtlCol="0" anchor="ctr"/>
            <a:lstStyle/>
            <a:p>
              <a:endParaRPr lang="en-IN"/>
            </a:p>
          </p:txBody>
        </p:sp>
        <p:sp>
          <p:nvSpPr>
            <p:cNvPr id="77" name="Freeform: Shape 76">
              <a:extLst>
                <a:ext uri="{FF2B5EF4-FFF2-40B4-BE49-F238E27FC236}">
                  <a16:creationId xmlns:a16="http://schemas.microsoft.com/office/drawing/2014/main" id="{EA8646C6-9374-BC2E-497A-BD51F3412528}"/>
                </a:ext>
              </a:extLst>
            </p:cNvPr>
            <p:cNvSpPr/>
            <p:nvPr/>
          </p:nvSpPr>
          <p:spPr>
            <a:xfrm>
              <a:off x="8339857" y="1701286"/>
              <a:ext cx="20476" cy="65959"/>
            </a:xfrm>
            <a:custGeom>
              <a:avLst/>
              <a:gdLst>
                <a:gd name="connsiteX0" fmla="*/ 20477 w 20476"/>
                <a:gd name="connsiteY0" fmla="*/ 10186 h 65959"/>
                <a:gd name="connsiteX1" fmla="*/ 20477 w 20476"/>
                <a:gd name="connsiteY1" fmla="*/ 65959 h 65959"/>
                <a:gd name="connsiteX2" fmla="*/ 0 w 20476"/>
                <a:gd name="connsiteY2" fmla="*/ 57059 h 65959"/>
                <a:gd name="connsiteX3" fmla="*/ 0 w 20476"/>
                <a:gd name="connsiteY3" fmla="*/ 0 h 65959"/>
                <a:gd name="connsiteX4" fmla="*/ 20477 w 20476"/>
                <a:gd name="connsiteY4" fmla="*/ 10186 h 659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76" h="65959">
                  <a:moveTo>
                    <a:pt x="20477" y="10186"/>
                  </a:moveTo>
                  <a:lnTo>
                    <a:pt x="20477" y="65959"/>
                  </a:lnTo>
                  <a:lnTo>
                    <a:pt x="0" y="57059"/>
                  </a:lnTo>
                  <a:lnTo>
                    <a:pt x="0" y="0"/>
                  </a:lnTo>
                  <a:lnTo>
                    <a:pt x="20477" y="10186"/>
                  </a:lnTo>
                  <a:close/>
                </a:path>
              </a:pathLst>
            </a:custGeom>
            <a:solidFill>
              <a:srgbClr val="FFFFFF"/>
            </a:solidFill>
            <a:ln w="9887" cap="flat">
              <a:noFill/>
              <a:prstDash val="solid"/>
              <a:miter/>
            </a:ln>
          </p:spPr>
          <p:txBody>
            <a:bodyPr rtlCol="0" anchor="ctr"/>
            <a:lstStyle/>
            <a:p>
              <a:endParaRPr lang="en-IN"/>
            </a:p>
          </p:txBody>
        </p:sp>
        <p:sp>
          <p:nvSpPr>
            <p:cNvPr id="78" name="Freeform: Shape 77">
              <a:extLst>
                <a:ext uri="{FF2B5EF4-FFF2-40B4-BE49-F238E27FC236}">
                  <a16:creationId xmlns:a16="http://schemas.microsoft.com/office/drawing/2014/main" id="{969D44BB-C23E-919B-7358-B1474AFB1FC5}"/>
                </a:ext>
              </a:extLst>
            </p:cNvPr>
            <p:cNvSpPr/>
            <p:nvPr/>
          </p:nvSpPr>
          <p:spPr>
            <a:xfrm>
              <a:off x="8293759" y="1680421"/>
              <a:ext cx="20575" cy="65959"/>
            </a:xfrm>
            <a:custGeom>
              <a:avLst/>
              <a:gdLst>
                <a:gd name="connsiteX0" fmla="*/ 20576 w 20575"/>
                <a:gd name="connsiteY0" fmla="*/ 10186 h 65959"/>
                <a:gd name="connsiteX1" fmla="*/ 20576 w 20575"/>
                <a:gd name="connsiteY1" fmla="*/ 65959 h 65959"/>
                <a:gd name="connsiteX2" fmla="*/ 0 w 20575"/>
                <a:gd name="connsiteY2" fmla="*/ 57059 h 65959"/>
                <a:gd name="connsiteX3" fmla="*/ 0 w 20575"/>
                <a:gd name="connsiteY3" fmla="*/ 0 h 65959"/>
                <a:gd name="connsiteX4" fmla="*/ 20576 w 20575"/>
                <a:gd name="connsiteY4" fmla="*/ 10186 h 659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75" h="65959">
                  <a:moveTo>
                    <a:pt x="20576" y="10186"/>
                  </a:moveTo>
                  <a:lnTo>
                    <a:pt x="20576" y="65959"/>
                  </a:lnTo>
                  <a:lnTo>
                    <a:pt x="0" y="57059"/>
                  </a:lnTo>
                  <a:lnTo>
                    <a:pt x="0" y="0"/>
                  </a:lnTo>
                  <a:lnTo>
                    <a:pt x="20576" y="10186"/>
                  </a:lnTo>
                  <a:close/>
                </a:path>
              </a:pathLst>
            </a:custGeom>
            <a:solidFill>
              <a:srgbClr val="FFFFFF"/>
            </a:solidFill>
            <a:ln w="9887" cap="flat">
              <a:noFill/>
              <a:prstDash val="solid"/>
              <a:miter/>
            </a:ln>
          </p:spPr>
          <p:txBody>
            <a:bodyPr rtlCol="0" anchor="ctr"/>
            <a:lstStyle/>
            <a:p>
              <a:endParaRPr lang="en-IN"/>
            </a:p>
          </p:txBody>
        </p:sp>
        <p:sp>
          <p:nvSpPr>
            <p:cNvPr id="79" name="Freeform: Shape 78">
              <a:extLst>
                <a:ext uri="{FF2B5EF4-FFF2-40B4-BE49-F238E27FC236}">
                  <a16:creationId xmlns:a16="http://schemas.microsoft.com/office/drawing/2014/main" id="{12247EF5-0ADA-2BCB-A3B7-1188FC473EAD}"/>
                </a:ext>
              </a:extLst>
            </p:cNvPr>
            <p:cNvSpPr/>
            <p:nvPr/>
          </p:nvSpPr>
          <p:spPr>
            <a:xfrm>
              <a:off x="8247760" y="1663313"/>
              <a:ext cx="20575" cy="65959"/>
            </a:xfrm>
            <a:custGeom>
              <a:avLst/>
              <a:gdLst>
                <a:gd name="connsiteX0" fmla="*/ 20576 w 20575"/>
                <a:gd name="connsiteY0" fmla="*/ 10186 h 65959"/>
                <a:gd name="connsiteX1" fmla="*/ 20576 w 20575"/>
                <a:gd name="connsiteY1" fmla="*/ 65960 h 65959"/>
                <a:gd name="connsiteX2" fmla="*/ 0 w 20575"/>
                <a:gd name="connsiteY2" fmla="*/ 57059 h 65959"/>
                <a:gd name="connsiteX3" fmla="*/ 0 w 20575"/>
                <a:gd name="connsiteY3" fmla="*/ 0 h 65959"/>
                <a:gd name="connsiteX4" fmla="*/ 20576 w 20575"/>
                <a:gd name="connsiteY4" fmla="*/ 10186 h 659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75" h="65959">
                  <a:moveTo>
                    <a:pt x="20576" y="10186"/>
                  </a:moveTo>
                  <a:lnTo>
                    <a:pt x="20576" y="65960"/>
                  </a:lnTo>
                  <a:lnTo>
                    <a:pt x="0" y="57059"/>
                  </a:lnTo>
                  <a:lnTo>
                    <a:pt x="0" y="0"/>
                  </a:lnTo>
                  <a:lnTo>
                    <a:pt x="20576" y="10186"/>
                  </a:lnTo>
                  <a:close/>
                </a:path>
              </a:pathLst>
            </a:custGeom>
            <a:solidFill>
              <a:srgbClr val="FFFFFF"/>
            </a:solidFill>
            <a:ln w="9887" cap="flat">
              <a:noFill/>
              <a:prstDash val="solid"/>
              <a:miter/>
            </a:ln>
          </p:spPr>
          <p:txBody>
            <a:bodyPr rtlCol="0" anchor="ctr"/>
            <a:lstStyle/>
            <a:p>
              <a:endParaRPr lang="en-IN"/>
            </a:p>
          </p:txBody>
        </p:sp>
        <p:sp>
          <p:nvSpPr>
            <p:cNvPr id="80" name="Freeform: Shape 79">
              <a:extLst>
                <a:ext uri="{FF2B5EF4-FFF2-40B4-BE49-F238E27FC236}">
                  <a16:creationId xmlns:a16="http://schemas.microsoft.com/office/drawing/2014/main" id="{701915B3-233E-9E7C-5B9F-3D60BDF68BD8}"/>
                </a:ext>
              </a:extLst>
            </p:cNvPr>
            <p:cNvSpPr/>
            <p:nvPr/>
          </p:nvSpPr>
          <p:spPr>
            <a:xfrm>
              <a:off x="8891249" y="1945643"/>
              <a:ext cx="20575" cy="66058"/>
            </a:xfrm>
            <a:custGeom>
              <a:avLst/>
              <a:gdLst>
                <a:gd name="connsiteX0" fmla="*/ 20576 w 20575"/>
                <a:gd name="connsiteY0" fmla="*/ 10285 h 66058"/>
                <a:gd name="connsiteX1" fmla="*/ 20576 w 20575"/>
                <a:gd name="connsiteY1" fmla="*/ 66058 h 66058"/>
                <a:gd name="connsiteX2" fmla="*/ 0 w 20575"/>
                <a:gd name="connsiteY2" fmla="*/ 57059 h 66058"/>
                <a:gd name="connsiteX3" fmla="*/ 0 w 20575"/>
                <a:gd name="connsiteY3" fmla="*/ 0 h 66058"/>
                <a:gd name="connsiteX4" fmla="*/ 20576 w 20575"/>
                <a:gd name="connsiteY4" fmla="*/ 10285 h 660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75" h="66058">
                  <a:moveTo>
                    <a:pt x="20576" y="10285"/>
                  </a:moveTo>
                  <a:lnTo>
                    <a:pt x="20576" y="66058"/>
                  </a:lnTo>
                  <a:lnTo>
                    <a:pt x="0" y="57059"/>
                  </a:lnTo>
                  <a:lnTo>
                    <a:pt x="0" y="0"/>
                  </a:lnTo>
                  <a:lnTo>
                    <a:pt x="20576" y="10285"/>
                  </a:lnTo>
                  <a:close/>
                </a:path>
              </a:pathLst>
            </a:custGeom>
            <a:solidFill>
              <a:srgbClr val="FFFFFF"/>
            </a:solidFill>
            <a:ln w="9887" cap="flat">
              <a:noFill/>
              <a:prstDash val="solid"/>
              <a:miter/>
            </a:ln>
          </p:spPr>
          <p:txBody>
            <a:bodyPr rtlCol="0" anchor="ctr"/>
            <a:lstStyle/>
            <a:p>
              <a:endParaRPr lang="en-IN"/>
            </a:p>
          </p:txBody>
        </p:sp>
        <p:sp>
          <p:nvSpPr>
            <p:cNvPr id="81" name="Freeform: Shape 80">
              <a:extLst>
                <a:ext uri="{FF2B5EF4-FFF2-40B4-BE49-F238E27FC236}">
                  <a16:creationId xmlns:a16="http://schemas.microsoft.com/office/drawing/2014/main" id="{F027227F-CAB3-1A4C-4118-DA0729FBEF4F}"/>
                </a:ext>
              </a:extLst>
            </p:cNvPr>
            <p:cNvSpPr/>
            <p:nvPr/>
          </p:nvSpPr>
          <p:spPr>
            <a:xfrm>
              <a:off x="8201761" y="1643634"/>
              <a:ext cx="20575" cy="66058"/>
            </a:xfrm>
            <a:custGeom>
              <a:avLst/>
              <a:gdLst>
                <a:gd name="connsiteX0" fmla="*/ 20576 w 20575"/>
                <a:gd name="connsiteY0" fmla="*/ 10285 h 66058"/>
                <a:gd name="connsiteX1" fmla="*/ 20576 w 20575"/>
                <a:gd name="connsiteY1" fmla="*/ 66058 h 66058"/>
                <a:gd name="connsiteX2" fmla="*/ 0 w 20575"/>
                <a:gd name="connsiteY2" fmla="*/ 57158 h 66058"/>
                <a:gd name="connsiteX3" fmla="*/ 0 w 20575"/>
                <a:gd name="connsiteY3" fmla="*/ 0 h 66058"/>
                <a:gd name="connsiteX4" fmla="*/ 20576 w 20575"/>
                <a:gd name="connsiteY4" fmla="*/ 10285 h 660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75" h="66058">
                  <a:moveTo>
                    <a:pt x="20576" y="10285"/>
                  </a:moveTo>
                  <a:lnTo>
                    <a:pt x="20576" y="66058"/>
                  </a:lnTo>
                  <a:lnTo>
                    <a:pt x="0" y="57158"/>
                  </a:lnTo>
                  <a:lnTo>
                    <a:pt x="0" y="0"/>
                  </a:lnTo>
                  <a:lnTo>
                    <a:pt x="20576" y="10285"/>
                  </a:lnTo>
                  <a:close/>
                </a:path>
              </a:pathLst>
            </a:custGeom>
            <a:solidFill>
              <a:srgbClr val="FFFFFF"/>
            </a:solidFill>
            <a:ln w="9887" cap="flat">
              <a:noFill/>
              <a:prstDash val="solid"/>
              <a:miter/>
            </a:ln>
          </p:spPr>
          <p:txBody>
            <a:bodyPr rtlCol="0" anchor="ctr"/>
            <a:lstStyle/>
            <a:p>
              <a:endParaRPr lang="en-IN"/>
            </a:p>
          </p:txBody>
        </p:sp>
        <p:sp>
          <p:nvSpPr>
            <p:cNvPr id="82" name="Freeform: Shape 81">
              <a:extLst>
                <a:ext uri="{FF2B5EF4-FFF2-40B4-BE49-F238E27FC236}">
                  <a16:creationId xmlns:a16="http://schemas.microsoft.com/office/drawing/2014/main" id="{468B8AFB-39CE-EE11-6519-992B8387144D}"/>
                </a:ext>
              </a:extLst>
            </p:cNvPr>
            <p:cNvSpPr/>
            <p:nvPr/>
          </p:nvSpPr>
          <p:spPr>
            <a:xfrm>
              <a:off x="8155169" y="1625240"/>
              <a:ext cx="20476" cy="66058"/>
            </a:xfrm>
            <a:custGeom>
              <a:avLst/>
              <a:gdLst>
                <a:gd name="connsiteX0" fmla="*/ 20477 w 20476"/>
                <a:gd name="connsiteY0" fmla="*/ 10285 h 66058"/>
                <a:gd name="connsiteX1" fmla="*/ 20477 w 20476"/>
                <a:gd name="connsiteY1" fmla="*/ 66058 h 66058"/>
                <a:gd name="connsiteX2" fmla="*/ 0 w 20476"/>
                <a:gd name="connsiteY2" fmla="*/ 57059 h 66058"/>
                <a:gd name="connsiteX3" fmla="*/ 0 w 20476"/>
                <a:gd name="connsiteY3" fmla="*/ 0 h 66058"/>
                <a:gd name="connsiteX4" fmla="*/ 20477 w 20476"/>
                <a:gd name="connsiteY4" fmla="*/ 10285 h 660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76" h="66058">
                  <a:moveTo>
                    <a:pt x="20477" y="10285"/>
                  </a:moveTo>
                  <a:lnTo>
                    <a:pt x="20477" y="66058"/>
                  </a:lnTo>
                  <a:lnTo>
                    <a:pt x="0" y="57059"/>
                  </a:lnTo>
                  <a:lnTo>
                    <a:pt x="0" y="0"/>
                  </a:lnTo>
                  <a:lnTo>
                    <a:pt x="20477" y="10285"/>
                  </a:lnTo>
                  <a:close/>
                </a:path>
              </a:pathLst>
            </a:custGeom>
            <a:solidFill>
              <a:srgbClr val="FFFFFF"/>
            </a:solidFill>
            <a:ln w="9887" cap="flat">
              <a:noFill/>
              <a:prstDash val="solid"/>
              <a:miter/>
            </a:ln>
          </p:spPr>
          <p:txBody>
            <a:bodyPr rtlCol="0" anchor="ctr"/>
            <a:lstStyle/>
            <a:p>
              <a:endParaRPr lang="en-IN"/>
            </a:p>
          </p:txBody>
        </p:sp>
        <p:sp>
          <p:nvSpPr>
            <p:cNvPr id="83" name="Freeform: Shape 82">
              <a:extLst>
                <a:ext uri="{FF2B5EF4-FFF2-40B4-BE49-F238E27FC236}">
                  <a16:creationId xmlns:a16="http://schemas.microsoft.com/office/drawing/2014/main" id="{477B0447-145B-73AA-D469-74D8FC5DE47A}"/>
                </a:ext>
              </a:extLst>
            </p:cNvPr>
            <p:cNvSpPr/>
            <p:nvPr/>
          </p:nvSpPr>
          <p:spPr>
            <a:xfrm>
              <a:off x="8108478" y="1606847"/>
              <a:ext cx="20575" cy="66058"/>
            </a:xfrm>
            <a:custGeom>
              <a:avLst/>
              <a:gdLst>
                <a:gd name="connsiteX0" fmla="*/ 20576 w 20575"/>
                <a:gd name="connsiteY0" fmla="*/ 10285 h 66058"/>
                <a:gd name="connsiteX1" fmla="*/ 20576 w 20575"/>
                <a:gd name="connsiteY1" fmla="*/ 66058 h 66058"/>
                <a:gd name="connsiteX2" fmla="*/ 0 w 20575"/>
                <a:gd name="connsiteY2" fmla="*/ 57059 h 66058"/>
                <a:gd name="connsiteX3" fmla="*/ 0 w 20575"/>
                <a:gd name="connsiteY3" fmla="*/ 0 h 66058"/>
                <a:gd name="connsiteX4" fmla="*/ 20576 w 20575"/>
                <a:gd name="connsiteY4" fmla="*/ 10285 h 660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75" h="66058">
                  <a:moveTo>
                    <a:pt x="20576" y="10285"/>
                  </a:moveTo>
                  <a:lnTo>
                    <a:pt x="20576" y="66058"/>
                  </a:lnTo>
                  <a:lnTo>
                    <a:pt x="0" y="57059"/>
                  </a:lnTo>
                  <a:lnTo>
                    <a:pt x="0" y="0"/>
                  </a:lnTo>
                  <a:lnTo>
                    <a:pt x="20576" y="10285"/>
                  </a:lnTo>
                  <a:close/>
                </a:path>
              </a:pathLst>
            </a:custGeom>
            <a:solidFill>
              <a:srgbClr val="FFFFFF"/>
            </a:solidFill>
            <a:ln w="9887" cap="flat">
              <a:noFill/>
              <a:prstDash val="solid"/>
              <a:miter/>
            </a:ln>
          </p:spPr>
          <p:txBody>
            <a:bodyPr rtlCol="0" anchor="ctr"/>
            <a:lstStyle/>
            <a:p>
              <a:endParaRPr lang="en-IN"/>
            </a:p>
          </p:txBody>
        </p:sp>
        <p:sp>
          <p:nvSpPr>
            <p:cNvPr id="84" name="Freeform: Shape 83">
              <a:extLst>
                <a:ext uri="{FF2B5EF4-FFF2-40B4-BE49-F238E27FC236}">
                  <a16:creationId xmlns:a16="http://schemas.microsoft.com/office/drawing/2014/main" id="{60E5B880-0B03-8A54-CF1C-EAE6A81FB6D1}"/>
                </a:ext>
              </a:extLst>
            </p:cNvPr>
            <p:cNvSpPr/>
            <p:nvPr/>
          </p:nvSpPr>
          <p:spPr>
            <a:xfrm>
              <a:off x="7865525" y="1589146"/>
              <a:ext cx="131071" cy="32138"/>
            </a:xfrm>
            <a:custGeom>
              <a:avLst/>
              <a:gdLst>
                <a:gd name="connsiteX0" fmla="*/ 123455 w 131071"/>
                <a:gd name="connsiteY0" fmla="*/ 32138 h 32138"/>
                <a:gd name="connsiteX1" fmla="*/ 0 w 131071"/>
                <a:gd name="connsiteY1" fmla="*/ 16909 h 32138"/>
                <a:gd name="connsiteX2" fmla="*/ 44119 w 131071"/>
                <a:gd name="connsiteY2" fmla="*/ 3460 h 32138"/>
                <a:gd name="connsiteX3" fmla="*/ 131072 w 131071"/>
                <a:gd name="connsiteY3" fmla="*/ 8503 h 32138"/>
              </a:gdLst>
              <a:ahLst/>
              <a:cxnLst>
                <a:cxn ang="0">
                  <a:pos x="connsiteX0" y="connsiteY0"/>
                </a:cxn>
                <a:cxn ang="0">
                  <a:pos x="connsiteX1" y="connsiteY1"/>
                </a:cxn>
                <a:cxn ang="0">
                  <a:pos x="connsiteX2" y="connsiteY2"/>
                </a:cxn>
                <a:cxn ang="0">
                  <a:pos x="connsiteX3" y="connsiteY3"/>
                </a:cxn>
              </a:cxnLst>
              <a:rect l="l" t="t" r="r" b="b"/>
              <a:pathLst>
                <a:path w="131071" h="32138">
                  <a:moveTo>
                    <a:pt x="123455" y="32138"/>
                  </a:moveTo>
                  <a:cubicBezTo>
                    <a:pt x="123455" y="32138"/>
                    <a:pt x="46395" y="9690"/>
                    <a:pt x="0" y="16909"/>
                  </a:cubicBezTo>
                  <a:cubicBezTo>
                    <a:pt x="14093" y="10620"/>
                    <a:pt x="28913" y="6102"/>
                    <a:pt x="44119" y="3460"/>
                  </a:cubicBezTo>
                  <a:cubicBezTo>
                    <a:pt x="44119" y="3460"/>
                    <a:pt x="73202" y="-7022"/>
                    <a:pt x="131072" y="8503"/>
                  </a:cubicBezTo>
                  <a:close/>
                </a:path>
              </a:pathLst>
            </a:custGeom>
            <a:solidFill>
              <a:srgbClr val="263238"/>
            </a:solidFill>
            <a:ln w="9887" cap="flat">
              <a:noFill/>
              <a:prstDash val="solid"/>
              <a:miter/>
            </a:ln>
          </p:spPr>
          <p:txBody>
            <a:bodyPr rtlCol="0" anchor="ctr"/>
            <a:lstStyle/>
            <a:p>
              <a:endParaRPr lang="en-IN"/>
            </a:p>
          </p:txBody>
        </p:sp>
        <p:sp>
          <p:nvSpPr>
            <p:cNvPr id="85" name="Freeform: Shape 84">
              <a:extLst>
                <a:ext uri="{FF2B5EF4-FFF2-40B4-BE49-F238E27FC236}">
                  <a16:creationId xmlns:a16="http://schemas.microsoft.com/office/drawing/2014/main" id="{676555A2-AD9A-E5E6-9D9F-827A2C7E3085}"/>
                </a:ext>
              </a:extLst>
            </p:cNvPr>
            <p:cNvSpPr/>
            <p:nvPr/>
          </p:nvSpPr>
          <p:spPr>
            <a:xfrm>
              <a:off x="8901537" y="2226292"/>
              <a:ext cx="84974" cy="63289"/>
            </a:xfrm>
            <a:custGeom>
              <a:avLst/>
              <a:gdLst>
                <a:gd name="connsiteX0" fmla="*/ 0 w 84974"/>
                <a:gd name="connsiteY0" fmla="*/ 63290 h 63289"/>
                <a:gd name="connsiteX1" fmla="*/ 57474 w 84974"/>
                <a:gd name="connsiteY1" fmla="*/ 0 h 63289"/>
                <a:gd name="connsiteX2" fmla="*/ 84974 w 84974"/>
                <a:gd name="connsiteY2" fmla="*/ 2176 h 63289"/>
                <a:gd name="connsiteX3" fmla="*/ 0 w 84974"/>
                <a:gd name="connsiteY3" fmla="*/ 63290 h 63289"/>
              </a:gdLst>
              <a:ahLst/>
              <a:cxnLst>
                <a:cxn ang="0">
                  <a:pos x="connsiteX0" y="connsiteY0"/>
                </a:cxn>
                <a:cxn ang="0">
                  <a:pos x="connsiteX1" y="connsiteY1"/>
                </a:cxn>
                <a:cxn ang="0">
                  <a:pos x="connsiteX2" y="connsiteY2"/>
                </a:cxn>
                <a:cxn ang="0">
                  <a:pos x="connsiteX3" y="connsiteY3"/>
                </a:cxn>
              </a:cxnLst>
              <a:rect l="l" t="t" r="r" b="b"/>
              <a:pathLst>
                <a:path w="84974" h="63289">
                  <a:moveTo>
                    <a:pt x="0" y="63290"/>
                  </a:moveTo>
                  <a:lnTo>
                    <a:pt x="57474" y="0"/>
                  </a:lnTo>
                  <a:lnTo>
                    <a:pt x="84974" y="2176"/>
                  </a:lnTo>
                  <a:lnTo>
                    <a:pt x="0" y="63290"/>
                  </a:lnTo>
                  <a:close/>
                </a:path>
              </a:pathLst>
            </a:custGeom>
            <a:solidFill>
              <a:srgbClr val="E0E0E0"/>
            </a:solidFill>
            <a:ln w="9887" cap="flat">
              <a:noFill/>
              <a:prstDash val="solid"/>
              <a:miter/>
            </a:ln>
          </p:spPr>
          <p:txBody>
            <a:bodyPr rtlCol="0" anchor="ctr"/>
            <a:lstStyle/>
            <a:p>
              <a:endParaRPr lang="en-IN"/>
            </a:p>
          </p:txBody>
        </p:sp>
        <p:sp>
          <p:nvSpPr>
            <p:cNvPr id="86" name="Freeform: Shape 85">
              <a:extLst>
                <a:ext uri="{FF2B5EF4-FFF2-40B4-BE49-F238E27FC236}">
                  <a16:creationId xmlns:a16="http://schemas.microsoft.com/office/drawing/2014/main" id="{95FCCC5A-E30B-2BD1-33CA-EC9EE65B1ED8}"/>
                </a:ext>
              </a:extLst>
            </p:cNvPr>
            <p:cNvSpPr/>
            <p:nvPr/>
          </p:nvSpPr>
          <p:spPr>
            <a:xfrm>
              <a:off x="8899756" y="2226094"/>
              <a:ext cx="87447" cy="64970"/>
            </a:xfrm>
            <a:custGeom>
              <a:avLst/>
              <a:gdLst>
                <a:gd name="connsiteX0" fmla="*/ 0 w 87447"/>
                <a:gd name="connsiteY0" fmla="*/ 64971 h 64970"/>
                <a:gd name="connsiteX1" fmla="*/ 1583 w 87447"/>
                <a:gd name="connsiteY1" fmla="*/ 63290 h 64970"/>
                <a:gd name="connsiteX2" fmla="*/ 59155 w 87447"/>
                <a:gd name="connsiteY2" fmla="*/ 0 h 64970"/>
                <a:gd name="connsiteX3" fmla="*/ 59155 w 87447"/>
                <a:gd name="connsiteY3" fmla="*/ 0 h 64970"/>
                <a:gd name="connsiteX4" fmla="*/ 87447 w 87447"/>
                <a:gd name="connsiteY4" fmla="*/ 2176 h 64970"/>
                <a:gd name="connsiteX5" fmla="*/ 86854 w 87447"/>
                <a:gd name="connsiteY5" fmla="*/ 2176 h 64970"/>
                <a:gd name="connsiteX6" fmla="*/ 59353 w 87447"/>
                <a:gd name="connsiteY6" fmla="*/ 494 h 64970"/>
                <a:gd name="connsiteX7" fmla="*/ 3561 w 87447"/>
                <a:gd name="connsiteY7" fmla="*/ 61905 h 64970"/>
                <a:gd name="connsiteX8" fmla="*/ 86062 w 87447"/>
                <a:gd name="connsiteY8" fmla="*/ 2571 h 64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7447" h="64970">
                  <a:moveTo>
                    <a:pt x="0" y="64971"/>
                  </a:moveTo>
                  <a:lnTo>
                    <a:pt x="1583" y="63290"/>
                  </a:lnTo>
                  <a:lnTo>
                    <a:pt x="59155" y="0"/>
                  </a:lnTo>
                  <a:lnTo>
                    <a:pt x="59155" y="0"/>
                  </a:lnTo>
                  <a:lnTo>
                    <a:pt x="87447" y="2176"/>
                  </a:lnTo>
                  <a:lnTo>
                    <a:pt x="86854" y="2176"/>
                  </a:lnTo>
                  <a:close/>
                  <a:moveTo>
                    <a:pt x="59353" y="494"/>
                  </a:moveTo>
                  <a:lnTo>
                    <a:pt x="3561" y="61905"/>
                  </a:lnTo>
                  <a:lnTo>
                    <a:pt x="86062" y="2571"/>
                  </a:lnTo>
                  <a:close/>
                </a:path>
              </a:pathLst>
            </a:custGeom>
            <a:solidFill>
              <a:srgbClr val="263238"/>
            </a:solidFill>
            <a:ln w="9887" cap="flat">
              <a:noFill/>
              <a:prstDash val="solid"/>
              <a:miter/>
            </a:ln>
          </p:spPr>
          <p:txBody>
            <a:bodyPr rtlCol="0" anchor="ctr"/>
            <a:lstStyle/>
            <a:p>
              <a:endParaRPr lang="en-IN"/>
            </a:p>
          </p:txBody>
        </p:sp>
        <p:sp>
          <p:nvSpPr>
            <p:cNvPr id="87" name="Freeform: Shape 86">
              <a:extLst>
                <a:ext uri="{FF2B5EF4-FFF2-40B4-BE49-F238E27FC236}">
                  <a16:creationId xmlns:a16="http://schemas.microsoft.com/office/drawing/2014/main" id="{DDDAE9C7-CBBB-BEF7-9BF2-419C9BBE802E}"/>
                </a:ext>
              </a:extLst>
            </p:cNvPr>
            <p:cNvSpPr/>
            <p:nvPr/>
          </p:nvSpPr>
          <p:spPr>
            <a:xfrm rot="-8614201">
              <a:off x="9020650" y="1809333"/>
              <a:ext cx="101691" cy="40841"/>
            </a:xfrm>
            <a:custGeom>
              <a:avLst/>
              <a:gdLst>
                <a:gd name="connsiteX0" fmla="*/ 81710 w 101691"/>
                <a:gd name="connsiteY0" fmla="*/ 0 h 40841"/>
                <a:gd name="connsiteX1" fmla="*/ 101692 w 101691"/>
                <a:gd name="connsiteY1" fmla="*/ 0 h 40841"/>
                <a:gd name="connsiteX2" fmla="*/ 101692 w 101691"/>
                <a:gd name="connsiteY2" fmla="*/ 40841 h 40841"/>
                <a:gd name="connsiteX3" fmla="*/ 81710 w 101691"/>
                <a:gd name="connsiteY3" fmla="*/ 40841 h 40841"/>
                <a:gd name="connsiteX4" fmla="*/ 19982 w 101691"/>
                <a:gd name="connsiteY4" fmla="*/ 40841 h 40841"/>
                <a:gd name="connsiteX5" fmla="*/ 0 w 101691"/>
                <a:gd name="connsiteY5" fmla="*/ 40841 h 40841"/>
                <a:gd name="connsiteX6" fmla="*/ 0 w 101691"/>
                <a:gd name="connsiteY6" fmla="*/ 0 h 40841"/>
                <a:gd name="connsiteX7" fmla="*/ 19982 w 101691"/>
                <a:gd name="connsiteY7" fmla="*/ 0 h 4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691" h="40841">
                  <a:moveTo>
                    <a:pt x="81710" y="0"/>
                  </a:moveTo>
                  <a:cubicBezTo>
                    <a:pt x="92746" y="0"/>
                    <a:pt x="101692" y="0"/>
                    <a:pt x="101692" y="0"/>
                  </a:cubicBezTo>
                  <a:lnTo>
                    <a:pt x="101692" y="40841"/>
                  </a:lnTo>
                  <a:cubicBezTo>
                    <a:pt x="101692" y="40841"/>
                    <a:pt x="92746" y="40841"/>
                    <a:pt x="81710" y="40841"/>
                  </a:cubicBezTo>
                  <a:lnTo>
                    <a:pt x="19982" y="40841"/>
                  </a:lnTo>
                  <a:cubicBezTo>
                    <a:pt x="8946" y="40841"/>
                    <a:pt x="0" y="40841"/>
                    <a:pt x="0" y="40841"/>
                  </a:cubicBezTo>
                  <a:lnTo>
                    <a:pt x="0" y="0"/>
                  </a:lnTo>
                  <a:cubicBezTo>
                    <a:pt x="0" y="0"/>
                    <a:pt x="8946" y="0"/>
                    <a:pt x="19982" y="0"/>
                  </a:cubicBezTo>
                  <a:close/>
                </a:path>
              </a:pathLst>
            </a:custGeom>
            <a:solidFill>
              <a:srgbClr val="455A64"/>
            </a:solidFill>
            <a:ln w="9887" cap="flat">
              <a:noFill/>
              <a:prstDash val="solid"/>
              <a:miter/>
            </a:ln>
          </p:spPr>
          <p:txBody>
            <a:bodyPr rtlCol="0" anchor="ctr"/>
            <a:lstStyle/>
            <a:p>
              <a:endParaRPr lang="en-IN"/>
            </a:p>
          </p:txBody>
        </p:sp>
        <p:sp>
          <p:nvSpPr>
            <p:cNvPr id="88" name="Freeform: Shape 87">
              <a:extLst>
                <a:ext uri="{FF2B5EF4-FFF2-40B4-BE49-F238E27FC236}">
                  <a16:creationId xmlns:a16="http://schemas.microsoft.com/office/drawing/2014/main" id="{60B78FC7-AC52-D972-82C1-6261C1511654}"/>
                </a:ext>
              </a:extLst>
            </p:cNvPr>
            <p:cNvSpPr/>
            <p:nvPr/>
          </p:nvSpPr>
          <p:spPr>
            <a:xfrm rot="-8614201">
              <a:off x="9436143" y="1586869"/>
              <a:ext cx="101691" cy="40841"/>
            </a:xfrm>
            <a:custGeom>
              <a:avLst/>
              <a:gdLst>
                <a:gd name="connsiteX0" fmla="*/ 81710 w 101691"/>
                <a:gd name="connsiteY0" fmla="*/ 0 h 40841"/>
                <a:gd name="connsiteX1" fmla="*/ 101692 w 101691"/>
                <a:gd name="connsiteY1" fmla="*/ 0 h 40841"/>
                <a:gd name="connsiteX2" fmla="*/ 101692 w 101691"/>
                <a:gd name="connsiteY2" fmla="*/ 40841 h 40841"/>
                <a:gd name="connsiteX3" fmla="*/ 81710 w 101691"/>
                <a:gd name="connsiteY3" fmla="*/ 40841 h 40841"/>
                <a:gd name="connsiteX4" fmla="*/ 19982 w 101691"/>
                <a:gd name="connsiteY4" fmla="*/ 40841 h 40841"/>
                <a:gd name="connsiteX5" fmla="*/ 0 w 101691"/>
                <a:gd name="connsiteY5" fmla="*/ 40841 h 40841"/>
                <a:gd name="connsiteX6" fmla="*/ 0 w 101691"/>
                <a:gd name="connsiteY6" fmla="*/ 0 h 40841"/>
                <a:gd name="connsiteX7" fmla="*/ 19982 w 101691"/>
                <a:gd name="connsiteY7" fmla="*/ 0 h 4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691" h="40841">
                  <a:moveTo>
                    <a:pt x="81710" y="0"/>
                  </a:moveTo>
                  <a:cubicBezTo>
                    <a:pt x="92745" y="0"/>
                    <a:pt x="101692" y="0"/>
                    <a:pt x="101692" y="0"/>
                  </a:cubicBezTo>
                  <a:lnTo>
                    <a:pt x="101692" y="40841"/>
                  </a:lnTo>
                  <a:cubicBezTo>
                    <a:pt x="101692" y="40841"/>
                    <a:pt x="92745" y="40841"/>
                    <a:pt x="81710" y="40841"/>
                  </a:cubicBezTo>
                  <a:lnTo>
                    <a:pt x="19982" y="40841"/>
                  </a:lnTo>
                  <a:cubicBezTo>
                    <a:pt x="8946" y="40841"/>
                    <a:pt x="0" y="40841"/>
                    <a:pt x="0" y="40841"/>
                  </a:cubicBezTo>
                  <a:lnTo>
                    <a:pt x="0" y="0"/>
                  </a:lnTo>
                  <a:cubicBezTo>
                    <a:pt x="0" y="0"/>
                    <a:pt x="8946" y="0"/>
                    <a:pt x="19982" y="0"/>
                  </a:cubicBezTo>
                  <a:close/>
                </a:path>
              </a:pathLst>
            </a:custGeom>
            <a:solidFill>
              <a:srgbClr val="455A64"/>
            </a:solidFill>
            <a:ln w="9887" cap="flat">
              <a:noFill/>
              <a:prstDash val="solid"/>
              <a:miter/>
            </a:ln>
          </p:spPr>
          <p:txBody>
            <a:bodyPr rtlCol="0" anchor="ctr"/>
            <a:lstStyle/>
            <a:p>
              <a:endParaRPr lang="en-IN"/>
            </a:p>
          </p:txBody>
        </p:sp>
        <p:sp>
          <p:nvSpPr>
            <p:cNvPr id="89" name="Freeform: Shape 88">
              <a:extLst>
                <a:ext uri="{FF2B5EF4-FFF2-40B4-BE49-F238E27FC236}">
                  <a16:creationId xmlns:a16="http://schemas.microsoft.com/office/drawing/2014/main" id="{86B7590E-8EC5-EECF-3C14-4B13EC55378E}"/>
                </a:ext>
              </a:extLst>
            </p:cNvPr>
            <p:cNvSpPr/>
            <p:nvPr/>
          </p:nvSpPr>
          <p:spPr>
            <a:xfrm>
              <a:off x="8766170" y="1697164"/>
              <a:ext cx="247681" cy="200471"/>
            </a:xfrm>
            <a:custGeom>
              <a:avLst/>
              <a:gdLst>
                <a:gd name="connsiteX0" fmla="*/ 89467 w 247681"/>
                <a:gd name="connsiteY0" fmla="*/ 1156 h 200471"/>
                <a:gd name="connsiteX1" fmla="*/ 240521 w 247681"/>
                <a:gd name="connsiteY1" fmla="*/ 164720 h 200471"/>
                <a:gd name="connsiteX2" fmla="*/ 13693 w 247681"/>
                <a:gd name="connsiteY2" fmla="*/ 120219 h 200471"/>
                <a:gd name="connsiteX3" fmla="*/ 8054 w 247681"/>
                <a:gd name="connsiteY3" fmla="*/ 43580 h 200471"/>
                <a:gd name="connsiteX4" fmla="*/ 89467 w 247681"/>
                <a:gd name="connsiteY4" fmla="*/ 1156 h 2004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681" h="200471">
                  <a:moveTo>
                    <a:pt x="89467" y="1156"/>
                  </a:moveTo>
                  <a:cubicBezTo>
                    <a:pt x="89467" y="1156"/>
                    <a:pt x="287311" y="63555"/>
                    <a:pt x="240521" y="164720"/>
                  </a:cubicBezTo>
                  <a:cubicBezTo>
                    <a:pt x="193731" y="265884"/>
                    <a:pt x="13693" y="120219"/>
                    <a:pt x="13693" y="120219"/>
                  </a:cubicBezTo>
                  <a:cubicBezTo>
                    <a:pt x="13693" y="120219"/>
                    <a:pt x="-12917" y="98167"/>
                    <a:pt x="8054" y="43580"/>
                  </a:cubicBezTo>
                  <a:cubicBezTo>
                    <a:pt x="29026" y="-11008"/>
                    <a:pt x="89467" y="1156"/>
                    <a:pt x="89467" y="1156"/>
                  </a:cubicBezTo>
                  <a:close/>
                </a:path>
              </a:pathLst>
            </a:custGeom>
            <a:solidFill>
              <a:srgbClr val="FF725E"/>
            </a:solidFill>
            <a:ln w="9887" cap="flat">
              <a:noFill/>
              <a:prstDash val="solid"/>
              <a:miter/>
            </a:ln>
          </p:spPr>
          <p:txBody>
            <a:bodyPr rtlCol="0" anchor="ctr"/>
            <a:lstStyle/>
            <a:p>
              <a:endParaRPr lang="en-IN"/>
            </a:p>
          </p:txBody>
        </p:sp>
        <p:sp>
          <p:nvSpPr>
            <p:cNvPr id="90" name="Freeform: Shape 89">
              <a:extLst>
                <a:ext uri="{FF2B5EF4-FFF2-40B4-BE49-F238E27FC236}">
                  <a16:creationId xmlns:a16="http://schemas.microsoft.com/office/drawing/2014/main" id="{BABFEECA-C9FA-EEFD-A8A5-888E52B83E87}"/>
                </a:ext>
              </a:extLst>
            </p:cNvPr>
            <p:cNvSpPr/>
            <p:nvPr/>
          </p:nvSpPr>
          <p:spPr>
            <a:xfrm>
              <a:off x="8779140" y="1704643"/>
              <a:ext cx="93477" cy="121746"/>
            </a:xfrm>
            <a:custGeom>
              <a:avLst/>
              <a:gdLst>
                <a:gd name="connsiteX0" fmla="*/ 12692 w 93477"/>
                <a:gd name="connsiteY0" fmla="*/ 35507 h 121746"/>
                <a:gd name="connsiteX1" fmla="*/ 40193 w 93477"/>
                <a:gd name="connsiteY1" fmla="*/ 4258 h 121746"/>
                <a:gd name="connsiteX2" fmla="*/ 78970 w 93477"/>
                <a:gd name="connsiteY2" fmla="*/ 9400 h 121746"/>
                <a:gd name="connsiteX3" fmla="*/ 84015 w 93477"/>
                <a:gd name="connsiteY3" fmla="*/ 13949 h 121746"/>
                <a:gd name="connsiteX4" fmla="*/ 85400 w 93477"/>
                <a:gd name="connsiteY4" fmla="*/ 74964 h 121746"/>
                <a:gd name="connsiteX5" fmla="*/ 88566 w 93477"/>
                <a:gd name="connsiteY5" fmla="*/ 68932 h 121746"/>
                <a:gd name="connsiteX6" fmla="*/ 45337 w 93477"/>
                <a:gd name="connsiteY6" fmla="*/ 117388 h 121746"/>
                <a:gd name="connsiteX7" fmla="*/ 28124 w 93477"/>
                <a:gd name="connsiteY7" fmla="*/ 121739 h 121746"/>
                <a:gd name="connsiteX8" fmla="*/ 9527 w 93477"/>
                <a:gd name="connsiteY8" fmla="*/ 109872 h 121746"/>
                <a:gd name="connsiteX9" fmla="*/ 426 w 93477"/>
                <a:gd name="connsiteY9" fmla="*/ 72591 h 121746"/>
                <a:gd name="connsiteX10" fmla="*/ 12692 w 93477"/>
                <a:gd name="connsiteY10" fmla="*/ 35507 h 121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3477" h="121746">
                  <a:moveTo>
                    <a:pt x="12692" y="35507"/>
                  </a:moveTo>
                  <a:cubicBezTo>
                    <a:pt x="18568" y="22601"/>
                    <a:pt x="28134" y="11727"/>
                    <a:pt x="40193" y="4258"/>
                  </a:cubicBezTo>
                  <a:cubicBezTo>
                    <a:pt x="52805" y="-2955"/>
                    <a:pt x="68682" y="-849"/>
                    <a:pt x="78970" y="9400"/>
                  </a:cubicBezTo>
                  <a:lnTo>
                    <a:pt x="84015" y="13949"/>
                  </a:lnTo>
                  <a:cubicBezTo>
                    <a:pt x="96113" y="32349"/>
                    <a:pt x="96648" y="56036"/>
                    <a:pt x="85400" y="74964"/>
                  </a:cubicBezTo>
                  <a:lnTo>
                    <a:pt x="88566" y="68932"/>
                  </a:lnTo>
                  <a:cubicBezTo>
                    <a:pt x="80830" y="89976"/>
                    <a:pt x="65368" y="107301"/>
                    <a:pt x="45337" y="117388"/>
                  </a:cubicBezTo>
                  <a:cubicBezTo>
                    <a:pt x="40094" y="120365"/>
                    <a:pt x="34149" y="121868"/>
                    <a:pt x="28124" y="121739"/>
                  </a:cubicBezTo>
                  <a:cubicBezTo>
                    <a:pt x="20567" y="120483"/>
                    <a:pt x="13850" y="116201"/>
                    <a:pt x="9527" y="109872"/>
                  </a:cubicBezTo>
                  <a:cubicBezTo>
                    <a:pt x="1999" y="98995"/>
                    <a:pt x="-1236" y="85714"/>
                    <a:pt x="426" y="72591"/>
                  </a:cubicBezTo>
                  <a:cubicBezTo>
                    <a:pt x="2128" y="59565"/>
                    <a:pt x="6292" y="46982"/>
                    <a:pt x="12692" y="35507"/>
                  </a:cubicBezTo>
                  <a:close/>
                </a:path>
              </a:pathLst>
            </a:custGeom>
            <a:solidFill>
              <a:srgbClr val="263238"/>
            </a:solidFill>
            <a:ln w="9887" cap="flat">
              <a:noFill/>
              <a:prstDash val="solid"/>
              <a:miter/>
            </a:ln>
          </p:spPr>
          <p:txBody>
            <a:bodyPr rtlCol="0" anchor="ctr"/>
            <a:lstStyle/>
            <a:p>
              <a:endParaRPr lang="en-IN"/>
            </a:p>
          </p:txBody>
        </p:sp>
        <p:sp>
          <p:nvSpPr>
            <p:cNvPr id="91" name="Freeform: Shape 90">
              <a:extLst>
                <a:ext uri="{FF2B5EF4-FFF2-40B4-BE49-F238E27FC236}">
                  <a16:creationId xmlns:a16="http://schemas.microsoft.com/office/drawing/2014/main" id="{97792501-4AF6-7E93-659E-83F36357E0E6}"/>
                </a:ext>
              </a:extLst>
            </p:cNvPr>
            <p:cNvSpPr/>
            <p:nvPr/>
          </p:nvSpPr>
          <p:spPr>
            <a:xfrm>
              <a:off x="7903671" y="1739955"/>
              <a:ext cx="1317825" cy="463972"/>
            </a:xfrm>
            <a:custGeom>
              <a:avLst/>
              <a:gdLst>
                <a:gd name="connsiteX0" fmla="*/ 27439 w 1317825"/>
                <a:gd name="connsiteY0" fmla="*/ 2172 h 463972"/>
                <a:gd name="connsiteX1" fmla="*/ 103312 w 1317825"/>
                <a:gd name="connsiteY1" fmla="*/ 22939 h 463972"/>
                <a:gd name="connsiteX2" fmla="*/ 1293940 w 1317825"/>
                <a:gd name="connsiteY2" fmla="*/ 414641 h 463972"/>
                <a:gd name="connsiteX3" fmla="*/ 1315999 w 1317825"/>
                <a:gd name="connsiteY3" fmla="*/ 429376 h 463972"/>
                <a:gd name="connsiteX4" fmla="*/ 1315999 w 1317825"/>
                <a:gd name="connsiteY4" fmla="*/ 429376 h 463972"/>
                <a:gd name="connsiteX5" fmla="*/ 1303199 w 1317825"/>
                <a:gd name="connsiteY5" fmla="*/ 460408 h 463972"/>
                <a:gd name="connsiteX6" fmla="*/ 1294929 w 1317825"/>
                <a:gd name="connsiteY6" fmla="*/ 462207 h 463972"/>
                <a:gd name="connsiteX7" fmla="*/ 26252 w 1317825"/>
                <a:gd name="connsiteY7" fmla="*/ 73472 h 463972"/>
                <a:gd name="connsiteX8" fmla="*/ 235 w 1317825"/>
                <a:gd name="connsiteY8" fmla="*/ 32235 h 463972"/>
                <a:gd name="connsiteX9" fmla="*/ 27439 w 1317825"/>
                <a:gd name="connsiteY9" fmla="*/ 2172 h 463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17825" h="463972">
                  <a:moveTo>
                    <a:pt x="27439" y="2172"/>
                  </a:moveTo>
                  <a:cubicBezTo>
                    <a:pt x="55236" y="-5640"/>
                    <a:pt x="80263" y="9095"/>
                    <a:pt x="103312" y="22939"/>
                  </a:cubicBezTo>
                  <a:cubicBezTo>
                    <a:pt x="465664" y="241288"/>
                    <a:pt x="871245" y="415630"/>
                    <a:pt x="1293940" y="414641"/>
                  </a:cubicBezTo>
                  <a:cubicBezTo>
                    <a:pt x="1303614" y="414572"/>
                    <a:pt x="1312359" y="420417"/>
                    <a:pt x="1315999" y="429376"/>
                  </a:cubicBezTo>
                  <a:lnTo>
                    <a:pt x="1315999" y="429376"/>
                  </a:lnTo>
                  <a:cubicBezTo>
                    <a:pt x="1321034" y="441480"/>
                    <a:pt x="1315297" y="455374"/>
                    <a:pt x="1303199" y="460408"/>
                  </a:cubicBezTo>
                  <a:cubicBezTo>
                    <a:pt x="1300567" y="461496"/>
                    <a:pt x="1297768" y="462109"/>
                    <a:pt x="1294929" y="462207"/>
                  </a:cubicBezTo>
                  <a:cubicBezTo>
                    <a:pt x="840025" y="481362"/>
                    <a:pt x="392284" y="344173"/>
                    <a:pt x="26252" y="73472"/>
                  </a:cubicBezTo>
                  <a:cubicBezTo>
                    <a:pt x="12601" y="63583"/>
                    <a:pt x="-2040" y="51123"/>
                    <a:pt x="235" y="32235"/>
                  </a:cubicBezTo>
                  <a:cubicBezTo>
                    <a:pt x="2415" y="17650"/>
                    <a:pt x="13140" y="5797"/>
                    <a:pt x="27439" y="2172"/>
                  </a:cubicBezTo>
                  <a:close/>
                </a:path>
              </a:pathLst>
            </a:custGeom>
            <a:solidFill>
              <a:srgbClr val="000000"/>
            </a:solidFill>
            <a:ln w="9887" cap="flat">
              <a:noFill/>
              <a:prstDash val="solid"/>
              <a:miter/>
            </a:ln>
          </p:spPr>
          <p:txBody>
            <a:bodyPr rtlCol="0" anchor="ctr"/>
            <a:lstStyle/>
            <a:p>
              <a:endParaRPr lang="en-IN"/>
            </a:p>
          </p:txBody>
        </p:sp>
      </p:grpSp>
      <p:grpSp>
        <p:nvGrpSpPr>
          <p:cNvPr id="92" name="Graphic 2">
            <a:extLst>
              <a:ext uri="{FF2B5EF4-FFF2-40B4-BE49-F238E27FC236}">
                <a16:creationId xmlns:a16="http://schemas.microsoft.com/office/drawing/2014/main" id="{DCF13648-5765-5C2C-7B89-219AB9CF6F61}"/>
              </a:ext>
            </a:extLst>
          </p:cNvPr>
          <p:cNvGrpSpPr/>
          <p:nvPr/>
        </p:nvGrpSpPr>
        <p:grpSpPr>
          <a:xfrm>
            <a:off x="8383877" y="1739060"/>
            <a:ext cx="2394906" cy="1223630"/>
            <a:chOff x="8383877" y="1739060"/>
            <a:chExt cx="2394906" cy="1223630"/>
          </a:xfrm>
          <a:solidFill>
            <a:srgbClr val="FF725E"/>
          </a:solidFill>
        </p:grpSpPr>
        <p:sp>
          <p:nvSpPr>
            <p:cNvPr id="93" name="Freeform: Shape 92">
              <a:extLst>
                <a:ext uri="{FF2B5EF4-FFF2-40B4-BE49-F238E27FC236}">
                  <a16:creationId xmlns:a16="http://schemas.microsoft.com/office/drawing/2014/main" id="{9B177CFF-3265-785A-16BD-4B2BBF8FD11C}"/>
                </a:ext>
              </a:extLst>
            </p:cNvPr>
            <p:cNvSpPr/>
            <p:nvPr/>
          </p:nvSpPr>
          <p:spPr>
            <a:xfrm>
              <a:off x="8383877" y="2716024"/>
              <a:ext cx="195272" cy="246666"/>
            </a:xfrm>
            <a:custGeom>
              <a:avLst/>
              <a:gdLst>
                <a:gd name="connsiteX0" fmla="*/ 195273 w 195272"/>
                <a:gd name="connsiteY0" fmla="*/ 97772 h 246666"/>
                <a:gd name="connsiteX1" fmla="*/ 97805 w 195272"/>
                <a:gd name="connsiteY1" fmla="*/ 0 h 246666"/>
                <a:gd name="connsiteX2" fmla="*/ 0 w 195272"/>
                <a:gd name="connsiteY2" fmla="*/ 97446 h 246666"/>
                <a:gd name="connsiteX3" fmla="*/ 13553 w 195272"/>
                <a:gd name="connsiteY3" fmla="*/ 147217 h 246666"/>
                <a:gd name="connsiteX4" fmla="*/ 13553 w 195272"/>
                <a:gd name="connsiteY4" fmla="*/ 147217 h 246666"/>
                <a:gd name="connsiteX5" fmla="*/ 13553 w 195272"/>
                <a:gd name="connsiteY5" fmla="*/ 147217 h 246666"/>
                <a:gd name="connsiteX6" fmla="*/ 26709 w 195272"/>
                <a:gd name="connsiteY6" fmla="*/ 164622 h 246666"/>
                <a:gd name="connsiteX7" fmla="*/ 83392 w 195272"/>
                <a:gd name="connsiteY7" fmla="*/ 239679 h 246666"/>
                <a:gd name="connsiteX8" fmla="*/ 108053 w 195272"/>
                <a:gd name="connsiteY8" fmla="*/ 243111 h 246666"/>
                <a:gd name="connsiteX9" fmla="*/ 111485 w 195272"/>
                <a:gd name="connsiteY9" fmla="*/ 239679 h 246666"/>
                <a:gd name="connsiteX10" fmla="*/ 167278 w 195272"/>
                <a:gd name="connsiteY10" fmla="*/ 165907 h 246666"/>
                <a:gd name="connsiteX11" fmla="*/ 181424 w 195272"/>
                <a:gd name="connsiteY11" fmla="*/ 147118 h 246666"/>
                <a:gd name="connsiteX12" fmla="*/ 181424 w 195272"/>
                <a:gd name="connsiteY12" fmla="*/ 147118 h 246666"/>
                <a:gd name="connsiteX13" fmla="*/ 181424 w 195272"/>
                <a:gd name="connsiteY13" fmla="*/ 147118 h 246666"/>
                <a:gd name="connsiteX14" fmla="*/ 195273 w 195272"/>
                <a:gd name="connsiteY14" fmla="*/ 97772 h 246666"/>
                <a:gd name="connsiteX15" fmla="*/ 97636 w 195272"/>
                <a:gd name="connsiteY15" fmla="*/ 140196 h 246666"/>
                <a:gd name="connsiteX16" fmla="*/ 54704 w 195272"/>
                <a:gd name="connsiteY16" fmla="*/ 97278 h 246666"/>
                <a:gd name="connsiteX17" fmla="*/ 97636 w 195272"/>
                <a:gd name="connsiteY17" fmla="*/ 54360 h 246666"/>
                <a:gd name="connsiteX18" fmla="*/ 140569 w 195272"/>
                <a:gd name="connsiteY18" fmla="*/ 97278 h 246666"/>
                <a:gd name="connsiteX19" fmla="*/ 97636 w 195272"/>
                <a:gd name="connsiteY19" fmla="*/ 140196 h 246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95272" h="246666">
                  <a:moveTo>
                    <a:pt x="195273" y="97772"/>
                  </a:moveTo>
                  <a:cubicBezTo>
                    <a:pt x="195362" y="43868"/>
                    <a:pt x="151727" y="99"/>
                    <a:pt x="97805" y="0"/>
                  </a:cubicBezTo>
                  <a:cubicBezTo>
                    <a:pt x="43882" y="-89"/>
                    <a:pt x="89" y="43541"/>
                    <a:pt x="0" y="97446"/>
                  </a:cubicBezTo>
                  <a:cubicBezTo>
                    <a:pt x="-29" y="114950"/>
                    <a:pt x="4649" y="132137"/>
                    <a:pt x="13553" y="147217"/>
                  </a:cubicBezTo>
                  <a:lnTo>
                    <a:pt x="13553" y="147217"/>
                  </a:lnTo>
                  <a:lnTo>
                    <a:pt x="13553" y="147217"/>
                  </a:lnTo>
                  <a:cubicBezTo>
                    <a:pt x="17312" y="153546"/>
                    <a:pt x="21961" y="157996"/>
                    <a:pt x="26709" y="164622"/>
                  </a:cubicBezTo>
                  <a:lnTo>
                    <a:pt x="83392" y="239679"/>
                  </a:lnTo>
                  <a:cubicBezTo>
                    <a:pt x="89258" y="247432"/>
                    <a:pt x="100297" y="248965"/>
                    <a:pt x="108053" y="243111"/>
                  </a:cubicBezTo>
                  <a:cubicBezTo>
                    <a:pt x="109349" y="242132"/>
                    <a:pt x="110506" y="240975"/>
                    <a:pt x="111485" y="239679"/>
                  </a:cubicBezTo>
                  <a:lnTo>
                    <a:pt x="167278" y="165907"/>
                  </a:lnTo>
                  <a:cubicBezTo>
                    <a:pt x="172333" y="159905"/>
                    <a:pt x="177051" y="153635"/>
                    <a:pt x="181424" y="147118"/>
                  </a:cubicBezTo>
                  <a:lnTo>
                    <a:pt x="181424" y="147118"/>
                  </a:lnTo>
                  <a:lnTo>
                    <a:pt x="181424" y="147118"/>
                  </a:lnTo>
                  <a:cubicBezTo>
                    <a:pt x="190396" y="132216"/>
                    <a:pt x="195184" y="115167"/>
                    <a:pt x="195273" y="97772"/>
                  </a:cubicBezTo>
                  <a:close/>
                  <a:moveTo>
                    <a:pt x="97636" y="140196"/>
                  </a:moveTo>
                  <a:cubicBezTo>
                    <a:pt x="73925" y="140196"/>
                    <a:pt x="54704" y="120982"/>
                    <a:pt x="54704" y="97278"/>
                  </a:cubicBezTo>
                  <a:cubicBezTo>
                    <a:pt x="54704" y="73574"/>
                    <a:pt x="73925" y="54360"/>
                    <a:pt x="97636" y="54360"/>
                  </a:cubicBezTo>
                  <a:cubicBezTo>
                    <a:pt x="121348" y="54360"/>
                    <a:pt x="140569" y="73574"/>
                    <a:pt x="140569" y="97278"/>
                  </a:cubicBezTo>
                  <a:cubicBezTo>
                    <a:pt x="140569" y="120982"/>
                    <a:pt x="121348" y="140196"/>
                    <a:pt x="97636" y="140196"/>
                  </a:cubicBezTo>
                  <a:close/>
                </a:path>
              </a:pathLst>
            </a:custGeom>
            <a:solidFill>
              <a:srgbClr val="FF725E"/>
            </a:solidFill>
            <a:ln w="9887" cap="flat">
              <a:noFill/>
              <a:prstDash val="solid"/>
              <a:miter/>
            </a:ln>
          </p:spPr>
          <p:txBody>
            <a:bodyPr rtlCol="0" anchor="ctr"/>
            <a:lstStyle/>
            <a:p>
              <a:endParaRPr lang="en-IN"/>
            </a:p>
          </p:txBody>
        </p:sp>
        <p:sp>
          <p:nvSpPr>
            <p:cNvPr id="94" name="Freeform: Shape 93">
              <a:extLst>
                <a:ext uri="{FF2B5EF4-FFF2-40B4-BE49-F238E27FC236}">
                  <a16:creationId xmlns:a16="http://schemas.microsoft.com/office/drawing/2014/main" id="{8ED8B061-44A3-3312-F448-F9811E4DA468}"/>
                </a:ext>
              </a:extLst>
            </p:cNvPr>
            <p:cNvSpPr/>
            <p:nvPr/>
          </p:nvSpPr>
          <p:spPr>
            <a:xfrm>
              <a:off x="10345306" y="1739060"/>
              <a:ext cx="433477" cy="547532"/>
            </a:xfrm>
            <a:custGeom>
              <a:avLst/>
              <a:gdLst>
                <a:gd name="connsiteX0" fmla="*/ 433477 w 433477"/>
                <a:gd name="connsiteY0" fmla="*/ 216966 h 547532"/>
                <a:gd name="connsiteX1" fmla="*/ 217035 w 433477"/>
                <a:gd name="connsiteY1" fmla="*/ 0 h 547532"/>
                <a:gd name="connsiteX2" fmla="*/ 0 w 433477"/>
                <a:gd name="connsiteY2" fmla="*/ 216373 h 547532"/>
                <a:gd name="connsiteX3" fmla="*/ 29875 w 433477"/>
                <a:gd name="connsiteY3" fmla="*/ 326437 h 547532"/>
                <a:gd name="connsiteX4" fmla="*/ 29875 w 433477"/>
                <a:gd name="connsiteY4" fmla="*/ 326437 h 547532"/>
                <a:gd name="connsiteX5" fmla="*/ 30567 w 433477"/>
                <a:gd name="connsiteY5" fmla="*/ 327228 h 547532"/>
                <a:gd name="connsiteX6" fmla="*/ 59749 w 433477"/>
                <a:gd name="connsiteY6" fmla="*/ 365993 h 547532"/>
                <a:gd name="connsiteX7" fmla="*/ 185479 w 433477"/>
                <a:gd name="connsiteY7" fmla="*/ 532227 h 547532"/>
                <a:gd name="connsiteX8" fmla="*/ 240994 w 433477"/>
                <a:gd name="connsiteY8" fmla="*/ 539228 h 547532"/>
                <a:gd name="connsiteX9" fmla="*/ 247998 w 433477"/>
                <a:gd name="connsiteY9" fmla="*/ 532227 h 547532"/>
                <a:gd name="connsiteX10" fmla="*/ 371750 w 433477"/>
                <a:gd name="connsiteY10" fmla="*/ 368268 h 547532"/>
                <a:gd name="connsiteX11" fmla="*/ 403207 w 433477"/>
                <a:gd name="connsiteY11" fmla="*/ 326635 h 547532"/>
                <a:gd name="connsiteX12" fmla="*/ 403702 w 433477"/>
                <a:gd name="connsiteY12" fmla="*/ 326042 h 547532"/>
                <a:gd name="connsiteX13" fmla="*/ 403702 w 433477"/>
                <a:gd name="connsiteY13" fmla="*/ 326042 h 547532"/>
                <a:gd name="connsiteX14" fmla="*/ 433477 w 433477"/>
                <a:gd name="connsiteY14" fmla="*/ 216966 h 547532"/>
                <a:gd name="connsiteX15" fmla="*/ 216739 w 433477"/>
                <a:gd name="connsiteY15" fmla="*/ 311307 h 547532"/>
                <a:gd name="connsiteX16" fmla="*/ 121180 w 433477"/>
                <a:gd name="connsiteY16" fmla="*/ 215977 h 547532"/>
                <a:gd name="connsiteX17" fmla="*/ 216541 w 433477"/>
                <a:gd name="connsiteY17" fmla="*/ 120450 h 547532"/>
                <a:gd name="connsiteX18" fmla="*/ 312100 w 433477"/>
                <a:gd name="connsiteY18" fmla="*/ 215780 h 547532"/>
                <a:gd name="connsiteX19" fmla="*/ 312100 w 433477"/>
                <a:gd name="connsiteY19" fmla="*/ 215879 h 547532"/>
                <a:gd name="connsiteX20" fmla="*/ 216739 w 433477"/>
                <a:gd name="connsiteY20" fmla="*/ 311307 h 547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33477" h="547532">
                  <a:moveTo>
                    <a:pt x="433477" y="216966"/>
                  </a:moveTo>
                  <a:cubicBezTo>
                    <a:pt x="433645" y="97300"/>
                    <a:pt x="336741" y="165"/>
                    <a:pt x="217035" y="0"/>
                  </a:cubicBezTo>
                  <a:cubicBezTo>
                    <a:pt x="97340" y="-165"/>
                    <a:pt x="168" y="96706"/>
                    <a:pt x="0" y="216373"/>
                  </a:cubicBezTo>
                  <a:cubicBezTo>
                    <a:pt x="-49" y="255069"/>
                    <a:pt x="10259" y="293072"/>
                    <a:pt x="29875" y="326437"/>
                  </a:cubicBezTo>
                  <a:lnTo>
                    <a:pt x="29875" y="326437"/>
                  </a:lnTo>
                  <a:lnTo>
                    <a:pt x="30567" y="327228"/>
                  </a:lnTo>
                  <a:cubicBezTo>
                    <a:pt x="38877" y="341271"/>
                    <a:pt x="49264" y="351259"/>
                    <a:pt x="59749" y="365993"/>
                  </a:cubicBezTo>
                  <a:lnTo>
                    <a:pt x="185479" y="532227"/>
                  </a:lnTo>
                  <a:cubicBezTo>
                    <a:pt x="198873" y="549483"/>
                    <a:pt x="223733" y="552618"/>
                    <a:pt x="240994" y="539228"/>
                  </a:cubicBezTo>
                  <a:cubicBezTo>
                    <a:pt x="243616" y="537191"/>
                    <a:pt x="245970" y="534847"/>
                    <a:pt x="247998" y="532227"/>
                  </a:cubicBezTo>
                  <a:lnTo>
                    <a:pt x="371750" y="368268"/>
                  </a:lnTo>
                  <a:cubicBezTo>
                    <a:pt x="382997" y="354977"/>
                    <a:pt x="393493" y="341083"/>
                    <a:pt x="403207" y="326635"/>
                  </a:cubicBezTo>
                  <a:lnTo>
                    <a:pt x="403702" y="326042"/>
                  </a:lnTo>
                  <a:lnTo>
                    <a:pt x="403702" y="326042"/>
                  </a:lnTo>
                  <a:cubicBezTo>
                    <a:pt x="423170" y="292983"/>
                    <a:pt x="433448" y="255326"/>
                    <a:pt x="433477" y="216966"/>
                  </a:cubicBezTo>
                  <a:close/>
                  <a:moveTo>
                    <a:pt x="216739" y="311307"/>
                  </a:moveTo>
                  <a:cubicBezTo>
                    <a:pt x="164013" y="311366"/>
                    <a:pt x="121239" y="268686"/>
                    <a:pt x="121180" y="215977"/>
                  </a:cubicBezTo>
                  <a:cubicBezTo>
                    <a:pt x="121121" y="163269"/>
                    <a:pt x="163815" y="120509"/>
                    <a:pt x="216541" y="120450"/>
                  </a:cubicBezTo>
                  <a:cubicBezTo>
                    <a:pt x="269266" y="120391"/>
                    <a:pt x="312040" y="163071"/>
                    <a:pt x="312100" y="215780"/>
                  </a:cubicBezTo>
                  <a:cubicBezTo>
                    <a:pt x="312100" y="215809"/>
                    <a:pt x="312100" y="215849"/>
                    <a:pt x="312100" y="215879"/>
                  </a:cubicBezTo>
                  <a:cubicBezTo>
                    <a:pt x="312100" y="268547"/>
                    <a:pt x="269425" y="311248"/>
                    <a:pt x="216739" y="311307"/>
                  </a:cubicBezTo>
                  <a:close/>
                </a:path>
              </a:pathLst>
            </a:custGeom>
            <a:solidFill>
              <a:srgbClr val="FF725E"/>
            </a:solidFill>
            <a:ln w="9887" cap="flat">
              <a:noFill/>
              <a:prstDash val="solid"/>
              <a:miter/>
            </a:ln>
          </p:spPr>
          <p:txBody>
            <a:bodyPr rtlCol="0" anchor="ctr"/>
            <a:lstStyle/>
            <a:p>
              <a:endParaRPr lang="en-IN"/>
            </a:p>
          </p:txBody>
        </p:sp>
      </p:grpSp>
      <p:grpSp>
        <p:nvGrpSpPr>
          <p:cNvPr id="95" name="Graphic 2">
            <a:extLst>
              <a:ext uri="{FF2B5EF4-FFF2-40B4-BE49-F238E27FC236}">
                <a16:creationId xmlns:a16="http://schemas.microsoft.com/office/drawing/2014/main" id="{7876231E-6955-E4C6-8882-BB0F24151D4C}"/>
              </a:ext>
            </a:extLst>
          </p:cNvPr>
          <p:cNvGrpSpPr/>
          <p:nvPr/>
        </p:nvGrpSpPr>
        <p:grpSpPr>
          <a:xfrm>
            <a:off x="7827341" y="3667215"/>
            <a:ext cx="807303" cy="708347"/>
            <a:chOff x="7827341" y="3667215"/>
            <a:chExt cx="807303" cy="708347"/>
          </a:xfrm>
        </p:grpSpPr>
        <p:sp>
          <p:nvSpPr>
            <p:cNvPr id="96" name="Freeform: Shape 95">
              <a:extLst>
                <a:ext uri="{FF2B5EF4-FFF2-40B4-BE49-F238E27FC236}">
                  <a16:creationId xmlns:a16="http://schemas.microsoft.com/office/drawing/2014/main" id="{13B99DAB-82AE-A40F-5039-BFDC6EB253BF}"/>
                </a:ext>
              </a:extLst>
            </p:cNvPr>
            <p:cNvSpPr/>
            <p:nvPr/>
          </p:nvSpPr>
          <p:spPr>
            <a:xfrm>
              <a:off x="7827341" y="3667215"/>
              <a:ext cx="807205" cy="708347"/>
            </a:xfrm>
            <a:custGeom>
              <a:avLst/>
              <a:gdLst>
                <a:gd name="connsiteX0" fmla="*/ 0 w 807205"/>
                <a:gd name="connsiteY0" fmla="*/ 0 h 708347"/>
                <a:gd name="connsiteX1" fmla="*/ 123851 w 807205"/>
                <a:gd name="connsiteY1" fmla="*/ 247521 h 708347"/>
                <a:gd name="connsiteX2" fmla="*/ 672275 w 807205"/>
                <a:gd name="connsiteY2" fmla="*/ 708347 h 708347"/>
                <a:gd name="connsiteX3" fmla="*/ 807205 w 807205"/>
                <a:gd name="connsiteY3" fmla="*/ 532818 h 708347"/>
                <a:gd name="connsiteX4" fmla="*/ 268673 w 807205"/>
                <a:gd name="connsiteY4" fmla="*/ 83463 h 708347"/>
                <a:gd name="connsiteX5" fmla="*/ 0 w 807205"/>
                <a:gd name="connsiteY5" fmla="*/ 0 h 708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7205" h="708347">
                  <a:moveTo>
                    <a:pt x="0" y="0"/>
                  </a:moveTo>
                  <a:lnTo>
                    <a:pt x="123851" y="247521"/>
                  </a:lnTo>
                  <a:lnTo>
                    <a:pt x="672275" y="708347"/>
                  </a:lnTo>
                  <a:lnTo>
                    <a:pt x="807205" y="532818"/>
                  </a:lnTo>
                  <a:lnTo>
                    <a:pt x="268673" y="83463"/>
                  </a:lnTo>
                  <a:lnTo>
                    <a:pt x="0" y="0"/>
                  </a:lnTo>
                  <a:close/>
                </a:path>
              </a:pathLst>
            </a:custGeom>
            <a:solidFill>
              <a:srgbClr val="FF725E"/>
            </a:solidFill>
            <a:ln w="9887" cap="flat">
              <a:noFill/>
              <a:prstDash val="solid"/>
              <a:miter/>
            </a:ln>
          </p:spPr>
          <p:txBody>
            <a:bodyPr rtlCol="0" anchor="ctr"/>
            <a:lstStyle/>
            <a:p>
              <a:endParaRPr lang="en-IN"/>
            </a:p>
          </p:txBody>
        </p:sp>
        <p:sp>
          <p:nvSpPr>
            <p:cNvPr id="97" name="Freeform: Shape 96">
              <a:extLst>
                <a:ext uri="{FF2B5EF4-FFF2-40B4-BE49-F238E27FC236}">
                  <a16:creationId xmlns:a16="http://schemas.microsoft.com/office/drawing/2014/main" id="{2A4109E7-8A39-4D15-4E8F-F508DB3A9D44}"/>
                </a:ext>
              </a:extLst>
            </p:cNvPr>
            <p:cNvSpPr/>
            <p:nvPr/>
          </p:nvSpPr>
          <p:spPr>
            <a:xfrm>
              <a:off x="7827341" y="3667215"/>
              <a:ext cx="268672" cy="247860"/>
            </a:xfrm>
            <a:custGeom>
              <a:avLst/>
              <a:gdLst>
                <a:gd name="connsiteX0" fmla="*/ 268673 w 268672"/>
                <a:gd name="connsiteY0" fmla="*/ 83463 h 247860"/>
                <a:gd name="connsiteX1" fmla="*/ 252192 w 268672"/>
                <a:gd name="connsiteY1" fmla="*/ 99819 h 247860"/>
                <a:gd name="connsiteX2" fmla="*/ 248097 w 268672"/>
                <a:gd name="connsiteY2" fmla="*/ 99285 h 247860"/>
                <a:gd name="connsiteX3" fmla="*/ 236503 w 268672"/>
                <a:gd name="connsiteY3" fmla="*/ 168241 h 247860"/>
                <a:gd name="connsiteX4" fmla="*/ 194283 w 268672"/>
                <a:gd name="connsiteY4" fmla="*/ 175529 h 247860"/>
                <a:gd name="connsiteX5" fmla="*/ 153646 w 268672"/>
                <a:gd name="connsiteY5" fmla="*/ 245899 h 247860"/>
                <a:gd name="connsiteX6" fmla="*/ 122960 w 268672"/>
                <a:gd name="connsiteY6" fmla="*/ 245642 h 247860"/>
                <a:gd name="connsiteX7" fmla="*/ 0 w 268672"/>
                <a:gd name="connsiteY7" fmla="*/ 0 h 247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8672" h="247860">
                  <a:moveTo>
                    <a:pt x="268673" y="83463"/>
                  </a:moveTo>
                  <a:cubicBezTo>
                    <a:pt x="268643" y="92531"/>
                    <a:pt x="261263" y="99849"/>
                    <a:pt x="252192" y="99819"/>
                  </a:cubicBezTo>
                  <a:cubicBezTo>
                    <a:pt x="250807" y="99809"/>
                    <a:pt x="249432" y="99631"/>
                    <a:pt x="248097" y="99285"/>
                  </a:cubicBezTo>
                  <a:cubicBezTo>
                    <a:pt x="263944" y="121526"/>
                    <a:pt x="258751" y="152399"/>
                    <a:pt x="236503" y="168241"/>
                  </a:cubicBezTo>
                  <a:cubicBezTo>
                    <a:pt x="224266" y="176953"/>
                    <a:pt x="208736" y="179633"/>
                    <a:pt x="194283" y="175529"/>
                  </a:cubicBezTo>
                  <a:cubicBezTo>
                    <a:pt x="202504" y="206175"/>
                    <a:pt x="184312" y="237682"/>
                    <a:pt x="153646" y="245899"/>
                  </a:cubicBezTo>
                  <a:cubicBezTo>
                    <a:pt x="143586" y="248599"/>
                    <a:pt x="132981" y="248510"/>
                    <a:pt x="122960" y="245642"/>
                  </a:cubicBezTo>
                  <a:lnTo>
                    <a:pt x="0" y="0"/>
                  </a:lnTo>
                  <a:close/>
                </a:path>
              </a:pathLst>
            </a:custGeom>
            <a:solidFill>
              <a:srgbClr val="FFFFFF"/>
            </a:solidFill>
            <a:ln w="9887" cap="flat">
              <a:noFill/>
              <a:prstDash val="solid"/>
              <a:miter/>
            </a:ln>
          </p:spPr>
          <p:txBody>
            <a:bodyPr rtlCol="0" anchor="ctr"/>
            <a:lstStyle/>
            <a:p>
              <a:endParaRPr lang="en-IN"/>
            </a:p>
          </p:txBody>
        </p:sp>
        <p:sp>
          <p:nvSpPr>
            <p:cNvPr id="98" name="Freeform: Shape 97">
              <a:extLst>
                <a:ext uri="{FF2B5EF4-FFF2-40B4-BE49-F238E27FC236}">
                  <a16:creationId xmlns:a16="http://schemas.microsoft.com/office/drawing/2014/main" id="{C7806422-C068-1518-7C1B-8C3582162CE1}"/>
                </a:ext>
              </a:extLst>
            </p:cNvPr>
            <p:cNvSpPr/>
            <p:nvPr/>
          </p:nvSpPr>
          <p:spPr>
            <a:xfrm>
              <a:off x="7827341" y="3667215"/>
              <a:ext cx="110100" cy="99914"/>
            </a:xfrm>
            <a:custGeom>
              <a:avLst/>
              <a:gdLst>
                <a:gd name="connsiteX0" fmla="*/ 49857 w 110100"/>
                <a:gd name="connsiteY0" fmla="*/ 99582 h 99914"/>
                <a:gd name="connsiteX1" fmla="*/ 110100 w 110100"/>
                <a:gd name="connsiteY1" fmla="*/ 34216 h 99914"/>
                <a:gd name="connsiteX2" fmla="*/ 0 w 110100"/>
                <a:gd name="connsiteY2" fmla="*/ 0 h 99914"/>
              </a:gdLst>
              <a:ahLst/>
              <a:cxnLst>
                <a:cxn ang="0">
                  <a:pos x="connsiteX0" y="connsiteY0"/>
                </a:cxn>
                <a:cxn ang="0">
                  <a:pos x="connsiteX1" y="connsiteY1"/>
                </a:cxn>
                <a:cxn ang="0">
                  <a:pos x="connsiteX2" y="connsiteY2"/>
                </a:cxn>
              </a:cxnLst>
              <a:rect l="l" t="t" r="r" b="b"/>
              <a:pathLst>
                <a:path w="110100" h="99914">
                  <a:moveTo>
                    <a:pt x="49857" y="99582"/>
                  </a:moveTo>
                  <a:cubicBezTo>
                    <a:pt x="49857" y="99582"/>
                    <a:pt x="102088" y="108482"/>
                    <a:pt x="110100" y="34216"/>
                  </a:cubicBezTo>
                  <a:lnTo>
                    <a:pt x="0" y="0"/>
                  </a:lnTo>
                  <a:close/>
                </a:path>
              </a:pathLst>
            </a:custGeom>
            <a:solidFill>
              <a:srgbClr val="FF725E"/>
            </a:solidFill>
            <a:ln w="9887" cap="flat">
              <a:noFill/>
              <a:prstDash val="solid"/>
              <a:miter/>
            </a:ln>
          </p:spPr>
          <p:txBody>
            <a:bodyPr rtlCol="0" anchor="ctr"/>
            <a:lstStyle/>
            <a:p>
              <a:endParaRPr lang="en-IN"/>
            </a:p>
          </p:txBody>
        </p:sp>
        <p:sp>
          <p:nvSpPr>
            <p:cNvPr id="99" name="Freeform: Shape 98">
              <a:extLst>
                <a:ext uri="{FF2B5EF4-FFF2-40B4-BE49-F238E27FC236}">
                  <a16:creationId xmlns:a16="http://schemas.microsoft.com/office/drawing/2014/main" id="{B269D38A-4C47-ED5A-6352-9DB1AEB2AA8C}"/>
                </a:ext>
              </a:extLst>
            </p:cNvPr>
            <p:cNvSpPr/>
            <p:nvPr/>
          </p:nvSpPr>
          <p:spPr>
            <a:xfrm>
              <a:off x="7950301" y="3842744"/>
              <a:ext cx="611438" cy="532818"/>
            </a:xfrm>
            <a:custGeom>
              <a:avLst/>
              <a:gdLst>
                <a:gd name="connsiteX0" fmla="*/ 71323 w 611438"/>
                <a:gd name="connsiteY0" fmla="*/ 0 h 532818"/>
                <a:gd name="connsiteX1" fmla="*/ 611438 w 611438"/>
                <a:gd name="connsiteY1" fmla="*/ 446883 h 532818"/>
                <a:gd name="connsiteX2" fmla="*/ 549414 w 611438"/>
                <a:gd name="connsiteY2" fmla="*/ 532818 h 532818"/>
                <a:gd name="connsiteX3" fmla="*/ 890 w 611438"/>
                <a:gd name="connsiteY3" fmla="*/ 71992 h 532818"/>
                <a:gd name="connsiteX4" fmla="*/ 0 w 611438"/>
                <a:gd name="connsiteY4" fmla="*/ 70113 h 532818"/>
                <a:gd name="connsiteX5" fmla="*/ 25225 w 611438"/>
                <a:gd name="connsiteY5" fmla="*/ 71497 h 532818"/>
                <a:gd name="connsiteX6" fmla="*/ 54902 w 611438"/>
                <a:gd name="connsiteY6" fmla="*/ 56961 h 532818"/>
                <a:gd name="connsiteX7" fmla="*/ 73005 w 611438"/>
                <a:gd name="connsiteY7" fmla="*/ 21459 h 532818"/>
                <a:gd name="connsiteX8" fmla="*/ 71323 w 611438"/>
                <a:gd name="connsiteY8" fmla="*/ 0 h 532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1438" h="532818">
                  <a:moveTo>
                    <a:pt x="71323" y="0"/>
                  </a:moveTo>
                  <a:lnTo>
                    <a:pt x="611438" y="446883"/>
                  </a:lnTo>
                  <a:lnTo>
                    <a:pt x="549414" y="532818"/>
                  </a:lnTo>
                  <a:lnTo>
                    <a:pt x="890" y="71992"/>
                  </a:lnTo>
                  <a:lnTo>
                    <a:pt x="0" y="70113"/>
                  </a:lnTo>
                  <a:cubicBezTo>
                    <a:pt x="8191" y="72506"/>
                    <a:pt x="16827" y="72981"/>
                    <a:pt x="25225" y="71497"/>
                  </a:cubicBezTo>
                  <a:cubicBezTo>
                    <a:pt x="36295" y="69559"/>
                    <a:pt x="46582" y="64516"/>
                    <a:pt x="54902" y="56961"/>
                  </a:cubicBezTo>
                  <a:cubicBezTo>
                    <a:pt x="65031" y="47704"/>
                    <a:pt x="71461" y="35086"/>
                    <a:pt x="73005" y="21459"/>
                  </a:cubicBezTo>
                  <a:cubicBezTo>
                    <a:pt x="73786" y="14260"/>
                    <a:pt x="73212" y="6982"/>
                    <a:pt x="71323" y="0"/>
                  </a:cubicBezTo>
                  <a:close/>
                </a:path>
              </a:pathLst>
            </a:custGeom>
            <a:solidFill>
              <a:srgbClr val="000000"/>
            </a:solidFill>
            <a:ln w="9887" cap="flat">
              <a:noFill/>
              <a:prstDash val="solid"/>
              <a:miter/>
            </a:ln>
          </p:spPr>
          <p:txBody>
            <a:bodyPr rtlCol="0" anchor="ctr"/>
            <a:lstStyle/>
            <a:p>
              <a:endParaRPr lang="en-IN"/>
            </a:p>
          </p:txBody>
        </p:sp>
        <p:sp>
          <p:nvSpPr>
            <p:cNvPr id="100" name="Freeform: Shape 99">
              <a:extLst>
                <a:ext uri="{FF2B5EF4-FFF2-40B4-BE49-F238E27FC236}">
                  <a16:creationId xmlns:a16="http://schemas.microsoft.com/office/drawing/2014/main" id="{B8C64523-C4F0-54B8-13B3-C5E735BE5F1A}"/>
                </a:ext>
              </a:extLst>
            </p:cNvPr>
            <p:cNvSpPr/>
            <p:nvPr/>
          </p:nvSpPr>
          <p:spPr>
            <a:xfrm>
              <a:off x="8075438" y="3750678"/>
              <a:ext cx="559207" cy="471901"/>
            </a:xfrm>
            <a:custGeom>
              <a:avLst/>
              <a:gdLst>
                <a:gd name="connsiteX0" fmla="*/ 0 w 559207"/>
                <a:gd name="connsiteY0" fmla="*/ 15822 h 471901"/>
                <a:gd name="connsiteX1" fmla="*/ 541896 w 559207"/>
                <a:gd name="connsiteY1" fmla="*/ 471902 h 471901"/>
                <a:gd name="connsiteX2" fmla="*/ 559207 w 559207"/>
                <a:gd name="connsiteY2" fmla="*/ 449355 h 471901"/>
                <a:gd name="connsiteX3" fmla="*/ 20576 w 559207"/>
                <a:gd name="connsiteY3" fmla="*/ 0 h 471901"/>
                <a:gd name="connsiteX4" fmla="*/ 3957 w 559207"/>
                <a:gd name="connsiteY4" fmla="*/ 16514 h 471901"/>
                <a:gd name="connsiteX5" fmla="*/ 0 w 559207"/>
                <a:gd name="connsiteY5" fmla="*/ 15822 h 471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9207" h="471901">
                  <a:moveTo>
                    <a:pt x="0" y="15822"/>
                  </a:moveTo>
                  <a:lnTo>
                    <a:pt x="541896" y="471902"/>
                  </a:lnTo>
                  <a:lnTo>
                    <a:pt x="559207" y="449355"/>
                  </a:lnTo>
                  <a:lnTo>
                    <a:pt x="20576" y="0"/>
                  </a:lnTo>
                  <a:cubicBezTo>
                    <a:pt x="20121" y="8969"/>
                    <a:pt x="12929" y="16119"/>
                    <a:pt x="3957" y="16514"/>
                  </a:cubicBezTo>
                  <a:cubicBezTo>
                    <a:pt x="2621" y="16416"/>
                    <a:pt x="1296" y="16178"/>
                    <a:pt x="0" y="15822"/>
                  </a:cubicBezTo>
                  <a:close/>
                </a:path>
              </a:pathLst>
            </a:custGeom>
            <a:solidFill>
              <a:srgbClr val="000000"/>
            </a:solidFill>
            <a:ln w="9887" cap="flat">
              <a:noFill/>
              <a:prstDash val="solid"/>
              <a:miter/>
            </a:ln>
          </p:spPr>
          <p:txBody>
            <a:bodyPr rtlCol="0" anchor="ctr"/>
            <a:lstStyle/>
            <a:p>
              <a:endParaRPr lang="en-IN"/>
            </a:p>
          </p:txBody>
        </p:sp>
        <p:sp>
          <p:nvSpPr>
            <p:cNvPr id="101" name="Freeform: Shape 100">
              <a:extLst>
                <a:ext uri="{FF2B5EF4-FFF2-40B4-BE49-F238E27FC236}">
                  <a16:creationId xmlns:a16="http://schemas.microsoft.com/office/drawing/2014/main" id="{DC0406EB-2A29-9CDF-E0D6-7D6E1930EEE0}"/>
                </a:ext>
              </a:extLst>
            </p:cNvPr>
            <p:cNvSpPr/>
            <p:nvPr/>
          </p:nvSpPr>
          <p:spPr>
            <a:xfrm>
              <a:off x="7920537" y="3777563"/>
              <a:ext cx="65881" cy="85410"/>
            </a:xfrm>
            <a:custGeom>
              <a:avLst/>
              <a:gdLst>
                <a:gd name="connsiteX0" fmla="*/ 41437 w 65881"/>
                <a:gd name="connsiteY0" fmla="*/ 52819 h 85410"/>
                <a:gd name="connsiteX1" fmla="*/ 43910 w 65881"/>
                <a:gd name="connsiteY1" fmla="*/ 54500 h 85410"/>
                <a:gd name="connsiteX2" fmla="*/ 50933 w 65881"/>
                <a:gd name="connsiteY2" fmla="*/ 50545 h 85410"/>
                <a:gd name="connsiteX3" fmla="*/ 50241 w 65881"/>
                <a:gd name="connsiteY3" fmla="*/ 36601 h 85410"/>
                <a:gd name="connsiteX4" fmla="*/ 45394 w 65881"/>
                <a:gd name="connsiteY4" fmla="*/ 29580 h 85410"/>
                <a:gd name="connsiteX5" fmla="*/ 36293 w 65881"/>
                <a:gd name="connsiteY5" fmla="*/ 28097 h 85410"/>
                <a:gd name="connsiteX6" fmla="*/ 29665 w 65881"/>
                <a:gd name="connsiteY6" fmla="*/ 35909 h 85410"/>
                <a:gd name="connsiteX7" fmla="*/ 27588 w 65881"/>
                <a:gd name="connsiteY7" fmla="*/ 47578 h 85410"/>
                <a:gd name="connsiteX8" fmla="*/ 31347 w 65881"/>
                <a:gd name="connsiteY8" fmla="*/ 73388 h 85410"/>
                <a:gd name="connsiteX9" fmla="*/ 40349 w 65881"/>
                <a:gd name="connsiteY9" fmla="*/ 83277 h 85410"/>
                <a:gd name="connsiteX10" fmla="*/ 53703 w 65881"/>
                <a:gd name="connsiteY10" fmla="*/ 80311 h 85410"/>
                <a:gd name="connsiteX11" fmla="*/ 64090 w 65881"/>
                <a:gd name="connsiteY11" fmla="*/ 52226 h 85410"/>
                <a:gd name="connsiteX12" fmla="*/ 35600 w 65881"/>
                <a:gd name="connsiteY12" fmla="*/ 2781 h 85410"/>
                <a:gd name="connsiteX13" fmla="*/ 23037 w 65881"/>
                <a:gd name="connsiteY13" fmla="*/ 2781 h 85410"/>
                <a:gd name="connsiteX14" fmla="*/ 13936 w 65881"/>
                <a:gd name="connsiteY14" fmla="*/ 11385 h 85410"/>
                <a:gd name="connsiteX15" fmla="*/ 4044 w 65881"/>
                <a:gd name="connsiteY15" fmla="*/ 32250 h 85410"/>
                <a:gd name="connsiteX16" fmla="*/ 1373 w 65881"/>
                <a:gd name="connsiteY16" fmla="*/ 65181 h 85410"/>
                <a:gd name="connsiteX17" fmla="*/ 2956 w 65881"/>
                <a:gd name="connsiteY17" fmla="*/ 74180 h 85410"/>
                <a:gd name="connsiteX18" fmla="*/ 3549 w 65881"/>
                <a:gd name="connsiteY18" fmla="*/ 77245 h 85410"/>
                <a:gd name="connsiteX19" fmla="*/ 780 w 65881"/>
                <a:gd name="connsiteY19" fmla="*/ 65280 h 85410"/>
                <a:gd name="connsiteX20" fmla="*/ 3055 w 65881"/>
                <a:gd name="connsiteY20" fmla="*/ 31953 h 85410"/>
                <a:gd name="connsiteX21" fmla="*/ 12947 w 65881"/>
                <a:gd name="connsiteY21" fmla="*/ 10692 h 85410"/>
                <a:gd name="connsiteX22" fmla="*/ 22345 w 65881"/>
                <a:gd name="connsiteY22" fmla="*/ 1595 h 85410"/>
                <a:gd name="connsiteX23" fmla="*/ 36194 w 65881"/>
                <a:gd name="connsiteY23" fmla="*/ 1595 h 85410"/>
                <a:gd name="connsiteX24" fmla="*/ 65870 w 65881"/>
                <a:gd name="connsiteY24" fmla="*/ 52325 h 85410"/>
                <a:gd name="connsiteX25" fmla="*/ 63200 w 65881"/>
                <a:gd name="connsiteY25" fmla="*/ 68246 h 85410"/>
                <a:gd name="connsiteX26" fmla="*/ 54791 w 65881"/>
                <a:gd name="connsiteY26" fmla="*/ 81596 h 85410"/>
                <a:gd name="connsiteX27" fmla="*/ 40052 w 65881"/>
                <a:gd name="connsiteY27" fmla="*/ 84761 h 85410"/>
                <a:gd name="connsiteX28" fmla="*/ 30160 w 65881"/>
                <a:gd name="connsiteY28" fmla="*/ 74180 h 85410"/>
                <a:gd name="connsiteX29" fmla="*/ 26499 w 65881"/>
                <a:gd name="connsiteY29" fmla="*/ 47677 h 85410"/>
                <a:gd name="connsiteX30" fmla="*/ 28775 w 65881"/>
                <a:gd name="connsiteY30" fmla="*/ 35711 h 85410"/>
                <a:gd name="connsiteX31" fmla="*/ 36095 w 65881"/>
                <a:gd name="connsiteY31" fmla="*/ 27207 h 85410"/>
                <a:gd name="connsiteX32" fmla="*/ 45987 w 65881"/>
                <a:gd name="connsiteY32" fmla="*/ 28987 h 85410"/>
                <a:gd name="connsiteX33" fmla="*/ 51230 w 65881"/>
                <a:gd name="connsiteY33" fmla="*/ 36503 h 85410"/>
                <a:gd name="connsiteX34" fmla="*/ 51230 w 65881"/>
                <a:gd name="connsiteY34" fmla="*/ 50940 h 85410"/>
                <a:gd name="connsiteX35" fmla="*/ 43613 w 65881"/>
                <a:gd name="connsiteY35" fmla="*/ 54995 h 85410"/>
                <a:gd name="connsiteX36" fmla="*/ 41437 w 65881"/>
                <a:gd name="connsiteY36" fmla="*/ 52819 h 85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5881" h="85410">
                  <a:moveTo>
                    <a:pt x="41437" y="52819"/>
                  </a:moveTo>
                  <a:cubicBezTo>
                    <a:pt x="41437" y="52819"/>
                    <a:pt x="41437" y="54006"/>
                    <a:pt x="43910" y="54500"/>
                  </a:cubicBezTo>
                  <a:cubicBezTo>
                    <a:pt x="46907" y="55124"/>
                    <a:pt x="49904" y="53432"/>
                    <a:pt x="50933" y="50545"/>
                  </a:cubicBezTo>
                  <a:cubicBezTo>
                    <a:pt x="52110" y="45937"/>
                    <a:pt x="51873" y="41071"/>
                    <a:pt x="50241" y="36601"/>
                  </a:cubicBezTo>
                  <a:cubicBezTo>
                    <a:pt x="49390" y="33823"/>
                    <a:pt x="47698" y="31370"/>
                    <a:pt x="45394" y="29580"/>
                  </a:cubicBezTo>
                  <a:cubicBezTo>
                    <a:pt x="42792" y="27612"/>
                    <a:pt x="39389" y="27059"/>
                    <a:pt x="36293" y="28097"/>
                  </a:cubicBezTo>
                  <a:cubicBezTo>
                    <a:pt x="33078" y="29640"/>
                    <a:pt x="30664" y="32478"/>
                    <a:pt x="29665" y="35909"/>
                  </a:cubicBezTo>
                  <a:cubicBezTo>
                    <a:pt x="28448" y="39687"/>
                    <a:pt x="27756" y="43613"/>
                    <a:pt x="27588" y="47578"/>
                  </a:cubicBezTo>
                  <a:cubicBezTo>
                    <a:pt x="27014" y="56350"/>
                    <a:pt x="28290" y="65141"/>
                    <a:pt x="31347" y="73388"/>
                  </a:cubicBezTo>
                  <a:cubicBezTo>
                    <a:pt x="32761" y="77838"/>
                    <a:pt x="36045" y="81448"/>
                    <a:pt x="40349" y="83277"/>
                  </a:cubicBezTo>
                  <a:cubicBezTo>
                    <a:pt x="45018" y="84632"/>
                    <a:pt x="50053" y="83515"/>
                    <a:pt x="53703" y="80311"/>
                  </a:cubicBezTo>
                  <a:cubicBezTo>
                    <a:pt x="60825" y="72746"/>
                    <a:pt x="64575" y="62609"/>
                    <a:pt x="64090" y="52226"/>
                  </a:cubicBezTo>
                  <a:cubicBezTo>
                    <a:pt x="64565" y="31726"/>
                    <a:pt x="53574" y="12660"/>
                    <a:pt x="35600" y="2781"/>
                  </a:cubicBezTo>
                  <a:cubicBezTo>
                    <a:pt x="31634" y="853"/>
                    <a:pt x="27004" y="853"/>
                    <a:pt x="23037" y="2781"/>
                  </a:cubicBezTo>
                  <a:cubicBezTo>
                    <a:pt x="19357" y="4868"/>
                    <a:pt x="16231" y="7824"/>
                    <a:pt x="13936" y="11385"/>
                  </a:cubicBezTo>
                  <a:cubicBezTo>
                    <a:pt x="9584" y="17793"/>
                    <a:pt x="6247" y="24824"/>
                    <a:pt x="4044" y="32250"/>
                  </a:cubicBezTo>
                  <a:cubicBezTo>
                    <a:pt x="996" y="42940"/>
                    <a:pt x="89" y="54135"/>
                    <a:pt x="1373" y="65181"/>
                  </a:cubicBezTo>
                  <a:cubicBezTo>
                    <a:pt x="1736" y="68207"/>
                    <a:pt x="2264" y="71213"/>
                    <a:pt x="2956" y="74180"/>
                  </a:cubicBezTo>
                  <a:cubicBezTo>
                    <a:pt x="3225" y="75188"/>
                    <a:pt x="3423" y="76207"/>
                    <a:pt x="3549" y="77245"/>
                  </a:cubicBezTo>
                  <a:cubicBezTo>
                    <a:pt x="2228" y="73359"/>
                    <a:pt x="1300" y="69354"/>
                    <a:pt x="780" y="65280"/>
                  </a:cubicBezTo>
                  <a:cubicBezTo>
                    <a:pt x="-774" y="54135"/>
                    <a:pt x="0" y="42782"/>
                    <a:pt x="3055" y="31953"/>
                  </a:cubicBezTo>
                  <a:cubicBezTo>
                    <a:pt x="5185" y="24379"/>
                    <a:pt x="8525" y="17199"/>
                    <a:pt x="12947" y="10692"/>
                  </a:cubicBezTo>
                  <a:cubicBezTo>
                    <a:pt x="15301" y="6954"/>
                    <a:pt x="18526" y="3829"/>
                    <a:pt x="22345" y="1595"/>
                  </a:cubicBezTo>
                  <a:cubicBezTo>
                    <a:pt x="26717" y="-532"/>
                    <a:pt x="31821" y="-532"/>
                    <a:pt x="36194" y="1595"/>
                  </a:cubicBezTo>
                  <a:cubicBezTo>
                    <a:pt x="54841" y="11582"/>
                    <a:pt x="66296" y="31182"/>
                    <a:pt x="65870" y="52325"/>
                  </a:cubicBezTo>
                  <a:cubicBezTo>
                    <a:pt x="65791" y="57734"/>
                    <a:pt x="64891" y="63104"/>
                    <a:pt x="63200" y="68246"/>
                  </a:cubicBezTo>
                  <a:cubicBezTo>
                    <a:pt x="61755" y="73418"/>
                    <a:pt x="58837" y="78056"/>
                    <a:pt x="54791" y="81596"/>
                  </a:cubicBezTo>
                  <a:cubicBezTo>
                    <a:pt x="50735" y="85087"/>
                    <a:pt x="45186" y="86284"/>
                    <a:pt x="40052" y="84761"/>
                  </a:cubicBezTo>
                  <a:cubicBezTo>
                    <a:pt x="35373" y="82842"/>
                    <a:pt x="31762" y="78976"/>
                    <a:pt x="30160" y="74180"/>
                  </a:cubicBezTo>
                  <a:cubicBezTo>
                    <a:pt x="27142" y="65685"/>
                    <a:pt x="25906" y="56666"/>
                    <a:pt x="26499" y="47677"/>
                  </a:cubicBezTo>
                  <a:cubicBezTo>
                    <a:pt x="26697" y="43603"/>
                    <a:pt x="27459" y="39578"/>
                    <a:pt x="28775" y="35711"/>
                  </a:cubicBezTo>
                  <a:cubicBezTo>
                    <a:pt x="29912" y="31973"/>
                    <a:pt x="32573" y="28888"/>
                    <a:pt x="36095" y="27207"/>
                  </a:cubicBezTo>
                  <a:cubicBezTo>
                    <a:pt x="39478" y="26080"/>
                    <a:pt x="43207" y="26752"/>
                    <a:pt x="45987" y="28987"/>
                  </a:cubicBezTo>
                  <a:cubicBezTo>
                    <a:pt x="48480" y="30876"/>
                    <a:pt x="50320" y="33506"/>
                    <a:pt x="51230" y="36503"/>
                  </a:cubicBezTo>
                  <a:cubicBezTo>
                    <a:pt x="52714" y="41200"/>
                    <a:pt x="52714" y="46243"/>
                    <a:pt x="51230" y="50940"/>
                  </a:cubicBezTo>
                  <a:cubicBezTo>
                    <a:pt x="50112" y="54046"/>
                    <a:pt x="46818" y="55796"/>
                    <a:pt x="43613" y="54995"/>
                  </a:cubicBezTo>
                  <a:cubicBezTo>
                    <a:pt x="42584" y="54649"/>
                    <a:pt x="41783" y="53848"/>
                    <a:pt x="41437" y="52819"/>
                  </a:cubicBezTo>
                  <a:close/>
                </a:path>
              </a:pathLst>
            </a:custGeom>
            <a:solidFill>
              <a:srgbClr val="FFFFFF"/>
            </a:solidFill>
            <a:ln w="9887" cap="flat">
              <a:noFill/>
              <a:prstDash val="solid"/>
              <a:miter/>
            </a:ln>
          </p:spPr>
          <p:txBody>
            <a:bodyPr rtlCol="0" anchor="ctr"/>
            <a:lstStyle/>
            <a:p>
              <a:endParaRPr lang="en-IN"/>
            </a:p>
          </p:txBody>
        </p:sp>
        <p:sp>
          <p:nvSpPr>
            <p:cNvPr id="102" name="Freeform: Shape 101">
              <a:extLst>
                <a:ext uri="{FF2B5EF4-FFF2-40B4-BE49-F238E27FC236}">
                  <a16:creationId xmlns:a16="http://schemas.microsoft.com/office/drawing/2014/main" id="{D61BC165-94F0-461A-0AA5-531D4F39DE93}"/>
                </a:ext>
              </a:extLst>
            </p:cNvPr>
            <p:cNvSpPr/>
            <p:nvPr/>
          </p:nvSpPr>
          <p:spPr>
            <a:xfrm>
              <a:off x="7946443" y="3718440"/>
              <a:ext cx="62922" cy="186703"/>
            </a:xfrm>
            <a:custGeom>
              <a:avLst/>
              <a:gdLst>
                <a:gd name="connsiteX0" fmla="*/ 37788 w 62922"/>
                <a:gd name="connsiteY0" fmla="*/ 0 h 186703"/>
                <a:gd name="connsiteX1" fmla="*/ 35513 w 62922"/>
                <a:gd name="connsiteY1" fmla="*/ 8406 h 186703"/>
                <a:gd name="connsiteX2" fmla="*/ 36304 w 62922"/>
                <a:gd name="connsiteY2" fmla="*/ 32040 h 186703"/>
                <a:gd name="connsiteX3" fmla="*/ 48670 w 62922"/>
                <a:gd name="connsiteY3" fmla="*/ 65070 h 186703"/>
                <a:gd name="connsiteX4" fmla="*/ 62519 w 62922"/>
                <a:gd name="connsiteY4" fmla="*/ 106405 h 186703"/>
                <a:gd name="connsiteX5" fmla="*/ 54308 w 62922"/>
                <a:gd name="connsiteY5" fmla="*/ 148829 h 186703"/>
                <a:gd name="connsiteX6" fmla="*/ 30567 w 62922"/>
                <a:gd name="connsiteY6" fmla="*/ 175233 h 186703"/>
                <a:gd name="connsiteX7" fmla="*/ 8705 w 62922"/>
                <a:gd name="connsiteY7" fmla="*/ 185122 h 186703"/>
                <a:gd name="connsiteX8" fmla="*/ 0 w 62922"/>
                <a:gd name="connsiteY8" fmla="*/ 186704 h 186703"/>
                <a:gd name="connsiteX9" fmla="*/ 2275 w 62922"/>
                <a:gd name="connsiteY9" fmla="*/ 186210 h 186703"/>
                <a:gd name="connsiteX10" fmla="*/ 8112 w 62922"/>
                <a:gd name="connsiteY10" fmla="*/ 184528 h 186703"/>
                <a:gd name="connsiteX11" fmla="*/ 29479 w 62922"/>
                <a:gd name="connsiteY11" fmla="*/ 174639 h 186703"/>
                <a:gd name="connsiteX12" fmla="*/ 52627 w 62922"/>
                <a:gd name="connsiteY12" fmla="*/ 148532 h 186703"/>
                <a:gd name="connsiteX13" fmla="*/ 60639 w 62922"/>
                <a:gd name="connsiteY13" fmla="*/ 106801 h 186703"/>
                <a:gd name="connsiteX14" fmla="*/ 47680 w 62922"/>
                <a:gd name="connsiteY14" fmla="*/ 65861 h 186703"/>
                <a:gd name="connsiteX15" fmla="*/ 35513 w 62922"/>
                <a:gd name="connsiteY15" fmla="*/ 32436 h 186703"/>
                <a:gd name="connsiteX16" fmla="*/ 35513 w 62922"/>
                <a:gd name="connsiteY16" fmla="*/ 8505 h 186703"/>
                <a:gd name="connsiteX17" fmla="*/ 37788 w 62922"/>
                <a:gd name="connsiteY17" fmla="*/ 0 h 186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2922" h="186703">
                  <a:moveTo>
                    <a:pt x="37788" y="0"/>
                  </a:moveTo>
                  <a:cubicBezTo>
                    <a:pt x="37788" y="0"/>
                    <a:pt x="36601" y="2868"/>
                    <a:pt x="35513" y="8406"/>
                  </a:cubicBezTo>
                  <a:cubicBezTo>
                    <a:pt x="34237" y="16258"/>
                    <a:pt x="34504" y="24287"/>
                    <a:pt x="36304" y="32040"/>
                  </a:cubicBezTo>
                  <a:cubicBezTo>
                    <a:pt x="39114" y="43502"/>
                    <a:pt x="43269" y="54587"/>
                    <a:pt x="48670" y="65070"/>
                  </a:cubicBezTo>
                  <a:cubicBezTo>
                    <a:pt x="55584" y="77965"/>
                    <a:pt x="60273" y="91948"/>
                    <a:pt x="62519" y="106405"/>
                  </a:cubicBezTo>
                  <a:cubicBezTo>
                    <a:pt x="64052" y="121051"/>
                    <a:pt x="61193" y="135815"/>
                    <a:pt x="54308" y="148829"/>
                  </a:cubicBezTo>
                  <a:cubicBezTo>
                    <a:pt x="48670" y="159440"/>
                    <a:pt x="40519" y="168508"/>
                    <a:pt x="30567" y="175233"/>
                  </a:cubicBezTo>
                  <a:cubicBezTo>
                    <a:pt x="23860" y="179683"/>
                    <a:pt x="16480" y="183015"/>
                    <a:pt x="8705" y="185122"/>
                  </a:cubicBezTo>
                  <a:cubicBezTo>
                    <a:pt x="5866" y="185952"/>
                    <a:pt x="2948" y="186476"/>
                    <a:pt x="0" y="186704"/>
                  </a:cubicBezTo>
                  <a:lnTo>
                    <a:pt x="2275" y="186210"/>
                  </a:lnTo>
                  <a:lnTo>
                    <a:pt x="8112" y="184528"/>
                  </a:lnTo>
                  <a:cubicBezTo>
                    <a:pt x="15709" y="182363"/>
                    <a:pt x="22910" y="179030"/>
                    <a:pt x="29479" y="174639"/>
                  </a:cubicBezTo>
                  <a:cubicBezTo>
                    <a:pt x="39193" y="167945"/>
                    <a:pt x="47146" y="158985"/>
                    <a:pt x="52627" y="148532"/>
                  </a:cubicBezTo>
                  <a:cubicBezTo>
                    <a:pt x="59284" y="135687"/>
                    <a:pt x="62064" y="121189"/>
                    <a:pt x="60639" y="106801"/>
                  </a:cubicBezTo>
                  <a:cubicBezTo>
                    <a:pt x="58542" y="92551"/>
                    <a:pt x="54170" y="78726"/>
                    <a:pt x="47680" y="65861"/>
                  </a:cubicBezTo>
                  <a:cubicBezTo>
                    <a:pt x="42289" y="55250"/>
                    <a:pt x="38204" y="44026"/>
                    <a:pt x="35513" y="32436"/>
                  </a:cubicBezTo>
                  <a:cubicBezTo>
                    <a:pt x="33891" y="24544"/>
                    <a:pt x="33891" y="16396"/>
                    <a:pt x="35513" y="8505"/>
                  </a:cubicBezTo>
                  <a:cubicBezTo>
                    <a:pt x="35899" y="5577"/>
                    <a:pt x="36661" y="2719"/>
                    <a:pt x="37788" y="0"/>
                  </a:cubicBezTo>
                  <a:close/>
                </a:path>
              </a:pathLst>
            </a:custGeom>
            <a:solidFill>
              <a:srgbClr val="FFFFFF"/>
            </a:solidFill>
            <a:ln w="9887" cap="flat">
              <a:noFill/>
              <a:prstDash val="solid"/>
              <a:miter/>
            </a:ln>
          </p:spPr>
          <p:txBody>
            <a:bodyPr rtlCol="0" anchor="ctr"/>
            <a:lstStyle/>
            <a:p>
              <a:endParaRPr lang="en-IN"/>
            </a:p>
          </p:txBody>
        </p:sp>
        <p:sp>
          <p:nvSpPr>
            <p:cNvPr id="103" name="Freeform: Shape 102">
              <a:extLst>
                <a:ext uri="{FF2B5EF4-FFF2-40B4-BE49-F238E27FC236}">
                  <a16:creationId xmlns:a16="http://schemas.microsoft.com/office/drawing/2014/main" id="{B7DAF230-95B3-39B5-E1A2-F69734E5BE69}"/>
                </a:ext>
              </a:extLst>
            </p:cNvPr>
            <p:cNvSpPr/>
            <p:nvPr/>
          </p:nvSpPr>
          <p:spPr>
            <a:xfrm>
              <a:off x="8031333" y="3734262"/>
              <a:ext cx="15021" cy="108581"/>
            </a:xfrm>
            <a:custGeom>
              <a:avLst/>
              <a:gdLst>
                <a:gd name="connsiteX0" fmla="*/ 15021 w 15021"/>
                <a:gd name="connsiteY0" fmla="*/ 0 h 108581"/>
                <a:gd name="connsiteX1" fmla="*/ 5129 w 15021"/>
                <a:gd name="connsiteY1" fmla="*/ 12658 h 108581"/>
                <a:gd name="connsiteX2" fmla="*/ 1667 w 15021"/>
                <a:gd name="connsiteY2" fmla="*/ 52214 h 108581"/>
                <a:gd name="connsiteX3" fmla="*/ 6712 w 15021"/>
                <a:gd name="connsiteY3" fmla="*/ 92264 h 108581"/>
                <a:gd name="connsiteX4" fmla="*/ 9581 w 15021"/>
                <a:gd name="connsiteY4" fmla="*/ 104230 h 108581"/>
                <a:gd name="connsiteX5" fmla="*/ 10669 w 15021"/>
                <a:gd name="connsiteY5" fmla="*/ 108581 h 108581"/>
                <a:gd name="connsiteX6" fmla="*/ 8987 w 15021"/>
                <a:gd name="connsiteY6" fmla="*/ 104329 h 108581"/>
                <a:gd name="connsiteX7" fmla="*/ 5624 w 15021"/>
                <a:gd name="connsiteY7" fmla="*/ 92561 h 108581"/>
                <a:gd name="connsiteX8" fmla="*/ 84 w 15021"/>
                <a:gd name="connsiteY8" fmla="*/ 52313 h 108581"/>
                <a:gd name="connsiteX9" fmla="*/ 678 w 15021"/>
                <a:gd name="connsiteY9" fmla="*/ 29964 h 108581"/>
                <a:gd name="connsiteX10" fmla="*/ 4041 w 15021"/>
                <a:gd name="connsiteY10" fmla="*/ 11966 h 108581"/>
                <a:gd name="connsiteX11" fmla="*/ 11262 w 15021"/>
                <a:gd name="connsiteY11" fmla="*/ 2077 h 108581"/>
                <a:gd name="connsiteX12" fmla="*/ 15021 w 15021"/>
                <a:gd name="connsiteY12" fmla="*/ 0 h 108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021" h="108581">
                  <a:moveTo>
                    <a:pt x="15021" y="0"/>
                  </a:moveTo>
                  <a:cubicBezTo>
                    <a:pt x="10322" y="2907"/>
                    <a:pt x="6811" y="7397"/>
                    <a:pt x="5129" y="12658"/>
                  </a:cubicBezTo>
                  <a:cubicBezTo>
                    <a:pt x="1914" y="25583"/>
                    <a:pt x="747" y="38933"/>
                    <a:pt x="1667" y="52214"/>
                  </a:cubicBezTo>
                  <a:cubicBezTo>
                    <a:pt x="2102" y="65693"/>
                    <a:pt x="3794" y="79102"/>
                    <a:pt x="6712" y="92264"/>
                  </a:cubicBezTo>
                  <a:cubicBezTo>
                    <a:pt x="7800" y="97307"/>
                    <a:pt x="8888" y="101362"/>
                    <a:pt x="9581" y="104230"/>
                  </a:cubicBezTo>
                  <a:cubicBezTo>
                    <a:pt x="10065" y="105644"/>
                    <a:pt x="10431" y="107107"/>
                    <a:pt x="10669" y="108581"/>
                  </a:cubicBezTo>
                  <a:cubicBezTo>
                    <a:pt x="9996" y="107206"/>
                    <a:pt x="9432" y="105792"/>
                    <a:pt x="8987" y="104329"/>
                  </a:cubicBezTo>
                  <a:cubicBezTo>
                    <a:pt x="8097" y="101560"/>
                    <a:pt x="6910" y="97604"/>
                    <a:pt x="5624" y="92561"/>
                  </a:cubicBezTo>
                  <a:cubicBezTo>
                    <a:pt x="2448" y="79359"/>
                    <a:pt x="598" y="65880"/>
                    <a:pt x="84" y="52313"/>
                  </a:cubicBezTo>
                  <a:cubicBezTo>
                    <a:pt x="-134" y="44857"/>
                    <a:pt x="74" y="37400"/>
                    <a:pt x="678" y="29964"/>
                  </a:cubicBezTo>
                  <a:cubicBezTo>
                    <a:pt x="955" y="23832"/>
                    <a:pt x="2082" y="17780"/>
                    <a:pt x="4041" y="11966"/>
                  </a:cubicBezTo>
                  <a:cubicBezTo>
                    <a:pt x="5505" y="8069"/>
                    <a:pt x="7998" y="4658"/>
                    <a:pt x="11262" y="2077"/>
                  </a:cubicBezTo>
                  <a:cubicBezTo>
                    <a:pt x="12390" y="1177"/>
                    <a:pt x="13656" y="475"/>
                    <a:pt x="15021" y="0"/>
                  </a:cubicBezTo>
                  <a:close/>
                </a:path>
              </a:pathLst>
            </a:custGeom>
            <a:solidFill>
              <a:srgbClr val="FFFFFF"/>
            </a:solidFill>
            <a:ln w="9887" cap="flat">
              <a:noFill/>
              <a:prstDash val="solid"/>
              <a:miter/>
            </a:ln>
          </p:spPr>
          <p:txBody>
            <a:bodyPr rtlCol="0" anchor="ctr"/>
            <a:lstStyle/>
            <a:p>
              <a:endParaRPr lang="en-IN"/>
            </a:p>
          </p:txBody>
        </p:sp>
        <p:sp>
          <p:nvSpPr>
            <p:cNvPr id="104" name="Freeform: Shape 103">
              <a:extLst>
                <a:ext uri="{FF2B5EF4-FFF2-40B4-BE49-F238E27FC236}">
                  <a16:creationId xmlns:a16="http://schemas.microsoft.com/office/drawing/2014/main" id="{30E46B24-B460-9495-B80F-D3DCDE17F1F4}"/>
                </a:ext>
              </a:extLst>
            </p:cNvPr>
            <p:cNvSpPr/>
            <p:nvPr/>
          </p:nvSpPr>
          <p:spPr>
            <a:xfrm>
              <a:off x="8061854" y="3777776"/>
              <a:ext cx="18530" cy="52705"/>
            </a:xfrm>
            <a:custGeom>
              <a:avLst/>
              <a:gdLst>
                <a:gd name="connsiteX0" fmla="*/ 8143 w 18530"/>
                <a:gd name="connsiteY0" fmla="*/ 52706 h 52705"/>
                <a:gd name="connsiteX1" fmla="*/ 4186 w 18530"/>
                <a:gd name="connsiteY1" fmla="*/ 44498 h 52705"/>
                <a:gd name="connsiteX2" fmla="*/ 32 w 18530"/>
                <a:gd name="connsiteY2" fmla="*/ 22841 h 52705"/>
                <a:gd name="connsiteX3" fmla="*/ 9924 w 18530"/>
                <a:gd name="connsiteY3" fmla="*/ 3063 h 52705"/>
                <a:gd name="connsiteX4" fmla="*/ 16057 w 18530"/>
                <a:gd name="connsiteY4" fmla="*/ 96 h 52705"/>
                <a:gd name="connsiteX5" fmla="*/ 18530 w 18530"/>
                <a:gd name="connsiteY5" fmla="*/ 96 h 52705"/>
                <a:gd name="connsiteX6" fmla="*/ 10616 w 18530"/>
                <a:gd name="connsiteY6" fmla="*/ 4250 h 52705"/>
                <a:gd name="connsiteX7" fmla="*/ 1516 w 18530"/>
                <a:gd name="connsiteY7" fmla="*/ 22940 h 52705"/>
                <a:gd name="connsiteX8" fmla="*/ 5176 w 18530"/>
                <a:gd name="connsiteY8" fmla="*/ 44102 h 52705"/>
                <a:gd name="connsiteX9" fmla="*/ 8143 w 18530"/>
                <a:gd name="connsiteY9" fmla="*/ 52706 h 52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30" h="52705">
                  <a:moveTo>
                    <a:pt x="8143" y="52706"/>
                  </a:moveTo>
                  <a:cubicBezTo>
                    <a:pt x="6521" y="50125"/>
                    <a:pt x="5195" y="47376"/>
                    <a:pt x="4186" y="44498"/>
                  </a:cubicBezTo>
                  <a:cubicBezTo>
                    <a:pt x="1189" y="37684"/>
                    <a:pt x="-235" y="30278"/>
                    <a:pt x="32" y="22841"/>
                  </a:cubicBezTo>
                  <a:cubicBezTo>
                    <a:pt x="150" y="15088"/>
                    <a:pt x="3791" y="7810"/>
                    <a:pt x="9924" y="3063"/>
                  </a:cubicBezTo>
                  <a:cubicBezTo>
                    <a:pt x="11774" y="1708"/>
                    <a:pt x="13851" y="700"/>
                    <a:pt x="16057" y="96"/>
                  </a:cubicBezTo>
                  <a:cubicBezTo>
                    <a:pt x="16878" y="-32"/>
                    <a:pt x="17709" y="-32"/>
                    <a:pt x="18530" y="96"/>
                  </a:cubicBezTo>
                  <a:cubicBezTo>
                    <a:pt x="15691" y="1065"/>
                    <a:pt x="13020" y="2470"/>
                    <a:pt x="10616" y="4250"/>
                  </a:cubicBezTo>
                  <a:cubicBezTo>
                    <a:pt x="5057" y="8897"/>
                    <a:pt x="1743" y="15701"/>
                    <a:pt x="1516" y="22940"/>
                  </a:cubicBezTo>
                  <a:cubicBezTo>
                    <a:pt x="1387" y="30159"/>
                    <a:pt x="2633" y="37338"/>
                    <a:pt x="5176" y="44102"/>
                  </a:cubicBezTo>
                  <a:cubicBezTo>
                    <a:pt x="6333" y="46911"/>
                    <a:pt x="7322" y="49779"/>
                    <a:pt x="8143" y="52706"/>
                  </a:cubicBezTo>
                  <a:close/>
                </a:path>
              </a:pathLst>
            </a:custGeom>
            <a:solidFill>
              <a:srgbClr val="FFFFFF"/>
            </a:solidFill>
            <a:ln w="9887" cap="flat">
              <a:noFill/>
              <a:prstDash val="solid"/>
              <a:miter/>
            </a:ln>
          </p:spPr>
          <p:txBody>
            <a:bodyPr rtlCol="0" anchor="ctr"/>
            <a:lstStyle/>
            <a:p>
              <a:endParaRPr lang="en-IN"/>
            </a:p>
          </p:txBody>
        </p:sp>
        <p:sp>
          <p:nvSpPr>
            <p:cNvPr id="105" name="Freeform: Shape 104">
              <a:extLst>
                <a:ext uri="{FF2B5EF4-FFF2-40B4-BE49-F238E27FC236}">
                  <a16:creationId xmlns:a16="http://schemas.microsoft.com/office/drawing/2014/main" id="{6E2F75B5-89E3-B0AC-11D2-DC70159FE193}"/>
                </a:ext>
              </a:extLst>
            </p:cNvPr>
            <p:cNvSpPr/>
            <p:nvPr/>
          </p:nvSpPr>
          <p:spPr>
            <a:xfrm>
              <a:off x="7908952" y="3704298"/>
              <a:ext cx="42635" cy="120052"/>
            </a:xfrm>
            <a:custGeom>
              <a:avLst/>
              <a:gdLst>
                <a:gd name="connsiteX0" fmla="*/ 39470 w 42635"/>
                <a:gd name="connsiteY0" fmla="*/ 0 h 120052"/>
                <a:gd name="connsiteX1" fmla="*/ 40064 w 42635"/>
                <a:gd name="connsiteY1" fmla="*/ 1187 h 120052"/>
                <a:gd name="connsiteX2" fmla="*/ 41448 w 42635"/>
                <a:gd name="connsiteY2" fmla="*/ 4747 h 120052"/>
                <a:gd name="connsiteX3" fmla="*/ 42635 w 42635"/>
                <a:gd name="connsiteY3" fmla="*/ 10680 h 120052"/>
                <a:gd name="connsiteX4" fmla="*/ 40261 w 42635"/>
                <a:gd name="connsiteY4" fmla="*/ 18393 h 120052"/>
                <a:gd name="connsiteX5" fmla="*/ 29281 w 42635"/>
                <a:gd name="connsiteY5" fmla="*/ 35798 h 120052"/>
                <a:gd name="connsiteX6" fmla="*/ 17806 w 42635"/>
                <a:gd name="connsiteY6" fmla="*/ 58048 h 120052"/>
                <a:gd name="connsiteX7" fmla="*/ 4451 w 42635"/>
                <a:gd name="connsiteY7" fmla="*/ 101560 h 120052"/>
                <a:gd name="connsiteX8" fmla="*/ 1286 w 42635"/>
                <a:gd name="connsiteY8" fmla="*/ 115108 h 120052"/>
                <a:gd name="connsiteX9" fmla="*/ 0 w 42635"/>
                <a:gd name="connsiteY9" fmla="*/ 120052 h 120052"/>
                <a:gd name="connsiteX10" fmla="*/ 692 w 42635"/>
                <a:gd name="connsiteY10" fmla="*/ 115009 h 120052"/>
                <a:gd name="connsiteX11" fmla="*/ 3462 w 42635"/>
                <a:gd name="connsiteY11" fmla="*/ 101362 h 120052"/>
                <a:gd name="connsiteX12" fmla="*/ 16421 w 42635"/>
                <a:gd name="connsiteY12" fmla="*/ 57455 h 120052"/>
                <a:gd name="connsiteX13" fmla="*/ 28094 w 42635"/>
                <a:gd name="connsiteY13" fmla="*/ 35007 h 120052"/>
                <a:gd name="connsiteX14" fmla="*/ 39371 w 42635"/>
                <a:gd name="connsiteY14" fmla="*/ 17899 h 120052"/>
                <a:gd name="connsiteX15" fmla="*/ 40855 w 42635"/>
                <a:gd name="connsiteY15" fmla="*/ 4944 h 120052"/>
                <a:gd name="connsiteX16" fmla="*/ 39470 w 42635"/>
                <a:gd name="connsiteY16" fmla="*/ 0 h 120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635" h="120052">
                  <a:moveTo>
                    <a:pt x="39470" y="0"/>
                  </a:moveTo>
                  <a:cubicBezTo>
                    <a:pt x="39470" y="0"/>
                    <a:pt x="39470" y="0"/>
                    <a:pt x="40064" y="1187"/>
                  </a:cubicBezTo>
                  <a:cubicBezTo>
                    <a:pt x="40617" y="2334"/>
                    <a:pt x="41082" y="3530"/>
                    <a:pt x="41448" y="4747"/>
                  </a:cubicBezTo>
                  <a:cubicBezTo>
                    <a:pt x="42220" y="6625"/>
                    <a:pt x="42626" y="8643"/>
                    <a:pt x="42635" y="10680"/>
                  </a:cubicBezTo>
                  <a:cubicBezTo>
                    <a:pt x="42448" y="13400"/>
                    <a:pt x="41636" y="16040"/>
                    <a:pt x="40261" y="18393"/>
                  </a:cubicBezTo>
                  <a:cubicBezTo>
                    <a:pt x="36908" y="24376"/>
                    <a:pt x="33238" y="30191"/>
                    <a:pt x="29281" y="35798"/>
                  </a:cubicBezTo>
                  <a:cubicBezTo>
                    <a:pt x="24845" y="42889"/>
                    <a:pt x="21007" y="50325"/>
                    <a:pt x="17806" y="58048"/>
                  </a:cubicBezTo>
                  <a:cubicBezTo>
                    <a:pt x="12218" y="72180"/>
                    <a:pt x="7753" y="86726"/>
                    <a:pt x="4451" y="101560"/>
                  </a:cubicBezTo>
                  <a:cubicBezTo>
                    <a:pt x="3264" y="106504"/>
                    <a:pt x="2275" y="110954"/>
                    <a:pt x="1286" y="115108"/>
                  </a:cubicBezTo>
                  <a:cubicBezTo>
                    <a:pt x="297" y="119261"/>
                    <a:pt x="99" y="120052"/>
                    <a:pt x="0" y="120052"/>
                  </a:cubicBezTo>
                  <a:cubicBezTo>
                    <a:pt x="-2" y="118351"/>
                    <a:pt x="231" y="116650"/>
                    <a:pt x="692" y="115009"/>
                  </a:cubicBezTo>
                  <a:cubicBezTo>
                    <a:pt x="1286" y="111745"/>
                    <a:pt x="2176" y="107097"/>
                    <a:pt x="3462" y="101362"/>
                  </a:cubicBezTo>
                  <a:cubicBezTo>
                    <a:pt x="6409" y="86360"/>
                    <a:pt x="10748" y="71656"/>
                    <a:pt x="16421" y="57455"/>
                  </a:cubicBezTo>
                  <a:cubicBezTo>
                    <a:pt x="19627" y="49633"/>
                    <a:pt x="23535" y="42127"/>
                    <a:pt x="28094" y="35007"/>
                  </a:cubicBezTo>
                  <a:cubicBezTo>
                    <a:pt x="32348" y="28480"/>
                    <a:pt x="36700" y="23041"/>
                    <a:pt x="39371" y="17899"/>
                  </a:cubicBezTo>
                  <a:cubicBezTo>
                    <a:pt x="41874" y="14052"/>
                    <a:pt x="42418" y="9256"/>
                    <a:pt x="40855" y="4944"/>
                  </a:cubicBezTo>
                  <a:cubicBezTo>
                    <a:pt x="39965" y="1780"/>
                    <a:pt x="39371" y="99"/>
                    <a:pt x="39470" y="0"/>
                  </a:cubicBezTo>
                  <a:close/>
                </a:path>
              </a:pathLst>
            </a:custGeom>
            <a:solidFill>
              <a:srgbClr val="FFFFFF"/>
            </a:solidFill>
            <a:ln w="9887" cap="flat">
              <a:noFill/>
              <a:prstDash val="solid"/>
              <a:miter/>
            </a:ln>
          </p:spPr>
          <p:txBody>
            <a:bodyPr rtlCol="0" anchor="ctr"/>
            <a:lstStyle/>
            <a:p>
              <a:endParaRPr lang="en-IN"/>
            </a:p>
          </p:txBody>
        </p:sp>
      </p:grpSp>
      <p:grpSp>
        <p:nvGrpSpPr>
          <p:cNvPr id="106" name="Graphic 2">
            <a:extLst>
              <a:ext uri="{FF2B5EF4-FFF2-40B4-BE49-F238E27FC236}">
                <a16:creationId xmlns:a16="http://schemas.microsoft.com/office/drawing/2014/main" id="{38C85009-9523-CC81-31DE-F9D38003365E}"/>
              </a:ext>
            </a:extLst>
          </p:cNvPr>
          <p:cNvGrpSpPr/>
          <p:nvPr/>
        </p:nvGrpSpPr>
        <p:grpSpPr>
          <a:xfrm>
            <a:off x="8220737" y="2998970"/>
            <a:ext cx="937761" cy="1042080"/>
            <a:chOff x="8220737" y="2998970"/>
            <a:chExt cx="937761" cy="1042080"/>
          </a:xfrm>
        </p:grpSpPr>
        <p:sp>
          <p:nvSpPr>
            <p:cNvPr id="107" name="Freeform: Shape 106">
              <a:extLst>
                <a:ext uri="{FF2B5EF4-FFF2-40B4-BE49-F238E27FC236}">
                  <a16:creationId xmlns:a16="http://schemas.microsoft.com/office/drawing/2014/main" id="{663E71B7-5C6A-CDD2-29A9-3E1B93B0EEDC}"/>
                </a:ext>
              </a:extLst>
            </p:cNvPr>
            <p:cNvSpPr/>
            <p:nvPr/>
          </p:nvSpPr>
          <p:spPr>
            <a:xfrm rot="-1619998">
              <a:off x="8381425" y="3092214"/>
              <a:ext cx="616384" cy="855594"/>
            </a:xfrm>
            <a:custGeom>
              <a:avLst/>
              <a:gdLst>
                <a:gd name="connsiteX0" fmla="*/ 0 w 616384"/>
                <a:gd name="connsiteY0" fmla="*/ 0 h 855594"/>
                <a:gd name="connsiteX1" fmla="*/ 532597 w 616384"/>
                <a:gd name="connsiteY1" fmla="*/ 0 h 855594"/>
                <a:gd name="connsiteX2" fmla="*/ 616384 w 616384"/>
                <a:gd name="connsiteY2" fmla="*/ 83760 h 855594"/>
                <a:gd name="connsiteX3" fmla="*/ 616384 w 616384"/>
                <a:gd name="connsiteY3" fmla="*/ 771835 h 855594"/>
                <a:gd name="connsiteX4" fmla="*/ 532597 w 616384"/>
                <a:gd name="connsiteY4" fmla="*/ 855594 h 855594"/>
                <a:gd name="connsiteX5" fmla="*/ 0 w 616384"/>
                <a:gd name="connsiteY5" fmla="*/ 855594 h 855594"/>
                <a:gd name="connsiteX6" fmla="*/ 0 w 616384"/>
                <a:gd name="connsiteY6" fmla="*/ 855594 h 855594"/>
                <a:gd name="connsiteX7" fmla="*/ 0 w 616384"/>
                <a:gd name="connsiteY7" fmla="*/ 0 h 855594"/>
                <a:gd name="connsiteX8" fmla="*/ 0 w 616384"/>
                <a:gd name="connsiteY8" fmla="*/ 0 h 855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6384" h="855594">
                  <a:moveTo>
                    <a:pt x="0" y="0"/>
                  </a:moveTo>
                  <a:lnTo>
                    <a:pt x="532597" y="0"/>
                  </a:lnTo>
                  <a:cubicBezTo>
                    <a:pt x="578873" y="0"/>
                    <a:pt x="616384" y="37499"/>
                    <a:pt x="616384" y="83760"/>
                  </a:cubicBezTo>
                  <a:lnTo>
                    <a:pt x="616384" y="771835"/>
                  </a:lnTo>
                  <a:cubicBezTo>
                    <a:pt x="616384" y="818095"/>
                    <a:pt x="578873" y="855594"/>
                    <a:pt x="532597" y="855594"/>
                  </a:cubicBezTo>
                  <a:lnTo>
                    <a:pt x="0" y="855594"/>
                  </a:lnTo>
                  <a:lnTo>
                    <a:pt x="0" y="855594"/>
                  </a:lnTo>
                  <a:lnTo>
                    <a:pt x="0" y="0"/>
                  </a:lnTo>
                  <a:lnTo>
                    <a:pt x="0" y="0"/>
                  </a:lnTo>
                  <a:close/>
                </a:path>
              </a:pathLst>
            </a:custGeom>
            <a:solidFill>
              <a:srgbClr val="455A64"/>
            </a:solidFill>
            <a:ln w="9887" cap="flat">
              <a:noFill/>
              <a:prstDash val="solid"/>
              <a:miter/>
            </a:ln>
          </p:spPr>
          <p:txBody>
            <a:bodyPr rtlCol="0" anchor="ctr"/>
            <a:lstStyle/>
            <a:p>
              <a:endParaRPr lang="en-IN"/>
            </a:p>
          </p:txBody>
        </p:sp>
        <p:sp>
          <p:nvSpPr>
            <p:cNvPr id="108" name="Freeform: Shape 107">
              <a:extLst>
                <a:ext uri="{FF2B5EF4-FFF2-40B4-BE49-F238E27FC236}">
                  <a16:creationId xmlns:a16="http://schemas.microsoft.com/office/drawing/2014/main" id="{3976BE80-D321-A806-A472-F9C7CB551F03}"/>
                </a:ext>
              </a:extLst>
            </p:cNvPr>
            <p:cNvSpPr/>
            <p:nvPr/>
          </p:nvSpPr>
          <p:spPr>
            <a:xfrm>
              <a:off x="8597099" y="3402783"/>
              <a:ext cx="264026" cy="269922"/>
            </a:xfrm>
            <a:custGeom>
              <a:avLst/>
              <a:gdLst>
                <a:gd name="connsiteX0" fmla="*/ 221047 w 264026"/>
                <a:gd name="connsiteY0" fmla="*/ 237534 h 269922"/>
                <a:gd name="connsiteX1" fmla="*/ 193942 w 264026"/>
                <a:gd name="connsiteY1" fmla="*/ 256027 h 269922"/>
                <a:gd name="connsiteX2" fmla="*/ 93437 w 264026"/>
                <a:gd name="connsiteY2" fmla="*/ 262553 h 269922"/>
                <a:gd name="connsiteX3" fmla="*/ 15684 w 264026"/>
                <a:gd name="connsiteY3" fmla="*/ 194319 h 269922"/>
                <a:gd name="connsiteX4" fmla="*/ 70487 w 264026"/>
                <a:gd name="connsiteY4" fmla="*/ 13846 h 269922"/>
                <a:gd name="connsiteX5" fmla="*/ 171091 w 264026"/>
                <a:gd name="connsiteY5" fmla="*/ 7418 h 269922"/>
                <a:gd name="connsiteX6" fmla="*/ 258340 w 264026"/>
                <a:gd name="connsiteY6" fmla="*/ 178497 h 269922"/>
                <a:gd name="connsiteX7" fmla="*/ 221047 w 264026"/>
                <a:gd name="connsiteY7" fmla="*/ 237534 h 269922"/>
                <a:gd name="connsiteX8" fmla="*/ 49911 w 264026"/>
                <a:gd name="connsiteY8" fmla="*/ 39260 h 269922"/>
                <a:gd name="connsiteX9" fmla="*/ 24092 w 264026"/>
                <a:gd name="connsiteY9" fmla="*/ 190067 h 269922"/>
                <a:gd name="connsiteX10" fmla="*/ 96504 w 264026"/>
                <a:gd name="connsiteY10" fmla="*/ 253653 h 269922"/>
                <a:gd name="connsiteX11" fmla="*/ 247221 w 264026"/>
                <a:gd name="connsiteY11" fmla="*/ 182324 h 269922"/>
                <a:gd name="connsiteX12" fmla="*/ 249338 w 264026"/>
                <a:gd name="connsiteY12" fmla="*/ 175827 h 269922"/>
                <a:gd name="connsiteX13" fmla="*/ 240336 w 264026"/>
                <a:gd name="connsiteY13" fmla="*/ 79904 h 269922"/>
                <a:gd name="connsiteX14" fmla="*/ 240336 w 264026"/>
                <a:gd name="connsiteY14" fmla="*/ 79904 h 269922"/>
                <a:gd name="connsiteX15" fmla="*/ 168024 w 264026"/>
                <a:gd name="connsiteY15" fmla="*/ 16219 h 269922"/>
                <a:gd name="connsiteX16" fmla="*/ 74840 w 264026"/>
                <a:gd name="connsiteY16" fmla="*/ 22251 h 269922"/>
                <a:gd name="connsiteX17" fmla="*/ 49911 w 264026"/>
                <a:gd name="connsiteY17" fmla="*/ 39260 h 269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64026" h="269922">
                  <a:moveTo>
                    <a:pt x="221047" y="237534"/>
                  </a:moveTo>
                  <a:cubicBezTo>
                    <a:pt x="212836" y="244832"/>
                    <a:pt x="203725" y="251043"/>
                    <a:pt x="193942" y="256027"/>
                  </a:cubicBezTo>
                  <a:cubicBezTo>
                    <a:pt x="162762" y="271928"/>
                    <a:pt x="126408" y="274292"/>
                    <a:pt x="93437" y="262553"/>
                  </a:cubicBezTo>
                  <a:cubicBezTo>
                    <a:pt x="59675" y="250706"/>
                    <a:pt x="31808" y="226251"/>
                    <a:pt x="15684" y="194319"/>
                  </a:cubicBezTo>
                  <a:cubicBezTo>
                    <a:pt x="-18899" y="129339"/>
                    <a:pt x="5614" y="48645"/>
                    <a:pt x="70487" y="13846"/>
                  </a:cubicBezTo>
                  <a:cubicBezTo>
                    <a:pt x="101707" y="-2036"/>
                    <a:pt x="138100" y="-4360"/>
                    <a:pt x="171091" y="7418"/>
                  </a:cubicBezTo>
                  <a:cubicBezTo>
                    <a:pt x="240940" y="32308"/>
                    <a:pt x="279213" y="107366"/>
                    <a:pt x="258340" y="178497"/>
                  </a:cubicBezTo>
                  <a:cubicBezTo>
                    <a:pt x="251524" y="201202"/>
                    <a:pt x="238625" y="221623"/>
                    <a:pt x="221047" y="237534"/>
                  </a:cubicBezTo>
                  <a:close/>
                  <a:moveTo>
                    <a:pt x="49911" y="39260"/>
                  </a:moveTo>
                  <a:cubicBezTo>
                    <a:pt x="8225" y="77936"/>
                    <a:pt x="-2350" y="139742"/>
                    <a:pt x="24092" y="190067"/>
                  </a:cubicBezTo>
                  <a:cubicBezTo>
                    <a:pt x="39069" y="219843"/>
                    <a:pt x="65036" y="242647"/>
                    <a:pt x="96504" y="253653"/>
                  </a:cubicBezTo>
                  <a:cubicBezTo>
                    <a:pt x="157825" y="275567"/>
                    <a:pt x="225310" y="243626"/>
                    <a:pt x="247221" y="182324"/>
                  </a:cubicBezTo>
                  <a:cubicBezTo>
                    <a:pt x="247993" y="180178"/>
                    <a:pt x="248695" y="178012"/>
                    <a:pt x="249338" y="175827"/>
                  </a:cubicBezTo>
                  <a:cubicBezTo>
                    <a:pt x="258894" y="143896"/>
                    <a:pt x="255659" y="109502"/>
                    <a:pt x="240336" y="79904"/>
                  </a:cubicBezTo>
                  <a:lnTo>
                    <a:pt x="240336" y="79904"/>
                  </a:lnTo>
                  <a:cubicBezTo>
                    <a:pt x="225399" y="50108"/>
                    <a:pt x="199472" y="27275"/>
                    <a:pt x="168024" y="16219"/>
                  </a:cubicBezTo>
                  <a:cubicBezTo>
                    <a:pt x="137447" y="5420"/>
                    <a:pt x="103774" y="7596"/>
                    <a:pt x="74840" y="22251"/>
                  </a:cubicBezTo>
                  <a:cubicBezTo>
                    <a:pt x="65818" y="26810"/>
                    <a:pt x="57439" y="32526"/>
                    <a:pt x="49911" y="39260"/>
                  </a:cubicBezTo>
                  <a:close/>
                </a:path>
              </a:pathLst>
            </a:custGeom>
            <a:solidFill>
              <a:srgbClr val="FFFFFF"/>
            </a:solidFill>
            <a:ln w="9887" cap="flat">
              <a:noFill/>
              <a:prstDash val="solid"/>
              <a:miter/>
            </a:ln>
          </p:spPr>
          <p:txBody>
            <a:bodyPr rtlCol="0" anchor="ctr"/>
            <a:lstStyle/>
            <a:p>
              <a:endParaRPr lang="en-IN"/>
            </a:p>
          </p:txBody>
        </p:sp>
        <p:sp>
          <p:nvSpPr>
            <p:cNvPr id="109" name="Freeform: Shape 108">
              <a:extLst>
                <a:ext uri="{FF2B5EF4-FFF2-40B4-BE49-F238E27FC236}">
                  <a16:creationId xmlns:a16="http://schemas.microsoft.com/office/drawing/2014/main" id="{C3228BE2-826C-53AE-9660-96055A7D8930}"/>
                </a:ext>
              </a:extLst>
            </p:cNvPr>
            <p:cNvSpPr/>
            <p:nvPr/>
          </p:nvSpPr>
          <p:spPr>
            <a:xfrm rot="-1619998">
              <a:off x="8599955" y="3530516"/>
              <a:ext cx="253834" cy="9394"/>
            </a:xfrm>
            <a:custGeom>
              <a:avLst/>
              <a:gdLst>
                <a:gd name="connsiteX0" fmla="*/ 0 w 253834"/>
                <a:gd name="connsiteY0" fmla="*/ 0 h 9394"/>
                <a:gd name="connsiteX1" fmla="*/ 253834 w 253834"/>
                <a:gd name="connsiteY1" fmla="*/ 0 h 9394"/>
                <a:gd name="connsiteX2" fmla="*/ 253834 w 253834"/>
                <a:gd name="connsiteY2" fmla="*/ 9395 h 9394"/>
                <a:gd name="connsiteX3" fmla="*/ 0 w 253834"/>
                <a:gd name="connsiteY3" fmla="*/ 9395 h 9394"/>
              </a:gdLst>
              <a:ahLst/>
              <a:cxnLst>
                <a:cxn ang="0">
                  <a:pos x="connsiteX0" y="connsiteY0"/>
                </a:cxn>
                <a:cxn ang="0">
                  <a:pos x="connsiteX1" y="connsiteY1"/>
                </a:cxn>
                <a:cxn ang="0">
                  <a:pos x="connsiteX2" y="connsiteY2"/>
                </a:cxn>
                <a:cxn ang="0">
                  <a:pos x="connsiteX3" y="connsiteY3"/>
                </a:cxn>
              </a:cxnLst>
              <a:rect l="l" t="t" r="r" b="b"/>
              <a:pathLst>
                <a:path w="253834" h="9394">
                  <a:moveTo>
                    <a:pt x="0" y="0"/>
                  </a:moveTo>
                  <a:lnTo>
                    <a:pt x="253834" y="0"/>
                  </a:lnTo>
                  <a:lnTo>
                    <a:pt x="253834" y="9395"/>
                  </a:lnTo>
                  <a:lnTo>
                    <a:pt x="0" y="9395"/>
                  </a:lnTo>
                  <a:close/>
                </a:path>
              </a:pathLst>
            </a:custGeom>
            <a:solidFill>
              <a:srgbClr val="FFFFFF"/>
            </a:solidFill>
            <a:ln w="9887" cap="flat">
              <a:noFill/>
              <a:prstDash val="solid"/>
              <a:miter/>
            </a:ln>
          </p:spPr>
          <p:txBody>
            <a:bodyPr rtlCol="0" anchor="ctr"/>
            <a:lstStyle/>
            <a:p>
              <a:endParaRPr lang="en-IN"/>
            </a:p>
          </p:txBody>
        </p:sp>
        <p:sp>
          <p:nvSpPr>
            <p:cNvPr id="110" name="Freeform: Shape 109">
              <a:extLst>
                <a:ext uri="{FF2B5EF4-FFF2-40B4-BE49-F238E27FC236}">
                  <a16:creationId xmlns:a16="http://schemas.microsoft.com/office/drawing/2014/main" id="{A9B052E0-9AA4-A212-B52D-6D95AAEF3972}"/>
                </a:ext>
              </a:extLst>
            </p:cNvPr>
            <p:cNvSpPr/>
            <p:nvPr/>
          </p:nvSpPr>
          <p:spPr>
            <a:xfrm rot="-1619400">
              <a:off x="8721564" y="3408313"/>
              <a:ext cx="9397" cy="262156"/>
            </a:xfrm>
            <a:custGeom>
              <a:avLst/>
              <a:gdLst>
                <a:gd name="connsiteX0" fmla="*/ 0 w 9397"/>
                <a:gd name="connsiteY0" fmla="*/ 0 h 262156"/>
                <a:gd name="connsiteX1" fmla="*/ 9398 w 9397"/>
                <a:gd name="connsiteY1" fmla="*/ 0 h 262156"/>
                <a:gd name="connsiteX2" fmla="*/ 9398 w 9397"/>
                <a:gd name="connsiteY2" fmla="*/ 262157 h 262156"/>
                <a:gd name="connsiteX3" fmla="*/ 0 w 9397"/>
                <a:gd name="connsiteY3" fmla="*/ 262157 h 262156"/>
              </a:gdLst>
              <a:ahLst/>
              <a:cxnLst>
                <a:cxn ang="0">
                  <a:pos x="connsiteX0" y="connsiteY0"/>
                </a:cxn>
                <a:cxn ang="0">
                  <a:pos x="connsiteX1" y="connsiteY1"/>
                </a:cxn>
                <a:cxn ang="0">
                  <a:pos x="connsiteX2" y="connsiteY2"/>
                </a:cxn>
                <a:cxn ang="0">
                  <a:pos x="connsiteX3" y="connsiteY3"/>
                </a:cxn>
              </a:cxnLst>
              <a:rect l="l" t="t" r="r" b="b"/>
              <a:pathLst>
                <a:path w="9397" h="262156">
                  <a:moveTo>
                    <a:pt x="0" y="0"/>
                  </a:moveTo>
                  <a:lnTo>
                    <a:pt x="9398" y="0"/>
                  </a:lnTo>
                  <a:lnTo>
                    <a:pt x="9398" y="262157"/>
                  </a:lnTo>
                  <a:lnTo>
                    <a:pt x="0" y="262157"/>
                  </a:lnTo>
                  <a:close/>
                </a:path>
              </a:pathLst>
            </a:custGeom>
            <a:solidFill>
              <a:srgbClr val="FFFFFF"/>
            </a:solidFill>
            <a:ln w="9887" cap="flat">
              <a:noFill/>
              <a:prstDash val="solid"/>
              <a:miter/>
            </a:ln>
          </p:spPr>
          <p:txBody>
            <a:bodyPr rtlCol="0" anchor="ctr"/>
            <a:lstStyle/>
            <a:p>
              <a:endParaRPr lang="en-IN"/>
            </a:p>
          </p:txBody>
        </p:sp>
        <p:sp>
          <p:nvSpPr>
            <p:cNvPr id="111" name="Freeform: Shape 110">
              <a:extLst>
                <a:ext uri="{FF2B5EF4-FFF2-40B4-BE49-F238E27FC236}">
                  <a16:creationId xmlns:a16="http://schemas.microsoft.com/office/drawing/2014/main" id="{D982C67B-3204-BC45-9651-11439F2AE62B}"/>
                </a:ext>
              </a:extLst>
            </p:cNvPr>
            <p:cNvSpPr/>
            <p:nvPr/>
          </p:nvSpPr>
          <p:spPr>
            <a:xfrm>
              <a:off x="8667586" y="3416233"/>
              <a:ext cx="139747" cy="241192"/>
            </a:xfrm>
            <a:custGeom>
              <a:avLst/>
              <a:gdLst>
                <a:gd name="connsiteX0" fmla="*/ 121971 w 139747"/>
                <a:gd name="connsiteY0" fmla="*/ 241192 h 241192"/>
                <a:gd name="connsiteX1" fmla="*/ 113167 w 139747"/>
                <a:gd name="connsiteY1" fmla="*/ 238028 h 241192"/>
                <a:gd name="connsiteX2" fmla="*/ 130280 w 139747"/>
                <a:gd name="connsiteY2" fmla="*/ 142105 h 241192"/>
                <a:gd name="connsiteX3" fmla="*/ 87546 w 139747"/>
                <a:gd name="connsiteY3" fmla="*/ 49346 h 241192"/>
                <a:gd name="connsiteX4" fmla="*/ 0 w 139747"/>
                <a:gd name="connsiteY4" fmla="*/ 9098 h 241192"/>
                <a:gd name="connsiteX5" fmla="*/ 2572 w 139747"/>
                <a:gd name="connsiteY5" fmla="*/ 0 h 241192"/>
                <a:gd name="connsiteX6" fmla="*/ 94075 w 139747"/>
                <a:gd name="connsiteY6" fmla="*/ 42522 h 241192"/>
                <a:gd name="connsiteX7" fmla="*/ 139678 w 139747"/>
                <a:gd name="connsiteY7" fmla="*/ 141412 h 241192"/>
                <a:gd name="connsiteX8" fmla="*/ 121971 w 139747"/>
                <a:gd name="connsiteY8" fmla="*/ 241192 h 241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9747" h="241192">
                  <a:moveTo>
                    <a:pt x="121971" y="241192"/>
                  </a:moveTo>
                  <a:lnTo>
                    <a:pt x="113167" y="238028"/>
                  </a:lnTo>
                  <a:cubicBezTo>
                    <a:pt x="125315" y="207540"/>
                    <a:pt x="131141" y="174906"/>
                    <a:pt x="130280" y="142105"/>
                  </a:cubicBezTo>
                  <a:cubicBezTo>
                    <a:pt x="127471" y="107107"/>
                    <a:pt x="112326" y="74236"/>
                    <a:pt x="87546" y="49346"/>
                  </a:cubicBezTo>
                  <a:cubicBezTo>
                    <a:pt x="63706" y="26898"/>
                    <a:pt x="29875" y="17405"/>
                    <a:pt x="0" y="9098"/>
                  </a:cubicBezTo>
                  <a:lnTo>
                    <a:pt x="2572" y="0"/>
                  </a:lnTo>
                  <a:cubicBezTo>
                    <a:pt x="33436" y="8702"/>
                    <a:pt x="68454" y="18394"/>
                    <a:pt x="94075" y="42522"/>
                  </a:cubicBezTo>
                  <a:cubicBezTo>
                    <a:pt x="120685" y="68926"/>
                    <a:pt x="136879" y="104042"/>
                    <a:pt x="139678" y="141412"/>
                  </a:cubicBezTo>
                  <a:cubicBezTo>
                    <a:pt x="140469" y="175519"/>
                    <a:pt x="134455" y="209439"/>
                    <a:pt x="121971" y="241192"/>
                  </a:cubicBezTo>
                  <a:close/>
                </a:path>
              </a:pathLst>
            </a:custGeom>
            <a:solidFill>
              <a:srgbClr val="FFFFFF"/>
            </a:solidFill>
            <a:ln w="9887" cap="flat">
              <a:noFill/>
              <a:prstDash val="solid"/>
              <a:miter/>
            </a:ln>
          </p:spPr>
          <p:txBody>
            <a:bodyPr rtlCol="0" anchor="ctr"/>
            <a:lstStyle/>
            <a:p>
              <a:endParaRPr lang="en-IN"/>
            </a:p>
          </p:txBody>
        </p:sp>
        <p:sp>
          <p:nvSpPr>
            <p:cNvPr id="112" name="Freeform: Shape 111">
              <a:extLst>
                <a:ext uri="{FF2B5EF4-FFF2-40B4-BE49-F238E27FC236}">
                  <a16:creationId xmlns:a16="http://schemas.microsoft.com/office/drawing/2014/main" id="{930B109B-7BBA-4CB8-2909-0B9BC5A14863}"/>
                </a:ext>
              </a:extLst>
            </p:cNvPr>
            <p:cNvSpPr/>
            <p:nvPr/>
          </p:nvSpPr>
          <p:spPr>
            <a:xfrm>
              <a:off x="8637868" y="3422364"/>
              <a:ext cx="149215" cy="238423"/>
            </a:xfrm>
            <a:custGeom>
              <a:avLst/>
              <a:gdLst>
                <a:gd name="connsiteX0" fmla="*/ 146841 w 149215"/>
                <a:gd name="connsiteY0" fmla="*/ 238423 h 238423"/>
                <a:gd name="connsiteX1" fmla="*/ 54151 w 149215"/>
                <a:gd name="connsiteY1" fmla="*/ 197780 h 238423"/>
                <a:gd name="connsiteX2" fmla="*/ 832 w 149215"/>
                <a:gd name="connsiteY2" fmla="*/ 102549 h 238423"/>
                <a:gd name="connsiteX3" fmla="*/ 21606 w 149215"/>
                <a:gd name="connsiteY3" fmla="*/ 0 h 238423"/>
                <a:gd name="connsiteX4" fmla="*/ 30410 w 149215"/>
                <a:gd name="connsiteY4" fmla="*/ 3264 h 238423"/>
                <a:gd name="connsiteX5" fmla="*/ 10131 w 149215"/>
                <a:gd name="connsiteY5" fmla="*/ 101362 h 238423"/>
                <a:gd name="connsiteX6" fmla="*/ 60186 w 149215"/>
                <a:gd name="connsiteY6" fmla="*/ 190363 h 238423"/>
                <a:gd name="connsiteX7" fmla="*/ 149216 w 149215"/>
                <a:gd name="connsiteY7" fmla="*/ 229128 h 238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9215" h="238423">
                  <a:moveTo>
                    <a:pt x="146841" y="238423"/>
                  </a:moveTo>
                  <a:cubicBezTo>
                    <a:pt x="113198" y="232282"/>
                    <a:pt x="81454" y="218368"/>
                    <a:pt x="54151" y="197780"/>
                  </a:cubicBezTo>
                  <a:cubicBezTo>
                    <a:pt x="25523" y="173463"/>
                    <a:pt x="6599" y="139662"/>
                    <a:pt x="832" y="102549"/>
                  </a:cubicBezTo>
                  <a:cubicBezTo>
                    <a:pt x="-3619" y="67839"/>
                    <a:pt x="10724" y="30260"/>
                    <a:pt x="21606" y="0"/>
                  </a:cubicBezTo>
                  <a:lnTo>
                    <a:pt x="30410" y="3264"/>
                  </a:lnTo>
                  <a:cubicBezTo>
                    <a:pt x="19529" y="32930"/>
                    <a:pt x="6075" y="68926"/>
                    <a:pt x="10131" y="101362"/>
                  </a:cubicBezTo>
                  <a:cubicBezTo>
                    <a:pt x="15760" y="136013"/>
                    <a:pt x="33486" y="167549"/>
                    <a:pt x="60186" y="190363"/>
                  </a:cubicBezTo>
                  <a:cubicBezTo>
                    <a:pt x="86410" y="210082"/>
                    <a:pt x="116907" y="223362"/>
                    <a:pt x="149216" y="229128"/>
                  </a:cubicBezTo>
                  <a:close/>
                </a:path>
              </a:pathLst>
            </a:custGeom>
            <a:solidFill>
              <a:srgbClr val="FFFFFF"/>
            </a:solidFill>
            <a:ln w="9887" cap="flat">
              <a:noFill/>
              <a:prstDash val="solid"/>
              <a:miter/>
            </a:ln>
          </p:spPr>
          <p:txBody>
            <a:bodyPr rtlCol="0" anchor="ctr"/>
            <a:lstStyle/>
            <a:p>
              <a:endParaRPr lang="en-IN"/>
            </a:p>
          </p:txBody>
        </p:sp>
        <p:sp>
          <p:nvSpPr>
            <p:cNvPr id="113" name="Freeform: Shape 112">
              <a:extLst>
                <a:ext uri="{FF2B5EF4-FFF2-40B4-BE49-F238E27FC236}">
                  <a16:creationId xmlns:a16="http://schemas.microsoft.com/office/drawing/2014/main" id="{EAEAA760-8FE0-FE8D-5166-AD6E24594902}"/>
                </a:ext>
              </a:extLst>
            </p:cNvPr>
            <p:cNvSpPr/>
            <p:nvPr/>
          </p:nvSpPr>
          <p:spPr>
            <a:xfrm>
              <a:off x="8601209" y="3417221"/>
              <a:ext cx="185182" cy="103240"/>
            </a:xfrm>
            <a:custGeom>
              <a:avLst/>
              <a:gdLst>
                <a:gd name="connsiteX0" fmla="*/ 158572 w 185182"/>
                <a:gd name="connsiteY0" fmla="*/ 34018 h 103240"/>
                <a:gd name="connsiteX1" fmla="*/ 890 w 185182"/>
                <a:gd name="connsiteY1" fmla="*/ 103241 h 103240"/>
                <a:gd name="connsiteX2" fmla="*/ 0 w 185182"/>
                <a:gd name="connsiteY2" fmla="*/ 93945 h 103240"/>
                <a:gd name="connsiteX3" fmla="*/ 178060 w 185182"/>
                <a:gd name="connsiteY3" fmla="*/ 0 h 103240"/>
                <a:gd name="connsiteX4" fmla="*/ 185182 w 185182"/>
                <a:gd name="connsiteY4" fmla="*/ 6032 h 103240"/>
                <a:gd name="connsiteX5" fmla="*/ 158572 w 185182"/>
                <a:gd name="connsiteY5" fmla="*/ 34018 h 103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5182" h="103240">
                  <a:moveTo>
                    <a:pt x="158572" y="34018"/>
                  </a:moveTo>
                  <a:cubicBezTo>
                    <a:pt x="114641" y="73159"/>
                    <a:pt x="59442" y="97387"/>
                    <a:pt x="890" y="103241"/>
                  </a:cubicBezTo>
                  <a:lnTo>
                    <a:pt x="0" y="93945"/>
                  </a:lnTo>
                  <a:cubicBezTo>
                    <a:pt x="69265" y="86805"/>
                    <a:pt x="133080" y="53133"/>
                    <a:pt x="178060" y="0"/>
                  </a:cubicBezTo>
                  <a:lnTo>
                    <a:pt x="185182" y="6032"/>
                  </a:lnTo>
                  <a:cubicBezTo>
                    <a:pt x="177011" y="16010"/>
                    <a:pt x="168118" y="25355"/>
                    <a:pt x="158572" y="34018"/>
                  </a:cubicBezTo>
                  <a:close/>
                </a:path>
              </a:pathLst>
            </a:custGeom>
            <a:solidFill>
              <a:srgbClr val="FFFFFF"/>
            </a:solidFill>
            <a:ln w="9887" cap="flat">
              <a:noFill/>
              <a:prstDash val="solid"/>
              <a:miter/>
            </a:ln>
          </p:spPr>
          <p:txBody>
            <a:bodyPr rtlCol="0" anchor="ctr"/>
            <a:lstStyle/>
            <a:p>
              <a:endParaRPr lang="en-IN"/>
            </a:p>
          </p:txBody>
        </p:sp>
        <p:sp>
          <p:nvSpPr>
            <p:cNvPr id="114" name="Freeform: Shape 113">
              <a:extLst>
                <a:ext uri="{FF2B5EF4-FFF2-40B4-BE49-F238E27FC236}">
                  <a16:creationId xmlns:a16="http://schemas.microsoft.com/office/drawing/2014/main" id="{E214D9A4-6161-B395-31EF-4FB6F2A2C0EC}"/>
                </a:ext>
              </a:extLst>
            </p:cNvPr>
            <p:cNvSpPr/>
            <p:nvPr/>
          </p:nvSpPr>
          <p:spPr>
            <a:xfrm>
              <a:off x="8664025" y="3555173"/>
              <a:ext cx="191711" cy="97208"/>
            </a:xfrm>
            <a:custGeom>
              <a:avLst/>
              <a:gdLst>
                <a:gd name="connsiteX0" fmla="*/ 191711 w 191711"/>
                <a:gd name="connsiteY0" fmla="*/ 9296 h 97208"/>
                <a:gd name="connsiteX1" fmla="*/ 7221 w 191711"/>
                <a:gd name="connsiteY1" fmla="*/ 97209 h 97208"/>
                <a:gd name="connsiteX2" fmla="*/ 0 w 191711"/>
                <a:gd name="connsiteY2" fmla="*/ 91176 h 97208"/>
                <a:gd name="connsiteX3" fmla="*/ 190722 w 191711"/>
                <a:gd name="connsiteY3" fmla="*/ 0 h 97208"/>
              </a:gdLst>
              <a:ahLst/>
              <a:cxnLst>
                <a:cxn ang="0">
                  <a:pos x="connsiteX0" y="connsiteY0"/>
                </a:cxn>
                <a:cxn ang="0">
                  <a:pos x="connsiteX1" y="connsiteY1"/>
                </a:cxn>
                <a:cxn ang="0">
                  <a:pos x="connsiteX2" y="connsiteY2"/>
                </a:cxn>
                <a:cxn ang="0">
                  <a:pos x="connsiteX3" y="connsiteY3"/>
                </a:cxn>
              </a:cxnLst>
              <a:rect l="l" t="t" r="r" b="b"/>
              <a:pathLst>
                <a:path w="191711" h="97208">
                  <a:moveTo>
                    <a:pt x="191711" y="9296"/>
                  </a:moveTo>
                  <a:cubicBezTo>
                    <a:pt x="115047" y="16910"/>
                    <a:pt x="47779" y="48852"/>
                    <a:pt x="7221" y="97209"/>
                  </a:cubicBezTo>
                  <a:lnTo>
                    <a:pt x="0" y="91176"/>
                  </a:lnTo>
                  <a:cubicBezTo>
                    <a:pt x="42339" y="41237"/>
                    <a:pt x="111584" y="7812"/>
                    <a:pt x="190722" y="0"/>
                  </a:cubicBezTo>
                  <a:close/>
                </a:path>
              </a:pathLst>
            </a:custGeom>
            <a:solidFill>
              <a:srgbClr val="FFFFFF"/>
            </a:solidFill>
            <a:ln w="9887" cap="flat">
              <a:noFill/>
              <a:prstDash val="solid"/>
              <a:miter/>
            </a:ln>
          </p:spPr>
          <p:txBody>
            <a:bodyPr rtlCol="0" anchor="ctr"/>
            <a:lstStyle/>
            <a:p>
              <a:endParaRPr lang="en-IN"/>
            </a:p>
          </p:txBody>
        </p:sp>
        <p:sp>
          <p:nvSpPr>
            <p:cNvPr id="115" name="Freeform: Shape 114">
              <a:extLst>
                <a:ext uri="{FF2B5EF4-FFF2-40B4-BE49-F238E27FC236}">
                  <a16:creationId xmlns:a16="http://schemas.microsoft.com/office/drawing/2014/main" id="{B7AE4346-B30C-DDD0-A8EC-0E493B8EE00A}"/>
                </a:ext>
              </a:extLst>
            </p:cNvPr>
            <p:cNvSpPr/>
            <p:nvPr/>
          </p:nvSpPr>
          <p:spPr>
            <a:xfrm>
              <a:off x="8263485" y="3261964"/>
              <a:ext cx="387188" cy="759671"/>
            </a:xfrm>
            <a:custGeom>
              <a:avLst/>
              <a:gdLst>
                <a:gd name="connsiteX0" fmla="*/ 387186 w 387188"/>
                <a:gd name="connsiteY0" fmla="*/ 759672 h 759671"/>
                <a:gd name="connsiteX1" fmla="*/ 192507 w 387188"/>
                <a:gd name="connsiteY1" fmla="*/ 380429 h 759671"/>
                <a:gd name="connsiteX2" fmla="*/ 4 w 387188"/>
                <a:gd name="connsiteY2" fmla="*/ 0 h 759671"/>
                <a:gd name="connsiteX3" fmla="*/ 194683 w 387188"/>
                <a:gd name="connsiteY3" fmla="*/ 379243 h 759671"/>
                <a:gd name="connsiteX4" fmla="*/ 387186 w 387188"/>
                <a:gd name="connsiteY4" fmla="*/ 759672 h 7596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7188" h="759671">
                  <a:moveTo>
                    <a:pt x="387186" y="759672"/>
                  </a:moveTo>
                  <a:cubicBezTo>
                    <a:pt x="386592" y="759672"/>
                    <a:pt x="299442" y="590174"/>
                    <a:pt x="192507" y="380429"/>
                  </a:cubicBezTo>
                  <a:cubicBezTo>
                    <a:pt x="85572" y="170684"/>
                    <a:pt x="-688" y="297"/>
                    <a:pt x="4" y="0"/>
                  </a:cubicBezTo>
                  <a:cubicBezTo>
                    <a:pt x="697" y="-296"/>
                    <a:pt x="87748" y="169498"/>
                    <a:pt x="194683" y="379243"/>
                  </a:cubicBezTo>
                  <a:cubicBezTo>
                    <a:pt x="301618" y="588988"/>
                    <a:pt x="387779" y="759672"/>
                    <a:pt x="387186" y="759672"/>
                  </a:cubicBezTo>
                  <a:close/>
                </a:path>
              </a:pathLst>
            </a:custGeom>
            <a:solidFill>
              <a:srgbClr val="263238"/>
            </a:solidFill>
            <a:ln w="9887" cap="flat">
              <a:noFill/>
              <a:prstDash val="solid"/>
              <a:miter/>
            </a:ln>
          </p:spPr>
          <p:txBody>
            <a:bodyPr rtlCol="0" anchor="ctr"/>
            <a:lstStyle/>
            <a:p>
              <a:endParaRPr lang="en-IN"/>
            </a:p>
          </p:txBody>
        </p:sp>
        <p:sp>
          <p:nvSpPr>
            <p:cNvPr id="116" name="Freeform: Shape 115">
              <a:extLst>
                <a:ext uri="{FF2B5EF4-FFF2-40B4-BE49-F238E27FC236}">
                  <a16:creationId xmlns:a16="http://schemas.microsoft.com/office/drawing/2014/main" id="{E72F0B17-0E99-1D1F-7335-765D9014AEF7}"/>
                </a:ext>
              </a:extLst>
            </p:cNvPr>
            <p:cNvSpPr/>
            <p:nvPr/>
          </p:nvSpPr>
          <p:spPr>
            <a:xfrm>
              <a:off x="8716250" y="3725934"/>
              <a:ext cx="295288" cy="150242"/>
            </a:xfrm>
            <a:custGeom>
              <a:avLst/>
              <a:gdLst>
                <a:gd name="connsiteX0" fmla="*/ 295288 w 295288"/>
                <a:gd name="connsiteY0" fmla="*/ 21 h 150242"/>
                <a:gd name="connsiteX1" fmla="*/ 148389 w 295288"/>
                <a:gd name="connsiteY1" fmla="*/ 76166 h 150242"/>
                <a:gd name="connsiteX2" fmla="*/ 5 w 295288"/>
                <a:gd name="connsiteY2" fmla="*/ 150235 h 150242"/>
                <a:gd name="connsiteX3" fmla="*/ 146905 w 295288"/>
                <a:gd name="connsiteY3" fmla="*/ 73991 h 150242"/>
                <a:gd name="connsiteX4" fmla="*/ 295288 w 295288"/>
                <a:gd name="connsiteY4" fmla="*/ 21 h 1502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288" h="150242">
                  <a:moveTo>
                    <a:pt x="295288" y="21"/>
                  </a:moveTo>
                  <a:cubicBezTo>
                    <a:pt x="295288" y="615"/>
                    <a:pt x="229802" y="34731"/>
                    <a:pt x="148389" y="76166"/>
                  </a:cubicBezTo>
                  <a:cubicBezTo>
                    <a:pt x="66976" y="117601"/>
                    <a:pt x="698" y="150828"/>
                    <a:pt x="5" y="150235"/>
                  </a:cubicBezTo>
                  <a:cubicBezTo>
                    <a:pt x="-687" y="149642"/>
                    <a:pt x="65492" y="115525"/>
                    <a:pt x="146905" y="73991"/>
                  </a:cubicBezTo>
                  <a:cubicBezTo>
                    <a:pt x="228318" y="32457"/>
                    <a:pt x="294892" y="-968"/>
                    <a:pt x="295288" y="21"/>
                  </a:cubicBezTo>
                  <a:close/>
                </a:path>
              </a:pathLst>
            </a:custGeom>
            <a:solidFill>
              <a:srgbClr val="FFFFFF"/>
            </a:solidFill>
            <a:ln w="9887" cap="flat">
              <a:noFill/>
              <a:prstDash val="solid"/>
              <a:miter/>
            </a:ln>
          </p:spPr>
          <p:txBody>
            <a:bodyPr rtlCol="0" anchor="ctr"/>
            <a:lstStyle/>
            <a:p>
              <a:endParaRPr lang="en-IN"/>
            </a:p>
          </p:txBody>
        </p:sp>
        <p:sp>
          <p:nvSpPr>
            <p:cNvPr id="117" name="Freeform: Shape 116">
              <a:extLst>
                <a:ext uri="{FF2B5EF4-FFF2-40B4-BE49-F238E27FC236}">
                  <a16:creationId xmlns:a16="http://schemas.microsoft.com/office/drawing/2014/main" id="{03273571-023A-9206-E951-F1322D45A9AE}"/>
                </a:ext>
              </a:extLst>
            </p:cNvPr>
            <p:cNvSpPr/>
            <p:nvPr/>
          </p:nvSpPr>
          <p:spPr>
            <a:xfrm>
              <a:off x="8770563" y="3772423"/>
              <a:ext cx="218817" cy="111473"/>
            </a:xfrm>
            <a:custGeom>
              <a:avLst/>
              <a:gdLst>
                <a:gd name="connsiteX0" fmla="*/ 218817 w 218817"/>
                <a:gd name="connsiteY0" fmla="*/ 11 h 111473"/>
                <a:gd name="connsiteX1" fmla="*/ 110003 w 218817"/>
                <a:gd name="connsiteY1" fmla="*/ 56872 h 111473"/>
                <a:gd name="connsiteX2" fmla="*/ 1 w 218817"/>
                <a:gd name="connsiteY2" fmla="*/ 111459 h 111473"/>
                <a:gd name="connsiteX3" fmla="*/ 108816 w 218817"/>
                <a:gd name="connsiteY3" fmla="*/ 54697 h 111473"/>
                <a:gd name="connsiteX4" fmla="*/ 218817 w 218817"/>
                <a:gd name="connsiteY4" fmla="*/ 11 h 111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817" h="111473">
                  <a:moveTo>
                    <a:pt x="218817" y="11"/>
                  </a:moveTo>
                  <a:cubicBezTo>
                    <a:pt x="218817" y="703"/>
                    <a:pt x="170345" y="26118"/>
                    <a:pt x="110003" y="56872"/>
                  </a:cubicBezTo>
                  <a:cubicBezTo>
                    <a:pt x="49660" y="87627"/>
                    <a:pt x="298" y="112152"/>
                    <a:pt x="1" y="111459"/>
                  </a:cubicBezTo>
                  <a:cubicBezTo>
                    <a:pt x="-295" y="110767"/>
                    <a:pt x="48473" y="85451"/>
                    <a:pt x="108816" y="54697"/>
                  </a:cubicBezTo>
                  <a:cubicBezTo>
                    <a:pt x="169158" y="23942"/>
                    <a:pt x="218520" y="-583"/>
                    <a:pt x="218817" y="11"/>
                  </a:cubicBezTo>
                  <a:close/>
                </a:path>
              </a:pathLst>
            </a:custGeom>
            <a:solidFill>
              <a:srgbClr val="FFFFFF"/>
            </a:solidFill>
            <a:ln w="9887" cap="flat">
              <a:noFill/>
              <a:prstDash val="solid"/>
              <a:miter/>
            </a:ln>
          </p:spPr>
          <p:txBody>
            <a:bodyPr rtlCol="0" anchor="ctr"/>
            <a:lstStyle/>
            <a:p>
              <a:endParaRPr lang="en-IN"/>
            </a:p>
          </p:txBody>
        </p:sp>
        <p:sp>
          <p:nvSpPr>
            <p:cNvPr id="118" name="Freeform: Shape 117">
              <a:extLst>
                <a:ext uri="{FF2B5EF4-FFF2-40B4-BE49-F238E27FC236}">
                  <a16:creationId xmlns:a16="http://schemas.microsoft.com/office/drawing/2014/main" id="{DACB854A-4718-3ADA-0DD2-F1D30B72D969}"/>
                </a:ext>
              </a:extLst>
            </p:cNvPr>
            <p:cNvSpPr/>
            <p:nvPr/>
          </p:nvSpPr>
          <p:spPr>
            <a:xfrm>
              <a:off x="8439273" y="3327545"/>
              <a:ext cx="42337" cy="51703"/>
            </a:xfrm>
            <a:custGeom>
              <a:avLst/>
              <a:gdLst>
                <a:gd name="connsiteX0" fmla="*/ 40261 w 42337"/>
                <a:gd name="connsiteY0" fmla="*/ 9477 h 51703"/>
                <a:gd name="connsiteX1" fmla="*/ 34049 w 42337"/>
                <a:gd name="connsiteY1" fmla="*/ 31559 h 51703"/>
                <a:gd name="connsiteX2" fmla="*/ 31754 w 42337"/>
                <a:gd name="connsiteY2" fmla="*/ 32617 h 51703"/>
                <a:gd name="connsiteX3" fmla="*/ 25423 w 42337"/>
                <a:gd name="connsiteY3" fmla="*/ 35782 h 51703"/>
                <a:gd name="connsiteX4" fmla="*/ 30765 w 42337"/>
                <a:gd name="connsiteY4" fmla="*/ 46462 h 51703"/>
                <a:gd name="connsiteX5" fmla="*/ 20873 w 42337"/>
                <a:gd name="connsiteY5" fmla="*/ 51703 h 51703"/>
                <a:gd name="connsiteX6" fmla="*/ 0 w 42337"/>
                <a:gd name="connsiteY6" fmla="*/ 11059 h 51703"/>
                <a:gd name="connsiteX7" fmla="*/ 16520 w 42337"/>
                <a:gd name="connsiteY7" fmla="*/ 2654 h 51703"/>
                <a:gd name="connsiteX8" fmla="*/ 39114 w 42337"/>
                <a:gd name="connsiteY8" fmla="*/ 7401 h 51703"/>
                <a:gd name="connsiteX9" fmla="*/ 40261 w 42337"/>
                <a:gd name="connsiteY9" fmla="*/ 9477 h 51703"/>
                <a:gd name="connsiteX10" fmla="*/ 30369 w 42337"/>
                <a:gd name="connsiteY10" fmla="*/ 14718 h 51703"/>
                <a:gd name="connsiteX11" fmla="*/ 22406 w 42337"/>
                <a:gd name="connsiteY11" fmla="*/ 10941 h 51703"/>
                <a:gd name="connsiteX12" fmla="*/ 20477 w 42337"/>
                <a:gd name="connsiteY12" fmla="*/ 12048 h 51703"/>
                <a:gd name="connsiteX13" fmla="*/ 14739 w 42337"/>
                <a:gd name="connsiteY13" fmla="*/ 14916 h 51703"/>
                <a:gd name="connsiteX14" fmla="*/ 20774 w 42337"/>
                <a:gd name="connsiteY14" fmla="*/ 26783 h 51703"/>
                <a:gd name="connsiteX15" fmla="*/ 26511 w 42337"/>
                <a:gd name="connsiteY15" fmla="*/ 23915 h 51703"/>
                <a:gd name="connsiteX16" fmla="*/ 30280 w 42337"/>
                <a:gd name="connsiteY16" fmla="*/ 15954 h 51703"/>
                <a:gd name="connsiteX17" fmla="*/ 29677 w 42337"/>
                <a:gd name="connsiteY17" fmla="*/ 14718 h 51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2337" h="51703">
                  <a:moveTo>
                    <a:pt x="40261" y="9477"/>
                  </a:moveTo>
                  <a:cubicBezTo>
                    <a:pt x="44644" y="17290"/>
                    <a:pt x="41864" y="27179"/>
                    <a:pt x="34049" y="31559"/>
                  </a:cubicBezTo>
                  <a:cubicBezTo>
                    <a:pt x="33317" y="31965"/>
                    <a:pt x="32545" y="32321"/>
                    <a:pt x="31754" y="32617"/>
                  </a:cubicBezTo>
                  <a:lnTo>
                    <a:pt x="25423" y="35782"/>
                  </a:lnTo>
                  <a:lnTo>
                    <a:pt x="30765" y="46462"/>
                  </a:lnTo>
                  <a:lnTo>
                    <a:pt x="20873" y="51703"/>
                  </a:lnTo>
                  <a:lnTo>
                    <a:pt x="0" y="11059"/>
                  </a:lnTo>
                  <a:lnTo>
                    <a:pt x="16520" y="2654"/>
                  </a:lnTo>
                  <a:cubicBezTo>
                    <a:pt x="24068" y="-2271"/>
                    <a:pt x="34178" y="-145"/>
                    <a:pt x="39114" y="7401"/>
                  </a:cubicBezTo>
                  <a:cubicBezTo>
                    <a:pt x="39539" y="8063"/>
                    <a:pt x="39925" y="8755"/>
                    <a:pt x="40261" y="9477"/>
                  </a:cubicBezTo>
                  <a:close/>
                  <a:moveTo>
                    <a:pt x="30369" y="14718"/>
                  </a:moveTo>
                  <a:cubicBezTo>
                    <a:pt x="29212" y="11475"/>
                    <a:pt x="25651" y="9784"/>
                    <a:pt x="22406" y="10941"/>
                  </a:cubicBezTo>
                  <a:cubicBezTo>
                    <a:pt x="21704" y="11188"/>
                    <a:pt x="21051" y="11564"/>
                    <a:pt x="20477" y="12048"/>
                  </a:cubicBezTo>
                  <a:lnTo>
                    <a:pt x="14739" y="14916"/>
                  </a:lnTo>
                  <a:lnTo>
                    <a:pt x="20774" y="26783"/>
                  </a:lnTo>
                  <a:lnTo>
                    <a:pt x="26511" y="23915"/>
                  </a:lnTo>
                  <a:cubicBezTo>
                    <a:pt x="29756" y="22758"/>
                    <a:pt x="31437" y="19188"/>
                    <a:pt x="30280" y="15954"/>
                  </a:cubicBezTo>
                  <a:cubicBezTo>
                    <a:pt x="30122" y="15520"/>
                    <a:pt x="29924" y="15104"/>
                    <a:pt x="29677" y="14718"/>
                  </a:cubicBezTo>
                  <a:close/>
                </a:path>
              </a:pathLst>
            </a:custGeom>
            <a:solidFill>
              <a:srgbClr val="FFFFFF"/>
            </a:solidFill>
            <a:ln w="9887" cap="flat">
              <a:noFill/>
              <a:prstDash val="solid"/>
              <a:miter/>
            </a:ln>
          </p:spPr>
          <p:txBody>
            <a:bodyPr rtlCol="0" anchor="ctr"/>
            <a:lstStyle/>
            <a:p>
              <a:endParaRPr lang="en-IN"/>
            </a:p>
          </p:txBody>
        </p:sp>
        <p:sp>
          <p:nvSpPr>
            <p:cNvPr id="119" name="Freeform: Shape 118">
              <a:extLst>
                <a:ext uri="{FF2B5EF4-FFF2-40B4-BE49-F238E27FC236}">
                  <a16:creationId xmlns:a16="http://schemas.microsoft.com/office/drawing/2014/main" id="{873154F9-C850-3995-5DFD-54A7A29B36B4}"/>
                </a:ext>
              </a:extLst>
            </p:cNvPr>
            <p:cNvSpPr/>
            <p:nvPr/>
          </p:nvSpPr>
          <p:spPr>
            <a:xfrm>
              <a:off x="8486657" y="3309234"/>
              <a:ext cx="46592" cy="53894"/>
            </a:xfrm>
            <a:custGeom>
              <a:avLst/>
              <a:gdLst>
                <a:gd name="connsiteX0" fmla="*/ 29380 w 46592"/>
                <a:gd name="connsiteY0" fmla="*/ 31447 h 53894"/>
                <a:gd name="connsiteX1" fmla="*/ 13948 w 46592"/>
                <a:gd name="connsiteY1" fmla="*/ 39259 h 53894"/>
                <a:gd name="connsiteX2" fmla="*/ 15135 w 46592"/>
                <a:gd name="connsiteY2" fmla="*/ 48555 h 53894"/>
                <a:gd name="connsiteX3" fmla="*/ 4649 w 46592"/>
                <a:gd name="connsiteY3" fmla="*/ 53895 h 53894"/>
                <a:gd name="connsiteX4" fmla="*/ 0 w 46592"/>
                <a:gd name="connsiteY4" fmla="*/ 5142 h 53894"/>
                <a:gd name="connsiteX5" fmla="*/ 9892 w 46592"/>
                <a:gd name="connsiteY5" fmla="*/ 0 h 53894"/>
                <a:gd name="connsiteX6" fmla="*/ 46592 w 46592"/>
                <a:gd name="connsiteY6" fmla="*/ 32436 h 53894"/>
                <a:gd name="connsiteX7" fmla="*/ 35909 w 46592"/>
                <a:gd name="connsiteY7" fmla="*/ 37875 h 53894"/>
                <a:gd name="connsiteX8" fmla="*/ 22060 w 46592"/>
                <a:gd name="connsiteY8" fmla="*/ 24525 h 53894"/>
                <a:gd name="connsiteX9" fmla="*/ 10783 w 46592"/>
                <a:gd name="connsiteY9" fmla="*/ 13844 h 53894"/>
                <a:gd name="connsiteX10" fmla="*/ 12662 w 46592"/>
                <a:gd name="connsiteY10" fmla="*/ 29271 h 53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592" h="53894">
                  <a:moveTo>
                    <a:pt x="29380" y="31447"/>
                  </a:moveTo>
                  <a:lnTo>
                    <a:pt x="13948" y="39259"/>
                  </a:lnTo>
                  <a:lnTo>
                    <a:pt x="15135" y="48555"/>
                  </a:lnTo>
                  <a:lnTo>
                    <a:pt x="4649" y="53895"/>
                  </a:lnTo>
                  <a:lnTo>
                    <a:pt x="0" y="5142"/>
                  </a:lnTo>
                  <a:lnTo>
                    <a:pt x="9892" y="0"/>
                  </a:lnTo>
                  <a:lnTo>
                    <a:pt x="46592" y="32436"/>
                  </a:lnTo>
                  <a:lnTo>
                    <a:pt x="35909" y="37875"/>
                  </a:lnTo>
                  <a:close/>
                  <a:moveTo>
                    <a:pt x="22060" y="24525"/>
                  </a:moveTo>
                  <a:lnTo>
                    <a:pt x="10783" y="13844"/>
                  </a:lnTo>
                  <a:lnTo>
                    <a:pt x="12662" y="29271"/>
                  </a:lnTo>
                  <a:close/>
                </a:path>
              </a:pathLst>
            </a:custGeom>
            <a:solidFill>
              <a:srgbClr val="FFFFFF"/>
            </a:solidFill>
            <a:ln w="9887" cap="flat">
              <a:noFill/>
              <a:prstDash val="solid"/>
              <a:miter/>
            </a:ln>
          </p:spPr>
          <p:txBody>
            <a:bodyPr rtlCol="0" anchor="ctr"/>
            <a:lstStyle/>
            <a:p>
              <a:endParaRPr lang="en-IN"/>
            </a:p>
          </p:txBody>
        </p:sp>
        <p:sp>
          <p:nvSpPr>
            <p:cNvPr id="120" name="Freeform: Shape 119">
              <a:extLst>
                <a:ext uri="{FF2B5EF4-FFF2-40B4-BE49-F238E27FC236}">
                  <a16:creationId xmlns:a16="http://schemas.microsoft.com/office/drawing/2014/main" id="{9B29E91C-B6F2-8D24-A676-59D3344AC923}"/>
                </a:ext>
              </a:extLst>
            </p:cNvPr>
            <p:cNvSpPr/>
            <p:nvPr/>
          </p:nvSpPr>
          <p:spPr>
            <a:xfrm>
              <a:off x="8518504" y="3288605"/>
              <a:ext cx="42133" cy="49370"/>
            </a:xfrm>
            <a:custGeom>
              <a:avLst/>
              <a:gdLst>
                <a:gd name="connsiteX0" fmla="*/ 13559 w 42133"/>
                <a:gd name="connsiteY0" fmla="*/ 49208 h 49370"/>
                <a:gd name="connsiteX1" fmla="*/ 12668 w 42133"/>
                <a:gd name="connsiteY1" fmla="*/ 39319 h 49370"/>
                <a:gd name="connsiteX2" fmla="*/ 26616 w 42133"/>
                <a:gd name="connsiteY2" fmla="*/ 37242 h 49370"/>
                <a:gd name="connsiteX3" fmla="*/ 30870 w 42133"/>
                <a:gd name="connsiteY3" fmla="*/ 30913 h 49370"/>
                <a:gd name="connsiteX4" fmla="*/ 1688 w 42133"/>
                <a:gd name="connsiteY4" fmla="*/ 24584 h 49370"/>
                <a:gd name="connsiteX5" fmla="*/ 10987 w 42133"/>
                <a:gd name="connsiteY5" fmla="*/ 3224 h 49370"/>
                <a:gd name="connsiteX6" fmla="*/ 26023 w 42133"/>
                <a:gd name="connsiteY6" fmla="*/ 59 h 49370"/>
                <a:gd name="connsiteX7" fmla="*/ 27210 w 42133"/>
                <a:gd name="connsiteY7" fmla="*/ 9948 h 49370"/>
                <a:gd name="connsiteX8" fmla="*/ 15537 w 42133"/>
                <a:gd name="connsiteY8" fmla="*/ 11926 h 49370"/>
                <a:gd name="connsiteX9" fmla="*/ 11481 w 42133"/>
                <a:gd name="connsiteY9" fmla="*/ 18552 h 49370"/>
                <a:gd name="connsiteX10" fmla="*/ 40564 w 42133"/>
                <a:gd name="connsiteY10" fmla="*/ 24584 h 49370"/>
                <a:gd name="connsiteX11" fmla="*/ 30672 w 42133"/>
                <a:gd name="connsiteY11" fmla="*/ 45845 h 49370"/>
                <a:gd name="connsiteX12" fmla="*/ 13559 w 42133"/>
                <a:gd name="connsiteY12" fmla="*/ 49208 h 49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2133" h="49370">
                  <a:moveTo>
                    <a:pt x="13559" y="49208"/>
                  </a:moveTo>
                  <a:lnTo>
                    <a:pt x="12668" y="39319"/>
                  </a:lnTo>
                  <a:cubicBezTo>
                    <a:pt x="17417" y="40011"/>
                    <a:pt x="22274" y="39289"/>
                    <a:pt x="26616" y="37242"/>
                  </a:cubicBezTo>
                  <a:cubicBezTo>
                    <a:pt x="30870" y="35066"/>
                    <a:pt x="31859" y="32891"/>
                    <a:pt x="30870" y="30913"/>
                  </a:cubicBezTo>
                  <a:cubicBezTo>
                    <a:pt x="27606" y="24485"/>
                    <a:pt x="9305" y="39714"/>
                    <a:pt x="1688" y="24584"/>
                  </a:cubicBezTo>
                  <a:cubicBezTo>
                    <a:pt x="-2071" y="17365"/>
                    <a:pt x="204" y="8762"/>
                    <a:pt x="10987" y="3224"/>
                  </a:cubicBezTo>
                  <a:cubicBezTo>
                    <a:pt x="15616" y="821"/>
                    <a:pt x="20819" y="-277"/>
                    <a:pt x="26023" y="59"/>
                  </a:cubicBezTo>
                  <a:lnTo>
                    <a:pt x="27210" y="9948"/>
                  </a:lnTo>
                  <a:cubicBezTo>
                    <a:pt x="23213" y="9563"/>
                    <a:pt x="19187" y="10245"/>
                    <a:pt x="15537" y="11926"/>
                  </a:cubicBezTo>
                  <a:cubicBezTo>
                    <a:pt x="11184" y="14102"/>
                    <a:pt x="10492" y="16574"/>
                    <a:pt x="11481" y="18552"/>
                  </a:cubicBezTo>
                  <a:cubicBezTo>
                    <a:pt x="14647" y="24782"/>
                    <a:pt x="32947" y="9652"/>
                    <a:pt x="40564" y="24584"/>
                  </a:cubicBezTo>
                  <a:cubicBezTo>
                    <a:pt x="44126" y="31704"/>
                    <a:pt x="41949" y="40406"/>
                    <a:pt x="30672" y="45845"/>
                  </a:cubicBezTo>
                  <a:cubicBezTo>
                    <a:pt x="25429" y="48654"/>
                    <a:pt x="19474" y="49830"/>
                    <a:pt x="13559" y="49208"/>
                  </a:cubicBezTo>
                  <a:close/>
                </a:path>
              </a:pathLst>
            </a:custGeom>
            <a:solidFill>
              <a:srgbClr val="FFFFFF"/>
            </a:solidFill>
            <a:ln w="9887" cap="flat">
              <a:noFill/>
              <a:prstDash val="solid"/>
              <a:miter/>
            </a:ln>
          </p:spPr>
          <p:txBody>
            <a:bodyPr rtlCol="0" anchor="ctr"/>
            <a:lstStyle/>
            <a:p>
              <a:endParaRPr lang="en-IN"/>
            </a:p>
          </p:txBody>
        </p:sp>
        <p:sp>
          <p:nvSpPr>
            <p:cNvPr id="121" name="Freeform: Shape 120">
              <a:extLst>
                <a:ext uri="{FF2B5EF4-FFF2-40B4-BE49-F238E27FC236}">
                  <a16:creationId xmlns:a16="http://schemas.microsoft.com/office/drawing/2014/main" id="{F9424598-F163-2CE2-69DC-185B0CE98DB1}"/>
                </a:ext>
              </a:extLst>
            </p:cNvPr>
            <p:cNvSpPr/>
            <p:nvPr/>
          </p:nvSpPr>
          <p:spPr>
            <a:xfrm>
              <a:off x="8551620" y="3271577"/>
              <a:ext cx="42563" cy="49353"/>
            </a:xfrm>
            <a:custGeom>
              <a:avLst/>
              <a:gdLst>
                <a:gd name="connsiteX0" fmla="*/ 13978 w 42563"/>
                <a:gd name="connsiteY0" fmla="*/ 49128 h 49353"/>
                <a:gd name="connsiteX1" fmla="*/ 13087 w 42563"/>
                <a:gd name="connsiteY1" fmla="*/ 39239 h 49353"/>
                <a:gd name="connsiteX2" fmla="*/ 27035 w 42563"/>
                <a:gd name="connsiteY2" fmla="*/ 37163 h 49353"/>
                <a:gd name="connsiteX3" fmla="*/ 31289 w 42563"/>
                <a:gd name="connsiteY3" fmla="*/ 30834 h 49353"/>
                <a:gd name="connsiteX4" fmla="*/ 1612 w 42563"/>
                <a:gd name="connsiteY4" fmla="*/ 24505 h 49353"/>
                <a:gd name="connsiteX5" fmla="*/ 11504 w 42563"/>
                <a:gd name="connsiteY5" fmla="*/ 3243 h 49353"/>
                <a:gd name="connsiteX6" fmla="*/ 26442 w 42563"/>
                <a:gd name="connsiteY6" fmla="*/ 79 h 49353"/>
                <a:gd name="connsiteX7" fmla="*/ 27629 w 42563"/>
                <a:gd name="connsiteY7" fmla="*/ 9968 h 49353"/>
                <a:gd name="connsiteX8" fmla="*/ 15956 w 42563"/>
                <a:gd name="connsiteY8" fmla="*/ 11946 h 49353"/>
                <a:gd name="connsiteX9" fmla="*/ 11999 w 42563"/>
                <a:gd name="connsiteY9" fmla="*/ 18571 h 49353"/>
                <a:gd name="connsiteX10" fmla="*/ 40983 w 42563"/>
                <a:gd name="connsiteY10" fmla="*/ 24604 h 49353"/>
                <a:gd name="connsiteX11" fmla="*/ 31586 w 42563"/>
                <a:gd name="connsiteY11" fmla="*/ 45865 h 49353"/>
                <a:gd name="connsiteX12" fmla="*/ 13978 w 42563"/>
                <a:gd name="connsiteY12" fmla="*/ 49128 h 49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2563" h="49353">
                  <a:moveTo>
                    <a:pt x="13978" y="49128"/>
                  </a:moveTo>
                  <a:lnTo>
                    <a:pt x="13087" y="39239"/>
                  </a:lnTo>
                  <a:cubicBezTo>
                    <a:pt x="17835" y="39981"/>
                    <a:pt x="22702" y="39259"/>
                    <a:pt x="27035" y="37163"/>
                  </a:cubicBezTo>
                  <a:cubicBezTo>
                    <a:pt x="31289" y="34987"/>
                    <a:pt x="32278" y="32811"/>
                    <a:pt x="31289" y="30834"/>
                  </a:cubicBezTo>
                  <a:cubicBezTo>
                    <a:pt x="28024" y="24406"/>
                    <a:pt x="9823" y="39635"/>
                    <a:pt x="1612" y="24505"/>
                  </a:cubicBezTo>
                  <a:cubicBezTo>
                    <a:pt x="-2048" y="17286"/>
                    <a:pt x="227" y="8682"/>
                    <a:pt x="11504" y="3243"/>
                  </a:cubicBezTo>
                  <a:cubicBezTo>
                    <a:pt x="16075" y="781"/>
                    <a:pt x="21258" y="-317"/>
                    <a:pt x="26442" y="79"/>
                  </a:cubicBezTo>
                  <a:lnTo>
                    <a:pt x="27629" y="9968"/>
                  </a:lnTo>
                  <a:cubicBezTo>
                    <a:pt x="23632" y="9582"/>
                    <a:pt x="19606" y="10265"/>
                    <a:pt x="15956" y="11946"/>
                  </a:cubicBezTo>
                  <a:cubicBezTo>
                    <a:pt x="11702" y="14121"/>
                    <a:pt x="10911" y="16593"/>
                    <a:pt x="11999" y="18571"/>
                  </a:cubicBezTo>
                  <a:cubicBezTo>
                    <a:pt x="15165" y="24801"/>
                    <a:pt x="33366" y="9671"/>
                    <a:pt x="40983" y="24604"/>
                  </a:cubicBezTo>
                  <a:cubicBezTo>
                    <a:pt x="44544" y="31724"/>
                    <a:pt x="42368" y="40426"/>
                    <a:pt x="31586" y="45865"/>
                  </a:cubicBezTo>
                  <a:cubicBezTo>
                    <a:pt x="26194" y="48742"/>
                    <a:pt x="20041" y="49880"/>
                    <a:pt x="13978" y="49128"/>
                  </a:cubicBezTo>
                  <a:close/>
                </a:path>
              </a:pathLst>
            </a:custGeom>
            <a:solidFill>
              <a:srgbClr val="FFFFFF"/>
            </a:solidFill>
            <a:ln w="9887" cap="flat">
              <a:noFill/>
              <a:prstDash val="solid"/>
              <a:miter/>
            </a:ln>
          </p:spPr>
          <p:txBody>
            <a:bodyPr rtlCol="0" anchor="ctr"/>
            <a:lstStyle/>
            <a:p>
              <a:endParaRPr lang="en-IN"/>
            </a:p>
          </p:txBody>
        </p:sp>
        <p:sp>
          <p:nvSpPr>
            <p:cNvPr id="122" name="Freeform: Shape 121">
              <a:extLst>
                <a:ext uri="{FF2B5EF4-FFF2-40B4-BE49-F238E27FC236}">
                  <a16:creationId xmlns:a16="http://schemas.microsoft.com/office/drawing/2014/main" id="{08855127-D7E6-6FF4-0337-EE96201859E6}"/>
                </a:ext>
              </a:extLst>
            </p:cNvPr>
            <p:cNvSpPr/>
            <p:nvPr/>
          </p:nvSpPr>
          <p:spPr>
            <a:xfrm>
              <a:off x="8583304" y="3254416"/>
              <a:ext cx="42041" cy="51554"/>
            </a:xfrm>
            <a:custGeom>
              <a:avLst/>
              <a:gdLst>
                <a:gd name="connsiteX0" fmla="*/ 39965 w 42041"/>
                <a:gd name="connsiteY0" fmla="*/ 9329 h 51554"/>
                <a:gd name="connsiteX1" fmla="*/ 33752 w 42041"/>
                <a:gd name="connsiteY1" fmla="*/ 31411 h 51554"/>
                <a:gd name="connsiteX2" fmla="*/ 31457 w 42041"/>
                <a:gd name="connsiteY2" fmla="*/ 32469 h 51554"/>
                <a:gd name="connsiteX3" fmla="*/ 25126 w 42041"/>
                <a:gd name="connsiteY3" fmla="*/ 35732 h 51554"/>
                <a:gd name="connsiteX4" fmla="*/ 30567 w 42041"/>
                <a:gd name="connsiteY4" fmla="*/ 46313 h 51554"/>
                <a:gd name="connsiteX5" fmla="*/ 20675 w 42041"/>
                <a:gd name="connsiteY5" fmla="*/ 51555 h 51554"/>
                <a:gd name="connsiteX6" fmla="*/ 0 w 42041"/>
                <a:gd name="connsiteY6" fmla="*/ 11010 h 51554"/>
                <a:gd name="connsiteX7" fmla="*/ 16619 w 42041"/>
                <a:gd name="connsiteY7" fmla="*/ 2505 h 51554"/>
                <a:gd name="connsiteX8" fmla="*/ 38995 w 42041"/>
                <a:gd name="connsiteY8" fmla="*/ 7558 h 51554"/>
                <a:gd name="connsiteX9" fmla="*/ 39965 w 42041"/>
                <a:gd name="connsiteY9" fmla="*/ 9329 h 51554"/>
                <a:gd name="connsiteX10" fmla="*/ 30072 w 42041"/>
                <a:gd name="connsiteY10" fmla="*/ 14669 h 51554"/>
                <a:gd name="connsiteX11" fmla="*/ 22376 w 42041"/>
                <a:gd name="connsiteY11" fmla="*/ 10664 h 51554"/>
                <a:gd name="connsiteX12" fmla="*/ 20180 w 42041"/>
                <a:gd name="connsiteY12" fmla="*/ 11900 h 51554"/>
                <a:gd name="connsiteX13" fmla="*/ 14443 w 42041"/>
                <a:gd name="connsiteY13" fmla="*/ 14768 h 51554"/>
                <a:gd name="connsiteX14" fmla="*/ 20477 w 42041"/>
                <a:gd name="connsiteY14" fmla="*/ 26733 h 51554"/>
                <a:gd name="connsiteX15" fmla="*/ 26214 w 42041"/>
                <a:gd name="connsiteY15" fmla="*/ 23767 h 51554"/>
                <a:gd name="connsiteX16" fmla="*/ 30231 w 42041"/>
                <a:gd name="connsiteY16" fmla="*/ 16083 h 51554"/>
                <a:gd name="connsiteX17" fmla="*/ 29578 w 42041"/>
                <a:gd name="connsiteY17" fmla="*/ 14669 h 51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2041" h="51554">
                  <a:moveTo>
                    <a:pt x="39965" y="9329"/>
                  </a:moveTo>
                  <a:cubicBezTo>
                    <a:pt x="44347" y="17141"/>
                    <a:pt x="41567" y="27030"/>
                    <a:pt x="33752" y="31411"/>
                  </a:cubicBezTo>
                  <a:cubicBezTo>
                    <a:pt x="33020" y="31816"/>
                    <a:pt x="32249" y="32172"/>
                    <a:pt x="31457" y="32469"/>
                  </a:cubicBezTo>
                  <a:lnTo>
                    <a:pt x="25126" y="35732"/>
                  </a:lnTo>
                  <a:lnTo>
                    <a:pt x="30567" y="46313"/>
                  </a:lnTo>
                  <a:lnTo>
                    <a:pt x="20675" y="51555"/>
                  </a:lnTo>
                  <a:lnTo>
                    <a:pt x="0" y="11010"/>
                  </a:lnTo>
                  <a:lnTo>
                    <a:pt x="16619" y="2505"/>
                  </a:lnTo>
                  <a:cubicBezTo>
                    <a:pt x="24196" y="-2271"/>
                    <a:pt x="34217" y="-17"/>
                    <a:pt x="38995" y="7558"/>
                  </a:cubicBezTo>
                  <a:cubicBezTo>
                    <a:pt x="39351" y="8132"/>
                    <a:pt x="39678" y="8725"/>
                    <a:pt x="39965" y="9329"/>
                  </a:cubicBezTo>
                  <a:close/>
                  <a:moveTo>
                    <a:pt x="30072" y="14669"/>
                  </a:moveTo>
                  <a:cubicBezTo>
                    <a:pt x="29053" y="11435"/>
                    <a:pt x="25611" y="9645"/>
                    <a:pt x="22376" y="10664"/>
                  </a:cubicBezTo>
                  <a:cubicBezTo>
                    <a:pt x="21565" y="10921"/>
                    <a:pt x="20823" y="11336"/>
                    <a:pt x="20180" y="11900"/>
                  </a:cubicBezTo>
                  <a:lnTo>
                    <a:pt x="14443" y="14768"/>
                  </a:lnTo>
                  <a:lnTo>
                    <a:pt x="20477" y="26733"/>
                  </a:lnTo>
                  <a:lnTo>
                    <a:pt x="26214" y="23767"/>
                  </a:lnTo>
                  <a:cubicBezTo>
                    <a:pt x="29449" y="22748"/>
                    <a:pt x="31240" y="19307"/>
                    <a:pt x="30231" y="16083"/>
                  </a:cubicBezTo>
                  <a:cubicBezTo>
                    <a:pt x="30072" y="15588"/>
                    <a:pt x="29855" y="15114"/>
                    <a:pt x="29578" y="14669"/>
                  </a:cubicBezTo>
                  <a:close/>
                </a:path>
              </a:pathLst>
            </a:custGeom>
            <a:solidFill>
              <a:srgbClr val="FFFFFF"/>
            </a:solidFill>
            <a:ln w="9887" cap="flat">
              <a:noFill/>
              <a:prstDash val="solid"/>
              <a:miter/>
            </a:ln>
          </p:spPr>
          <p:txBody>
            <a:bodyPr rtlCol="0" anchor="ctr"/>
            <a:lstStyle/>
            <a:p>
              <a:endParaRPr lang="en-IN"/>
            </a:p>
          </p:txBody>
        </p:sp>
        <p:sp>
          <p:nvSpPr>
            <p:cNvPr id="123" name="Freeform: Shape 122">
              <a:extLst>
                <a:ext uri="{FF2B5EF4-FFF2-40B4-BE49-F238E27FC236}">
                  <a16:creationId xmlns:a16="http://schemas.microsoft.com/office/drawing/2014/main" id="{E1872247-0F04-F9E7-56BA-1C4610F9616D}"/>
                </a:ext>
              </a:extLst>
            </p:cNvPr>
            <p:cNvSpPr/>
            <p:nvPr/>
          </p:nvSpPr>
          <p:spPr>
            <a:xfrm>
              <a:off x="8627544" y="3235142"/>
              <a:ext cx="45319" cy="45376"/>
            </a:xfrm>
            <a:custGeom>
              <a:avLst/>
              <a:gdLst>
                <a:gd name="connsiteX0" fmla="*/ 2056 w 45319"/>
                <a:gd name="connsiteY0" fmla="*/ 32064 h 45376"/>
                <a:gd name="connsiteX1" fmla="*/ 13244 w 45319"/>
                <a:gd name="connsiteY1" fmla="*/ 2051 h 45376"/>
                <a:gd name="connsiteX2" fmla="*/ 43267 w 45319"/>
                <a:gd name="connsiteY2" fmla="*/ 13245 h 45376"/>
                <a:gd name="connsiteX3" fmla="*/ 32920 w 45319"/>
                <a:gd name="connsiteY3" fmla="*/ 42843 h 45376"/>
                <a:gd name="connsiteX4" fmla="*/ 2639 w 45319"/>
                <a:gd name="connsiteY4" fmla="*/ 33270 h 45376"/>
                <a:gd name="connsiteX5" fmla="*/ 2056 w 45319"/>
                <a:gd name="connsiteY5" fmla="*/ 32064 h 45376"/>
                <a:gd name="connsiteX6" fmla="*/ 31733 w 45319"/>
                <a:gd name="connsiteY6" fmla="*/ 16736 h 45376"/>
                <a:gd name="connsiteX7" fmla="*/ 16103 w 45319"/>
                <a:gd name="connsiteY7" fmla="*/ 14382 h 45376"/>
                <a:gd name="connsiteX8" fmla="*/ 13748 w 45319"/>
                <a:gd name="connsiteY8" fmla="*/ 30007 h 45376"/>
                <a:gd name="connsiteX9" fmla="*/ 27776 w 45319"/>
                <a:gd name="connsiteY9" fmla="*/ 33349 h 45376"/>
                <a:gd name="connsiteX10" fmla="*/ 32613 w 45319"/>
                <a:gd name="connsiteY10" fmla="*/ 17715 h 45376"/>
                <a:gd name="connsiteX11" fmla="*/ 32029 w 45319"/>
                <a:gd name="connsiteY11" fmla="*/ 16736 h 45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319" h="45376">
                  <a:moveTo>
                    <a:pt x="2056" y="32064"/>
                  </a:moveTo>
                  <a:cubicBezTo>
                    <a:pt x="-3147" y="20691"/>
                    <a:pt x="1868" y="7252"/>
                    <a:pt x="13244" y="2051"/>
                  </a:cubicBezTo>
                  <a:cubicBezTo>
                    <a:pt x="24630" y="-3141"/>
                    <a:pt x="38064" y="1863"/>
                    <a:pt x="43267" y="13245"/>
                  </a:cubicBezTo>
                  <a:cubicBezTo>
                    <a:pt x="48312" y="24281"/>
                    <a:pt x="43752" y="37345"/>
                    <a:pt x="32920" y="42843"/>
                  </a:cubicBezTo>
                  <a:cubicBezTo>
                    <a:pt x="21919" y="48559"/>
                    <a:pt x="8357" y="44277"/>
                    <a:pt x="2639" y="33270"/>
                  </a:cubicBezTo>
                  <a:cubicBezTo>
                    <a:pt x="2432" y="32875"/>
                    <a:pt x="2234" y="32469"/>
                    <a:pt x="2056" y="32064"/>
                  </a:cubicBezTo>
                  <a:close/>
                  <a:moveTo>
                    <a:pt x="31733" y="16736"/>
                  </a:moveTo>
                  <a:cubicBezTo>
                    <a:pt x="28063" y="11772"/>
                    <a:pt x="21069" y="10713"/>
                    <a:pt x="16103" y="14382"/>
                  </a:cubicBezTo>
                  <a:cubicBezTo>
                    <a:pt x="11137" y="18051"/>
                    <a:pt x="10078" y="25043"/>
                    <a:pt x="13748" y="30007"/>
                  </a:cubicBezTo>
                  <a:cubicBezTo>
                    <a:pt x="16983" y="34398"/>
                    <a:pt x="22909" y="35802"/>
                    <a:pt x="27776" y="33349"/>
                  </a:cubicBezTo>
                  <a:cubicBezTo>
                    <a:pt x="33424" y="30363"/>
                    <a:pt x="35591" y="23371"/>
                    <a:pt x="32613" y="17715"/>
                  </a:cubicBezTo>
                  <a:cubicBezTo>
                    <a:pt x="32435" y="17379"/>
                    <a:pt x="32237" y="17052"/>
                    <a:pt x="32029" y="16736"/>
                  </a:cubicBezTo>
                  <a:close/>
                </a:path>
              </a:pathLst>
            </a:custGeom>
            <a:solidFill>
              <a:srgbClr val="FFFFFF"/>
            </a:solidFill>
            <a:ln w="9887" cap="flat">
              <a:noFill/>
              <a:prstDash val="solid"/>
              <a:miter/>
            </a:ln>
          </p:spPr>
          <p:txBody>
            <a:bodyPr rtlCol="0" anchor="ctr"/>
            <a:lstStyle/>
            <a:p>
              <a:endParaRPr lang="en-IN"/>
            </a:p>
          </p:txBody>
        </p:sp>
        <p:sp>
          <p:nvSpPr>
            <p:cNvPr id="124" name="Freeform: Shape 123">
              <a:extLst>
                <a:ext uri="{FF2B5EF4-FFF2-40B4-BE49-F238E27FC236}">
                  <a16:creationId xmlns:a16="http://schemas.microsoft.com/office/drawing/2014/main" id="{7CC9E3C6-08CD-CE93-A0DE-77E2EF4EC5AD}"/>
                </a:ext>
              </a:extLst>
            </p:cNvPr>
            <p:cNvSpPr/>
            <p:nvPr/>
          </p:nvSpPr>
          <p:spPr>
            <a:xfrm>
              <a:off x="8665805" y="3212462"/>
              <a:ext cx="54110" cy="51677"/>
            </a:xfrm>
            <a:custGeom>
              <a:avLst/>
              <a:gdLst>
                <a:gd name="connsiteX0" fmla="*/ 30666 w 54110"/>
                <a:gd name="connsiteY0" fmla="*/ 32790 h 51677"/>
                <a:gd name="connsiteX1" fmla="*/ 25027 w 54110"/>
                <a:gd name="connsiteY1" fmla="*/ 35658 h 51677"/>
                <a:gd name="connsiteX2" fmla="*/ 30567 w 54110"/>
                <a:gd name="connsiteY2" fmla="*/ 46437 h 51677"/>
                <a:gd name="connsiteX3" fmla="*/ 20675 w 54110"/>
                <a:gd name="connsiteY3" fmla="*/ 51678 h 51677"/>
                <a:gd name="connsiteX4" fmla="*/ 0 w 54110"/>
                <a:gd name="connsiteY4" fmla="*/ 11133 h 51677"/>
                <a:gd name="connsiteX5" fmla="*/ 16520 w 54110"/>
                <a:gd name="connsiteY5" fmla="*/ 2727 h 51677"/>
                <a:gd name="connsiteX6" fmla="*/ 39144 w 54110"/>
                <a:gd name="connsiteY6" fmla="*/ 7286 h 51677"/>
                <a:gd name="connsiteX7" fmla="*/ 40360 w 54110"/>
                <a:gd name="connsiteY7" fmla="*/ 9452 h 51677"/>
                <a:gd name="connsiteX8" fmla="*/ 39767 w 54110"/>
                <a:gd name="connsiteY8" fmla="*/ 25868 h 51677"/>
                <a:gd name="connsiteX9" fmla="*/ 54110 w 54110"/>
                <a:gd name="connsiteY9" fmla="*/ 34669 h 51677"/>
                <a:gd name="connsiteX10" fmla="*/ 43130 w 54110"/>
                <a:gd name="connsiteY10" fmla="*/ 40305 h 51677"/>
                <a:gd name="connsiteX11" fmla="*/ 20180 w 54110"/>
                <a:gd name="connsiteY11" fmla="*/ 12023 h 51677"/>
                <a:gd name="connsiteX12" fmla="*/ 14443 w 54110"/>
                <a:gd name="connsiteY12" fmla="*/ 14990 h 51677"/>
                <a:gd name="connsiteX13" fmla="*/ 20477 w 54110"/>
                <a:gd name="connsiteY13" fmla="*/ 26856 h 51677"/>
                <a:gd name="connsiteX14" fmla="*/ 26214 w 54110"/>
                <a:gd name="connsiteY14" fmla="*/ 23890 h 51677"/>
                <a:gd name="connsiteX15" fmla="*/ 29133 w 54110"/>
                <a:gd name="connsiteY15" fmla="*/ 14940 h 51677"/>
                <a:gd name="connsiteX16" fmla="*/ 20180 w 54110"/>
                <a:gd name="connsiteY16" fmla="*/ 12023 h 51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4110" h="51677">
                  <a:moveTo>
                    <a:pt x="30666" y="32790"/>
                  </a:moveTo>
                  <a:lnTo>
                    <a:pt x="25027" y="35658"/>
                  </a:lnTo>
                  <a:lnTo>
                    <a:pt x="30567" y="46437"/>
                  </a:lnTo>
                  <a:lnTo>
                    <a:pt x="20675" y="51678"/>
                  </a:lnTo>
                  <a:lnTo>
                    <a:pt x="0" y="11133"/>
                  </a:lnTo>
                  <a:lnTo>
                    <a:pt x="16520" y="2727"/>
                  </a:lnTo>
                  <a:cubicBezTo>
                    <a:pt x="24028" y="-2257"/>
                    <a:pt x="34158" y="-220"/>
                    <a:pt x="39144" y="7286"/>
                  </a:cubicBezTo>
                  <a:cubicBezTo>
                    <a:pt x="39609" y="7978"/>
                    <a:pt x="40014" y="8700"/>
                    <a:pt x="40360" y="9452"/>
                  </a:cubicBezTo>
                  <a:cubicBezTo>
                    <a:pt x="43387" y="14574"/>
                    <a:pt x="43150" y="20982"/>
                    <a:pt x="39767" y="25868"/>
                  </a:cubicBezTo>
                  <a:lnTo>
                    <a:pt x="54110" y="34669"/>
                  </a:lnTo>
                  <a:lnTo>
                    <a:pt x="43130" y="40305"/>
                  </a:lnTo>
                  <a:close/>
                  <a:moveTo>
                    <a:pt x="20180" y="12023"/>
                  </a:moveTo>
                  <a:lnTo>
                    <a:pt x="14443" y="14990"/>
                  </a:lnTo>
                  <a:lnTo>
                    <a:pt x="20477" y="26856"/>
                  </a:lnTo>
                  <a:lnTo>
                    <a:pt x="26214" y="23890"/>
                  </a:lnTo>
                  <a:cubicBezTo>
                    <a:pt x="29489" y="22228"/>
                    <a:pt x="30795" y="18214"/>
                    <a:pt x="29133" y="14940"/>
                  </a:cubicBezTo>
                  <a:cubicBezTo>
                    <a:pt x="27471" y="11667"/>
                    <a:pt x="23454" y="10362"/>
                    <a:pt x="20180" y="12023"/>
                  </a:cubicBezTo>
                  <a:close/>
                </a:path>
              </a:pathLst>
            </a:custGeom>
            <a:solidFill>
              <a:srgbClr val="FFFFFF"/>
            </a:solidFill>
            <a:ln w="9887" cap="flat">
              <a:noFill/>
              <a:prstDash val="solid"/>
              <a:miter/>
            </a:ln>
          </p:spPr>
          <p:txBody>
            <a:bodyPr rtlCol="0" anchor="ctr"/>
            <a:lstStyle/>
            <a:p>
              <a:endParaRPr lang="en-IN"/>
            </a:p>
          </p:txBody>
        </p:sp>
        <p:sp>
          <p:nvSpPr>
            <p:cNvPr id="125" name="Freeform: Shape 124">
              <a:extLst>
                <a:ext uri="{FF2B5EF4-FFF2-40B4-BE49-F238E27FC236}">
                  <a16:creationId xmlns:a16="http://schemas.microsoft.com/office/drawing/2014/main" id="{84399975-CBE6-3017-F2FE-DC8E43F87316}"/>
                </a:ext>
              </a:extLst>
            </p:cNvPr>
            <p:cNvSpPr/>
            <p:nvPr/>
          </p:nvSpPr>
          <p:spPr>
            <a:xfrm>
              <a:off x="8699439" y="3189478"/>
              <a:ext cx="42041" cy="51422"/>
            </a:xfrm>
            <a:custGeom>
              <a:avLst/>
              <a:gdLst>
                <a:gd name="connsiteX0" fmla="*/ 15729 w 42041"/>
                <a:gd name="connsiteY0" fmla="*/ 19976 h 51422"/>
                <a:gd name="connsiteX1" fmla="*/ 4649 w 42041"/>
                <a:gd name="connsiteY1" fmla="*/ 25711 h 51422"/>
                <a:gd name="connsiteX2" fmla="*/ 0 w 42041"/>
                <a:gd name="connsiteY2" fmla="*/ 16613 h 51422"/>
                <a:gd name="connsiteX3" fmla="*/ 32446 w 42041"/>
                <a:gd name="connsiteY3" fmla="*/ 0 h 51422"/>
                <a:gd name="connsiteX4" fmla="*/ 37096 w 42041"/>
                <a:gd name="connsiteY4" fmla="*/ 9098 h 51422"/>
                <a:gd name="connsiteX5" fmla="*/ 26016 w 42041"/>
                <a:gd name="connsiteY5" fmla="*/ 14734 h 51422"/>
                <a:gd name="connsiteX6" fmla="*/ 42042 w 42041"/>
                <a:gd name="connsiteY6" fmla="*/ 46280 h 51422"/>
                <a:gd name="connsiteX7" fmla="*/ 32150 w 42041"/>
                <a:gd name="connsiteY7" fmla="*/ 51423 h 51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041" h="51422">
                  <a:moveTo>
                    <a:pt x="15729" y="19976"/>
                  </a:moveTo>
                  <a:lnTo>
                    <a:pt x="4649" y="25711"/>
                  </a:lnTo>
                  <a:lnTo>
                    <a:pt x="0" y="16613"/>
                  </a:lnTo>
                  <a:lnTo>
                    <a:pt x="32446" y="0"/>
                  </a:lnTo>
                  <a:lnTo>
                    <a:pt x="37096" y="9098"/>
                  </a:lnTo>
                  <a:lnTo>
                    <a:pt x="26016" y="14734"/>
                  </a:lnTo>
                  <a:lnTo>
                    <a:pt x="42042" y="46280"/>
                  </a:lnTo>
                  <a:lnTo>
                    <a:pt x="32150" y="51423"/>
                  </a:lnTo>
                  <a:close/>
                </a:path>
              </a:pathLst>
            </a:custGeom>
            <a:solidFill>
              <a:srgbClr val="FFFFFF"/>
            </a:solidFill>
            <a:ln w="9887" cap="flat">
              <a:noFill/>
              <a:prstDash val="solid"/>
              <a:miter/>
            </a:ln>
          </p:spPr>
          <p:txBody>
            <a:bodyPr rtlCol="0" anchor="ctr"/>
            <a:lstStyle/>
            <a:p>
              <a:endParaRPr lang="en-IN"/>
            </a:p>
          </p:txBody>
        </p:sp>
        <p:sp>
          <p:nvSpPr>
            <p:cNvPr id="126" name="Freeform: Shape 125">
              <a:extLst>
                <a:ext uri="{FF2B5EF4-FFF2-40B4-BE49-F238E27FC236}">
                  <a16:creationId xmlns:a16="http://schemas.microsoft.com/office/drawing/2014/main" id="{B4B4C1C3-F892-2BD8-3930-B7079EE9A9E5}"/>
                </a:ext>
              </a:extLst>
            </p:cNvPr>
            <p:cNvSpPr/>
            <p:nvPr/>
          </p:nvSpPr>
          <p:spPr>
            <a:xfrm>
              <a:off x="8913610" y="3449558"/>
              <a:ext cx="31132" cy="46280"/>
            </a:xfrm>
            <a:custGeom>
              <a:avLst/>
              <a:gdLst>
                <a:gd name="connsiteX0" fmla="*/ 30166 w 31132"/>
                <a:gd name="connsiteY0" fmla="*/ 0 h 46280"/>
                <a:gd name="connsiteX1" fmla="*/ 1083 w 31132"/>
                <a:gd name="connsiteY1" fmla="*/ 46152 h 46280"/>
                <a:gd name="connsiteX2" fmla="*/ 490 w 31132"/>
                <a:gd name="connsiteY2" fmla="*/ 46280 h 46280"/>
                <a:gd name="connsiteX3" fmla="*/ 30166 w 31132"/>
                <a:gd name="connsiteY3" fmla="*/ 0 h 46280"/>
              </a:gdLst>
              <a:ahLst/>
              <a:cxnLst>
                <a:cxn ang="0">
                  <a:pos x="connsiteX0" y="connsiteY0"/>
                </a:cxn>
                <a:cxn ang="0">
                  <a:pos x="connsiteX1" y="connsiteY1"/>
                </a:cxn>
                <a:cxn ang="0">
                  <a:pos x="connsiteX2" y="connsiteY2"/>
                </a:cxn>
                <a:cxn ang="0">
                  <a:pos x="connsiteX3" y="connsiteY3"/>
                </a:cxn>
              </a:cxnLst>
              <a:rect l="l" t="t" r="r" b="b"/>
              <a:pathLst>
                <a:path w="31132" h="46280">
                  <a:moveTo>
                    <a:pt x="30166" y="0"/>
                  </a:moveTo>
                  <a:cubicBezTo>
                    <a:pt x="34885" y="20767"/>
                    <a:pt x="21867" y="41435"/>
                    <a:pt x="1083" y="46152"/>
                  </a:cubicBezTo>
                  <a:cubicBezTo>
                    <a:pt x="885" y="46192"/>
                    <a:pt x="688" y="46241"/>
                    <a:pt x="490" y="46280"/>
                  </a:cubicBezTo>
                  <a:cubicBezTo>
                    <a:pt x="490" y="46280"/>
                    <a:pt x="-6237" y="8900"/>
                    <a:pt x="30166" y="0"/>
                  </a:cubicBezTo>
                  <a:close/>
                </a:path>
              </a:pathLst>
            </a:custGeom>
            <a:solidFill>
              <a:srgbClr val="FFFFFF"/>
            </a:solidFill>
            <a:ln w="9887" cap="flat">
              <a:noFill/>
              <a:prstDash val="solid"/>
              <a:miter/>
            </a:ln>
          </p:spPr>
          <p:txBody>
            <a:bodyPr rtlCol="0" anchor="ctr"/>
            <a:lstStyle/>
            <a:p>
              <a:endParaRPr lang="en-IN"/>
            </a:p>
          </p:txBody>
        </p:sp>
        <p:sp>
          <p:nvSpPr>
            <p:cNvPr id="127" name="Freeform: Shape 126">
              <a:extLst>
                <a:ext uri="{FF2B5EF4-FFF2-40B4-BE49-F238E27FC236}">
                  <a16:creationId xmlns:a16="http://schemas.microsoft.com/office/drawing/2014/main" id="{5E241895-427D-CBA7-E79B-BF280640CDB2}"/>
                </a:ext>
              </a:extLst>
            </p:cNvPr>
            <p:cNvSpPr/>
            <p:nvPr/>
          </p:nvSpPr>
          <p:spPr>
            <a:xfrm>
              <a:off x="8912913" y="3506179"/>
              <a:ext cx="38678" cy="29530"/>
            </a:xfrm>
            <a:custGeom>
              <a:avLst/>
              <a:gdLst>
                <a:gd name="connsiteX0" fmla="*/ 38678 w 38678"/>
                <a:gd name="connsiteY0" fmla="*/ 241 h 29530"/>
                <a:gd name="connsiteX1" fmla="*/ 801 w 38678"/>
                <a:gd name="connsiteY1" fmla="*/ 29235 h 29530"/>
                <a:gd name="connsiteX2" fmla="*/ 0 w 38678"/>
                <a:gd name="connsiteY2" fmla="*/ 29117 h 29530"/>
                <a:gd name="connsiteX3" fmla="*/ 38678 w 38678"/>
                <a:gd name="connsiteY3" fmla="*/ 241 h 29530"/>
              </a:gdLst>
              <a:ahLst/>
              <a:cxnLst>
                <a:cxn ang="0">
                  <a:pos x="connsiteX0" y="connsiteY0"/>
                </a:cxn>
                <a:cxn ang="0">
                  <a:pos x="connsiteX1" y="connsiteY1"/>
                </a:cxn>
                <a:cxn ang="0">
                  <a:pos x="connsiteX2" y="connsiteY2"/>
                </a:cxn>
                <a:cxn ang="0">
                  <a:pos x="connsiteX3" y="connsiteY3"/>
                </a:cxn>
              </a:cxnLst>
              <a:rect l="l" t="t" r="r" b="b"/>
              <a:pathLst>
                <a:path w="38678" h="29530">
                  <a:moveTo>
                    <a:pt x="38678" y="241"/>
                  </a:moveTo>
                  <a:cubicBezTo>
                    <a:pt x="36225" y="18703"/>
                    <a:pt x="19270" y="31678"/>
                    <a:pt x="801" y="29235"/>
                  </a:cubicBezTo>
                  <a:cubicBezTo>
                    <a:pt x="534" y="29196"/>
                    <a:pt x="267" y="29156"/>
                    <a:pt x="0" y="29117"/>
                  </a:cubicBezTo>
                  <a:cubicBezTo>
                    <a:pt x="3185" y="10753"/>
                    <a:pt x="20160" y="-1925"/>
                    <a:pt x="38678" y="241"/>
                  </a:cubicBezTo>
                  <a:close/>
                </a:path>
              </a:pathLst>
            </a:custGeom>
            <a:solidFill>
              <a:srgbClr val="FFFFFF"/>
            </a:solidFill>
            <a:ln w="9887" cap="flat">
              <a:noFill/>
              <a:prstDash val="solid"/>
              <a:miter/>
            </a:ln>
          </p:spPr>
          <p:txBody>
            <a:bodyPr rtlCol="0" anchor="ctr"/>
            <a:lstStyle/>
            <a:p>
              <a:endParaRPr lang="en-IN"/>
            </a:p>
          </p:txBody>
        </p:sp>
        <p:sp>
          <p:nvSpPr>
            <p:cNvPr id="128" name="Freeform: Shape 127">
              <a:extLst>
                <a:ext uri="{FF2B5EF4-FFF2-40B4-BE49-F238E27FC236}">
                  <a16:creationId xmlns:a16="http://schemas.microsoft.com/office/drawing/2014/main" id="{75E89E67-419E-CB48-C5DC-D17E9C6B39BA}"/>
                </a:ext>
              </a:extLst>
            </p:cNvPr>
            <p:cNvSpPr/>
            <p:nvPr/>
          </p:nvSpPr>
          <p:spPr>
            <a:xfrm>
              <a:off x="8896591" y="3552945"/>
              <a:ext cx="48076" cy="24593"/>
            </a:xfrm>
            <a:custGeom>
              <a:avLst/>
              <a:gdLst>
                <a:gd name="connsiteX0" fmla="*/ 48076 w 48076"/>
                <a:gd name="connsiteY0" fmla="*/ 2821 h 24593"/>
                <a:gd name="connsiteX1" fmla="*/ 762 w 48076"/>
                <a:gd name="connsiteY1" fmla="*/ 21649 h 24593"/>
                <a:gd name="connsiteX2" fmla="*/ 0 w 48076"/>
                <a:gd name="connsiteY2" fmla="*/ 21313 h 24593"/>
                <a:gd name="connsiteX3" fmla="*/ 48076 w 48076"/>
                <a:gd name="connsiteY3" fmla="*/ 2821 h 24593"/>
              </a:gdLst>
              <a:ahLst/>
              <a:cxnLst>
                <a:cxn ang="0">
                  <a:pos x="connsiteX0" y="connsiteY0"/>
                </a:cxn>
                <a:cxn ang="0">
                  <a:pos x="connsiteX1" y="connsiteY1"/>
                </a:cxn>
                <a:cxn ang="0">
                  <a:pos x="connsiteX2" y="connsiteY2"/>
                </a:cxn>
                <a:cxn ang="0">
                  <a:pos x="connsiteX3" y="connsiteY3"/>
                </a:cxn>
              </a:cxnLst>
              <a:rect l="l" t="t" r="r" b="b"/>
              <a:pathLst>
                <a:path w="48076" h="24593">
                  <a:moveTo>
                    <a:pt x="48076" y="2821"/>
                  </a:moveTo>
                  <a:cubicBezTo>
                    <a:pt x="40212" y="21086"/>
                    <a:pt x="19033" y="29511"/>
                    <a:pt x="762" y="21649"/>
                  </a:cubicBezTo>
                  <a:cubicBezTo>
                    <a:pt x="514" y="21541"/>
                    <a:pt x="257" y="21432"/>
                    <a:pt x="0" y="21313"/>
                  </a:cubicBezTo>
                  <a:cubicBezTo>
                    <a:pt x="8587" y="3375"/>
                    <a:pt x="29677" y="-4734"/>
                    <a:pt x="48076" y="2821"/>
                  </a:cubicBezTo>
                  <a:close/>
                </a:path>
              </a:pathLst>
            </a:custGeom>
            <a:solidFill>
              <a:srgbClr val="FFFFFF"/>
            </a:solidFill>
            <a:ln w="9887" cap="flat">
              <a:noFill/>
              <a:prstDash val="solid"/>
              <a:miter/>
            </a:ln>
          </p:spPr>
          <p:txBody>
            <a:bodyPr rtlCol="0" anchor="ctr"/>
            <a:lstStyle/>
            <a:p>
              <a:endParaRPr lang="en-IN"/>
            </a:p>
          </p:txBody>
        </p:sp>
        <p:sp>
          <p:nvSpPr>
            <p:cNvPr id="129" name="Freeform: Shape 128">
              <a:extLst>
                <a:ext uri="{FF2B5EF4-FFF2-40B4-BE49-F238E27FC236}">
                  <a16:creationId xmlns:a16="http://schemas.microsoft.com/office/drawing/2014/main" id="{714816C3-F50A-DD4D-E2E8-718230E5EEC5}"/>
                </a:ext>
              </a:extLst>
            </p:cNvPr>
            <p:cNvSpPr/>
            <p:nvPr/>
          </p:nvSpPr>
          <p:spPr>
            <a:xfrm>
              <a:off x="8880664" y="3491188"/>
              <a:ext cx="34128" cy="34119"/>
            </a:xfrm>
            <a:custGeom>
              <a:avLst/>
              <a:gdLst>
                <a:gd name="connsiteX0" fmla="*/ 0 w 34128"/>
                <a:gd name="connsiteY0" fmla="*/ 2 h 34119"/>
                <a:gd name="connsiteX1" fmla="*/ 34128 w 34128"/>
                <a:gd name="connsiteY1" fmla="*/ 33328 h 34119"/>
                <a:gd name="connsiteX2" fmla="*/ 34128 w 34128"/>
                <a:gd name="connsiteY2" fmla="*/ 34119 h 34119"/>
                <a:gd name="connsiteX3" fmla="*/ 0 w 34128"/>
                <a:gd name="connsiteY3" fmla="*/ 2 h 34119"/>
              </a:gdLst>
              <a:ahLst/>
              <a:cxnLst>
                <a:cxn ang="0">
                  <a:pos x="connsiteX0" y="connsiteY0"/>
                </a:cxn>
                <a:cxn ang="0">
                  <a:pos x="connsiteX1" y="connsiteY1"/>
                </a:cxn>
                <a:cxn ang="0">
                  <a:pos x="connsiteX2" y="connsiteY2"/>
                </a:cxn>
                <a:cxn ang="0">
                  <a:pos x="connsiteX3" y="connsiteY3"/>
                </a:cxn>
              </a:cxnLst>
              <a:rect l="l" t="t" r="r" b="b"/>
              <a:pathLst>
                <a:path w="34128" h="34119">
                  <a:moveTo>
                    <a:pt x="0" y="2"/>
                  </a:moveTo>
                  <a:cubicBezTo>
                    <a:pt x="18627" y="-215"/>
                    <a:pt x="33911" y="14698"/>
                    <a:pt x="34128" y="33328"/>
                  </a:cubicBezTo>
                  <a:cubicBezTo>
                    <a:pt x="34128" y="33586"/>
                    <a:pt x="34128" y="33852"/>
                    <a:pt x="34128" y="34119"/>
                  </a:cubicBezTo>
                  <a:cubicBezTo>
                    <a:pt x="15501" y="33605"/>
                    <a:pt x="514" y="18624"/>
                    <a:pt x="0" y="2"/>
                  </a:cubicBezTo>
                  <a:close/>
                </a:path>
              </a:pathLst>
            </a:custGeom>
            <a:solidFill>
              <a:srgbClr val="FFFFFF"/>
            </a:solidFill>
            <a:ln w="9887" cap="flat">
              <a:noFill/>
              <a:prstDash val="solid"/>
              <a:miter/>
            </a:ln>
          </p:spPr>
          <p:txBody>
            <a:bodyPr rtlCol="0" anchor="ctr"/>
            <a:lstStyle/>
            <a:p>
              <a:endParaRPr lang="en-IN"/>
            </a:p>
          </p:txBody>
        </p:sp>
        <p:sp>
          <p:nvSpPr>
            <p:cNvPr id="130" name="Freeform: Shape 129">
              <a:extLst>
                <a:ext uri="{FF2B5EF4-FFF2-40B4-BE49-F238E27FC236}">
                  <a16:creationId xmlns:a16="http://schemas.microsoft.com/office/drawing/2014/main" id="{38117558-857A-0453-7E17-3161655ED41A}"/>
                </a:ext>
              </a:extLst>
            </p:cNvPr>
            <p:cNvSpPr/>
            <p:nvPr/>
          </p:nvSpPr>
          <p:spPr>
            <a:xfrm>
              <a:off x="8889353" y="3528472"/>
              <a:ext cx="16650" cy="35501"/>
            </a:xfrm>
            <a:custGeom>
              <a:avLst/>
              <a:gdLst>
                <a:gd name="connsiteX0" fmla="*/ 3182 w 16650"/>
                <a:gd name="connsiteY0" fmla="*/ 0 h 35501"/>
                <a:gd name="connsiteX1" fmla="*/ 13618 w 16650"/>
                <a:gd name="connsiteY1" fmla="*/ 34542 h 35501"/>
                <a:gd name="connsiteX2" fmla="*/ 13074 w 16650"/>
                <a:gd name="connsiteY2" fmla="*/ 35501 h 35501"/>
                <a:gd name="connsiteX3" fmla="*/ 3182 w 16650"/>
                <a:gd name="connsiteY3" fmla="*/ 0 h 35501"/>
              </a:gdLst>
              <a:ahLst/>
              <a:cxnLst>
                <a:cxn ang="0">
                  <a:pos x="connsiteX0" y="connsiteY0"/>
                </a:cxn>
                <a:cxn ang="0">
                  <a:pos x="connsiteX1" y="connsiteY1"/>
                </a:cxn>
                <a:cxn ang="0">
                  <a:pos x="connsiteX2" y="connsiteY2"/>
                </a:cxn>
                <a:cxn ang="0">
                  <a:pos x="connsiteX3" y="connsiteY3"/>
                </a:cxn>
              </a:cxnLst>
              <a:rect l="l" t="t" r="r" b="b"/>
              <a:pathLst>
                <a:path w="16650" h="35501">
                  <a:moveTo>
                    <a:pt x="3182" y="0"/>
                  </a:moveTo>
                  <a:cubicBezTo>
                    <a:pt x="15606" y="6655"/>
                    <a:pt x="20275" y="22122"/>
                    <a:pt x="13618" y="34542"/>
                  </a:cubicBezTo>
                  <a:cubicBezTo>
                    <a:pt x="13440" y="34869"/>
                    <a:pt x="13262" y="35185"/>
                    <a:pt x="13074" y="35501"/>
                  </a:cubicBezTo>
                  <a:cubicBezTo>
                    <a:pt x="778" y="28233"/>
                    <a:pt x="-3585" y="12569"/>
                    <a:pt x="3182" y="0"/>
                  </a:cubicBezTo>
                  <a:close/>
                </a:path>
              </a:pathLst>
            </a:custGeom>
            <a:solidFill>
              <a:srgbClr val="FFFFFF"/>
            </a:solidFill>
            <a:ln w="9887" cap="flat">
              <a:noFill/>
              <a:prstDash val="solid"/>
              <a:miter/>
            </a:ln>
          </p:spPr>
          <p:txBody>
            <a:bodyPr rtlCol="0" anchor="ctr"/>
            <a:lstStyle/>
            <a:p>
              <a:endParaRPr lang="en-IN"/>
            </a:p>
          </p:txBody>
        </p:sp>
        <p:sp>
          <p:nvSpPr>
            <p:cNvPr id="131" name="Freeform: Shape 130">
              <a:extLst>
                <a:ext uri="{FF2B5EF4-FFF2-40B4-BE49-F238E27FC236}">
                  <a16:creationId xmlns:a16="http://schemas.microsoft.com/office/drawing/2014/main" id="{61080D92-4B0A-C2DD-D279-50C48DC9048A}"/>
                </a:ext>
              </a:extLst>
            </p:cNvPr>
            <p:cNvSpPr/>
            <p:nvPr/>
          </p:nvSpPr>
          <p:spPr>
            <a:xfrm>
              <a:off x="8897758" y="3418408"/>
              <a:ext cx="19105" cy="42720"/>
            </a:xfrm>
            <a:custGeom>
              <a:avLst/>
              <a:gdLst>
                <a:gd name="connsiteX0" fmla="*/ 14264 w 19105"/>
                <a:gd name="connsiteY0" fmla="*/ 0 h 42720"/>
                <a:gd name="connsiteX1" fmla="*/ 4976 w 19105"/>
                <a:gd name="connsiteY1" fmla="*/ 42345 h 42720"/>
                <a:gd name="connsiteX2" fmla="*/ 4372 w 19105"/>
                <a:gd name="connsiteY2" fmla="*/ 42720 h 42720"/>
                <a:gd name="connsiteX3" fmla="*/ 14264 w 19105"/>
                <a:gd name="connsiteY3" fmla="*/ 0 h 42720"/>
              </a:gdLst>
              <a:ahLst/>
              <a:cxnLst>
                <a:cxn ang="0">
                  <a:pos x="connsiteX0" y="connsiteY0"/>
                </a:cxn>
                <a:cxn ang="0">
                  <a:pos x="connsiteX1" y="connsiteY1"/>
                </a:cxn>
                <a:cxn ang="0">
                  <a:pos x="connsiteX2" y="connsiteY2"/>
                </a:cxn>
                <a:cxn ang="0">
                  <a:pos x="connsiteX3" y="connsiteY3"/>
                </a:cxn>
              </a:cxnLst>
              <a:rect l="l" t="t" r="r" b="b"/>
              <a:pathLst>
                <a:path w="19105" h="42720">
                  <a:moveTo>
                    <a:pt x="14264" y="0"/>
                  </a:moveTo>
                  <a:cubicBezTo>
                    <a:pt x="23395" y="14260"/>
                    <a:pt x="19231" y="33217"/>
                    <a:pt x="4976" y="42345"/>
                  </a:cubicBezTo>
                  <a:cubicBezTo>
                    <a:pt x="4768" y="42473"/>
                    <a:pt x="4570" y="42602"/>
                    <a:pt x="4372" y="42720"/>
                  </a:cubicBezTo>
                  <a:cubicBezTo>
                    <a:pt x="-4175" y="28105"/>
                    <a:pt x="168" y="9375"/>
                    <a:pt x="14264" y="0"/>
                  </a:cubicBezTo>
                  <a:close/>
                </a:path>
              </a:pathLst>
            </a:custGeom>
            <a:solidFill>
              <a:srgbClr val="FFFFFF"/>
            </a:solidFill>
            <a:ln w="9887" cap="flat">
              <a:noFill/>
              <a:prstDash val="solid"/>
              <a:miter/>
            </a:ln>
          </p:spPr>
          <p:txBody>
            <a:bodyPr rtlCol="0" anchor="ctr"/>
            <a:lstStyle/>
            <a:p>
              <a:endParaRPr lang="en-IN"/>
            </a:p>
          </p:txBody>
        </p:sp>
        <p:sp>
          <p:nvSpPr>
            <p:cNvPr id="132" name="Freeform: Shape 131">
              <a:extLst>
                <a:ext uri="{FF2B5EF4-FFF2-40B4-BE49-F238E27FC236}">
                  <a16:creationId xmlns:a16="http://schemas.microsoft.com/office/drawing/2014/main" id="{DD50D045-B83D-D032-6D18-EFF242AC7F7A}"/>
                </a:ext>
              </a:extLst>
            </p:cNvPr>
            <p:cNvSpPr/>
            <p:nvPr/>
          </p:nvSpPr>
          <p:spPr>
            <a:xfrm>
              <a:off x="8858703" y="3413035"/>
              <a:ext cx="31061" cy="29699"/>
            </a:xfrm>
            <a:custGeom>
              <a:avLst/>
              <a:gdLst>
                <a:gd name="connsiteX0" fmla="*/ 0 w 31061"/>
                <a:gd name="connsiteY0" fmla="*/ 33 h 29699"/>
                <a:gd name="connsiteX1" fmla="*/ 31032 w 31061"/>
                <a:gd name="connsiteY1" fmla="*/ 28285 h 29699"/>
                <a:gd name="connsiteX2" fmla="*/ 31062 w 31061"/>
                <a:gd name="connsiteY2" fmla="*/ 29700 h 29699"/>
                <a:gd name="connsiteX3" fmla="*/ 0 w 31061"/>
                <a:gd name="connsiteY3" fmla="*/ 33 h 29699"/>
              </a:gdLst>
              <a:ahLst/>
              <a:cxnLst>
                <a:cxn ang="0">
                  <a:pos x="connsiteX0" y="connsiteY0"/>
                </a:cxn>
                <a:cxn ang="0">
                  <a:pos x="connsiteX1" y="connsiteY1"/>
                </a:cxn>
                <a:cxn ang="0">
                  <a:pos x="connsiteX2" y="connsiteY2"/>
                </a:cxn>
                <a:cxn ang="0">
                  <a:pos x="connsiteX3" y="connsiteY3"/>
                </a:cxn>
              </a:cxnLst>
              <a:rect l="l" t="t" r="r" b="b"/>
              <a:pathLst>
                <a:path w="31061" h="29699">
                  <a:moveTo>
                    <a:pt x="0" y="33"/>
                  </a:moveTo>
                  <a:cubicBezTo>
                    <a:pt x="16372" y="-729"/>
                    <a:pt x="30260" y="11919"/>
                    <a:pt x="31032" y="28285"/>
                  </a:cubicBezTo>
                  <a:cubicBezTo>
                    <a:pt x="31052" y="28750"/>
                    <a:pt x="31062" y="29225"/>
                    <a:pt x="31062" y="29700"/>
                  </a:cubicBezTo>
                  <a:cubicBezTo>
                    <a:pt x="14433" y="29719"/>
                    <a:pt x="742" y="16636"/>
                    <a:pt x="0" y="33"/>
                  </a:cubicBezTo>
                  <a:close/>
                </a:path>
              </a:pathLst>
            </a:custGeom>
            <a:solidFill>
              <a:srgbClr val="FFFFFF"/>
            </a:solidFill>
            <a:ln w="9887" cap="flat">
              <a:noFill/>
              <a:prstDash val="solid"/>
              <a:miter/>
            </a:ln>
          </p:spPr>
          <p:txBody>
            <a:bodyPr rtlCol="0" anchor="ctr"/>
            <a:lstStyle/>
            <a:p>
              <a:endParaRPr lang="en-IN"/>
            </a:p>
          </p:txBody>
        </p:sp>
        <p:sp>
          <p:nvSpPr>
            <p:cNvPr id="133" name="Freeform: Shape 132">
              <a:extLst>
                <a:ext uri="{FF2B5EF4-FFF2-40B4-BE49-F238E27FC236}">
                  <a16:creationId xmlns:a16="http://schemas.microsoft.com/office/drawing/2014/main" id="{DD475EE4-4273-67D1-6C73-5C3CC6B6B449}"/>
                </a:ext>
              </a:extLst>
            </p:cNvPr>
            <p:cNvSpPr/>
            <p:nvPr/>
          </p:nvSpPr>
          <p:spPr>
            <a:xfrm>
              <a:off x="8864639" y="3455827"/>
              <a:ext cx="45504" cy="25908"/>
            </a:xfrm>
            <a:custGeom>
              <a:avLst/>
              <a:gdLst>
                <a:gd name="connsiteX0" fmla="*/ 0 w 45504"/>
                <a:gd name="connsiteY0" fmla="*/ 2137 h 25908"/>
                <a:gd name="connsiteX1" fmla="*/ 45148 w 45504"/>
                <a:gd name="connsiteY1" fmla="*/ 23161 h 25908"/>
                <a:gd name="connsiteX2" fmla="*/ 45504 w 45504"/>
                <a:gd name="connsiteY2" fmla="*/ 24190 h 25908"/>
                <a:gd name="connsiteX3" fmla="*/ 0 w 45504"/>
                <a:gd name="connsiteY3" fmla="*/ 2137 h 25908"/>
              </a:gdLst>
              <a:ahLst/>
              <a:cxnLst>
                <a:cxn ang="0">
                  <a:pos x="connsiteX0" y="connsiteY0"/>
                </a:cxn>
                <a:cxn ang="0">
                  <a:pos x="connsiteX1" y="connsiteY1"/>
                </a:cxn>
                <a:cxn ang="0">
                  <a:pos x="connsiteX2" y="connsiteY2"/>
                </a:cxn>
                <a:cxn ang="0">
                  <a:pos x="connsiteX3" y="connsiteY3"/>
                </a:cxn>
              </a:cxnLst>
              <a:rect l="l" t="t" r="r" b="b"/>
              <a:pathLst>
                <a:path w="45504" h="25908">
                  <a:moveTo>
                    <a:pt x="0" y="2137"/>
                  </a:moveTo>
                  <a:cubicBezTo>
                    <a:pt x="18271" y="-4518"/>
                    <a:pt x="38491" y="4887"/>
                    <a:pt x="45148" y="23161"/>
                  </a:cubicBezTo>
                  <a:cubicBezTo>
                    <a:pt x="45267" y="23498"/>
                    <a:pt x="45385" y="23844"/>
                    <a:pt x="45504" y="24190"/>
                  </a:cubicBezTo>
                  <a:cubicBezTo>
                    <a:pt x="26887" y="30074"/>
                    <a:pt x="6915" y="20393"/>
                    <a:pt x="0" y="2137"/>
                  </a:cubicBezTo>
                  <a:close/>
                </a:path>
              </a:pathLst>
            </a:custGeom>
            <a:solidFill>
              <a:srgbClr val="FFFFFF"/>
            </a:solidFill>
            <a:ln w="9887" cap="flat">
              <a:noFill/>
              <a:prstDash val="solid"/>
              <a:miter/>
            </a:ln>
          </p:spPr>
          <p:txBody>
            <a:bodyPr rtlCol="0" anchor="ctr"/>
            <a:lstStyle/>
            <a:p>
              <a:endParaRPr lang="en-IN"/>
            </a:p>
          </p:txBody>
        </p:sp>
        <p:sp>
          <p:nvSpPr>
            <p:cNvPr id="134" name="Freeform: Shape 133">
              <a:extLst>
                <a:ext uri="{FF2B5EF4-FFF2-40B4-BE49-F238E27FC236}">
                  <a16:creationId xmlns:a16="http://schemas.microsoft.com/office/drawing/2014/main" id="{61B27C68-026C-CE70-9207-D8F669E9A0BA}"/>
                </a:ext>
              </a:extLst>
            </p:cNvPr>
            <p:cNvSpPr/>
            <p:nvPr/>
          </p:nvSpPr>
          <p:spPr>
            <a:xfrm>
              <a:off x="8878587" y="3439571"/>
              <a:ext cx="34721" cy="153279"/>
            </a:xfrm>
            <a:custGeom>
              <a:avLst/>
              <a:gdLst>
                <a:gd name="connsiteX0" fmla="*/ 1088 w 34721"/>
                <a:gd name="connsiteY0" fmla="*/ 153279 h 153279"/>
                <a:gd name="connsiteX1" fmla="*/ 1088 w 34721"/>
                <a:gd name="connsiteY1" fmla="*/ 153279 h 153279"/>
                <a:gd name="connsiteX2" fmla="*/ 2077 w 34721"/>
                <a:gd name="connsiteY2" fmla="*/ 152389 h 153279"/>
                <a:gd name="connsiteX3" fmla="*/ 5738 w 34721"/>
                <a:gd name="connsiteY3" fmla="*/ 149027 h 153279"/>
                <a:gd name="connsiteX4" fmla="*/ 17509 w 34721"/>
                <a:gd name="connsiteY4" fmla="*/ 135083 h 153279"/>
                <a:gd name="connsiteX5" fmla="*/ 29776 w 34721"/>
                <a:gd name="connsiteY5" fmla="*/ 110855 h 153279"/>
                <a:gd name="connsiteX6" fmla="*/ 34029 w 34721"/>
                <a:gd name="connsiteY6" fmla="*/ 95330 h 153279"/>
                <a:gd name="connsiteX7" fmla="*/ 34722 w 34721"/>
                <a:gd name="connsiteY7" fmla="*/ 91176 h 153279"/>
                <a:gd name="connsiteX8" fmla="*/ 34722 w 34721"/>
                <a:gd name="connsiteY8" fmla="*/ 89099 h 153279"/>
                <a:gd name="connsiteX9" fmla="*/ 34722 w 34721"/>
                <a:gd name="connsiteY9" fmla="*/ 87023 h 153279"/>
                <a:gd name="connsiteX10" fmla="*/ 34722 w 34721"/>
                <a:gd name="connsiteY10" fmla="*/ 82672 h 153279"/>
                <a:gd name="connsiteX11" fmla="*/ 34722 w 34721"/>
                <a:gd name="connsiteY11" fmla="*/ 78222 h 153279"/>
                <a:gd name="connsiteX12" fmla="*/ 34722 w 34721"/>
                <a:gd name="connsiteY12" fmla="*/ 69519 h 153279"/>
                <a:gd name="connsiteX13" fmla="*/ 34722 w 34721"/>
                <a:gd name="connsiteY13" fmla="*/ 65267 h 153279"/>
                <a:gd name="connsiteX14" fmla="*/ 34722 w 34721"/>
                <a:gd name="connsiteY14" fmla="*/ 63190 h 153279"/>
                <a:gd name="connsiteX15" fmla="*/ 34722 w 34721"/>
                <a:gd name="connsiteY15" fmla="*/ 61015 h 153279"/>
                <a:gd name="connsiteX16" fmla="*/ 34227 w 34721"/>
                <a:gd name="connsiteY16" fmla="*/ 56960 h 153279"/>
                <a:gd name="connsiteX17" fmla="*/ 33436 w 34721"/>
                <a:gd name="connsiteY17" fmla="*/ 53005 h 153279"/>
                <a:gd name="connsiteX18" fmla="*/ 33436 w 34721"/>
                <a:gd name="connsiteY18" fmla="*/ 51027 h 153279"/>
                <a:gd name="connsiteX19" fmla="*/ 32941 w 34721"/>
                <a:gd name="connsiteY19" fmla="*/ 49049 h 153279"/>
                <a:gd name="connsiteX20" fmla="*/ 32051 w 34721"/>
                <a:gd name="connsiteY20" fmla="*/ 45291 h 153279"/>
                <a:gd name="connsiteX21" fmla="*/ 22158 w 34721"/>
                <a:gd name="connsiteY21" fmla="*/ 20075 h 153279"/>
                <a:gd name="connsiteX22" fmla="*/ 12266 w 34721"/>
                <a:gd name="connsiteY22" fmla="*/ 4846 h 153279"/>
                <a:gd name="connsiteX23" fmla="*/ 9101 w 34721"/>
                <a:gd name="connsiteY23" fmla="*/ 989 h 153279"/>
                <a:gd name="connsiteX24" fmla="*/ 8309 w 34721"/>
                <a:gd name="connsiteY24" fmla="*/ 0 h 153279"/>
                <a:gd name="connsiteX25" fmla="*/ 8309 w 34721"/>
                <a:gd name="connsiteY25" fmla="*/ 0 h 153279"/>
                <a:gd name="connsiteX26" fmla="*/ 8309 w 34721"/>
                <a:gd name="connsiteY26" fmla="*/ 0 h 153279"/>
                <a:gd name="connsiteX27" fmla="*/ 9200 w 34721"/>
                <a:gd name="connsiteY27" fmla="*/ 989 h 153279"/>
                <a:gd name="connsiteX28" fmla="*/ 12365 w 34721"/>
                <a:gd name="connsiteY28" fmla="*/ 4846 h 153279"/>
                <a:gd name="connsiteX29" fmla="*/ 22257 w 34721"/>
                <a:gd name="connsiteY29" fmla="*/ 20075 h 153279"/>
                <a:gd name="connsiteX30" fmla="*/ 32150 w 34721"/>
                <a:gd name="connsiteY30" fmla="*/ 45291 h 153279"/>
                <a:gd name="connsiteX31" fmla="*/ 33139 w 34721"/>
                <a:gd name="connsiteY31" fmla="*/ 49049 h 153279"/>
                <a:gd name="connsiteX32" fmla="*/ 33139 w 34721"/>
                <a:gd name="connsiteY32" fmla="*/ 51027 h 153279"/>
                <a:gd name="connsiteX33" fmla="*/ 33139 w 34721"/>
                <a:gd name="connsiteY33" fmla="*/ 53005 h 153279"/>
                <a:gd name="connsiteX34" fmla="*/ 33930 w 34721"/>
                <a:gd name="connsiteY34" fmla="*/ 56960 h 153279"/>
                <a:gd name="connsiteX35" fmla="*/ 33930 w 34721"/>
                <a:gd name="connsiteY35" fmla="*/ 61114 h 153279"/>
                <a:gd name="connsiteX36" fmla="*/ 33930 w 34721"/>
                <a:gd name="connsiteY36" fmla="*/ 63190 h 153279"/>
                <a:gd name="connsiteX37" fmla="*/ 33930 w 34721"/>
                <a:gd name="connsiteY37" fmla="*/ 65366 h 153279"/>
                <a:gd name="connsiteX38" fmla="*/ 33930 w 34721"/>
                <a:gd name="connsiteY38" fmla="*/ 69618 h 153279"/>
                <a:gd name="connsiteX39" fmla="*/ 33930 w 34721"/>
                <a:gd name="connsiteY39" fmla="*/ 73969 h 153279"/>
                <a:gd name="connsiteX40" fmla="*/ 33930 w 34721"/>
                <a:gd name="connsiteY40" fmla="*/ 77727 h 153279"/>
                <a:gd name="connsiteX41" fmla="*/ 33930 w 34721"/>
                <a:gd name="connsiteY41" fmla="*/ 82078 h 153279"/>
                <a:gd name="connsiteX42" fmla="*/ 33930 w 34721"/>
                <a:gd name="connsiteY42" fmla="*/ 86430 h 153279"/>
                <a:gd name="connsiteX43" fmla="*/ 33930 w 34721"/>
                <a:gd name="connsiteY43" fmla="*/ 88605 h 153279"/>
                <a:gd name="connsiteX44" fmla="*/ 33930 w 34721"/>
                <a:gd name="connsiteY44" fmla="*/ 90682 h 153279"/>
                <a:gd name="connsiteX45" fmla="*/ 33238 w 34721"/>
                <a:gd name="connsiteY45" fmla="*/ 94835 h 153279"/>
                <a:gd name="connsiteX46" fmla="*/ 28984 w 34721"/>
                <a:gd name="connsiteY46" fmla="*/ 110361 h 153279"/>
                <a:gd name="connsiteX47" fmla="*/ 16718 w 34721"/>
                <a:gd name="connsiteY47" fmla="*/ 134589 h 153279"/>
                <a:gd name="connsiteX48" fmla="*/ 4748 w 34721"/>
                <a:gd name="connsiteY48" fmla="*/ 148532 h 153279"/>
                <a:gd name="connsiteX49" fmla="*/ 989 w 34721"/>
                <a:gd name="connsiteY49" fmla="*/ 151895 h 153279"/>
                <a:gd name="connsiteX50" fmla="*/ 0 w 34721"/>
                <a:gd name="connsiteY50" fmla="*/ 152686 h 153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34721" h="153279">
                  <a:moveTo>
                    <a:pt x="1088" y="153279"/>
                  </a:moveTo>
                  <a:lnTo>
                    <a:pt x="1088" y="153279"/>
                  </a:lnTo>
                  <a:lnTo>
                    <a:pt x="2077" y="152389"/>
                  </a:lnTo>
                  <a:cubicBezTo>
                    <a:pt x="2869" y="151697"/>
                    <a:pt x="4155" y="150609"/>
                    <a:pt x="5738" y="149027"/>
                  </a:cubicBezTo>
                  <a:cubicBezTo>
                    <a:pt x="10110" y="144784"/>
                    <a:pt x="14057" y="140107"/>
                    <a:pt x="17509" y="135083"/>
                  </a:cubicBezTo>
                  <a:cubicBezTo>
                    <a:pt x="22633" y="127577"/>
                    <a:pt x="26758" y="119429"/>
                    <a:pt x="29776" y="110855"/>
                  </a:cubicBezTo>
                  <a:cubicBezTo>
                    <a:pt x="31507" y="105772"/>
                    <a:pt x="32931" y="100591"/>
                    <a:pt x="34029" y="95330"/>
                  </a:cubicBezTo>
                  <a:lnTo>
                    <a:pt x="34722" y="91176"/>
                  </a:lnTo>
                  <a:lnTo>
                    <a:pt x="34722" y="89099"/>
                  </a:lnTo>
                  <a:lnTo>
                    <a:pt x="34722" y="87023"/>
                  </a:lnTo>
                  <a:lnTo>
                    <a:pt x="34722" y="82672"/>
                  </a:lnTo>
                  <a:lnTo>
                    <a:pt x="34722" y="78222"/>
                  </a:lnTo>
                  <a:lnTo>
                    <a:pt x="34722" y="69519"/>
                  </a:lnTo>
                  <a:lnTo>
                    <a:pt x="34722" y="65267"/>
                  </a:lnTo>
                  <a:cubicBezTo>
                    <a:pt x="34722" y="64575"/>
                    <a:pt x="34722" y="63883"/>
                    <a:pt x="34722" y="63190"/>
                  </a:cubicBezTo>
                  <a:lnTo>
                    <a:pt x="34722" y="61015"/>
                  </a:lnTo>
                  <a:lnTo>
                    <a:pt x="34227" y="56960"/>
                  </a:lnTo>
                  <a:lnTo>
                    <a:pt x="33436" y="53005"/>
                  </a:lnTo>
                  <a:lnTo>
                    <a:pt x="33436" y="51027"/>
                  </a:lnTo>
                  <a:cubicBezTo>
                    <a:pt x="33317" y="50354"/>
                    <a:pt x="33149" y="49692"/>
                    <a:pt x="32941" y="49049"/>
                  </a:cubicBezTo>
                  <a:lnTo>
                    <a:pt x="32051" y="45291"/>
                  </a:lnTo>
                  <a:cubicBezTo>
                    <a:pt x="29766" y="36520"/>
                    <a:pt x="26442" y="28055"/>
                    <a:pt x="22158" y="20075"/>
                  </a:cubicBezTo>
                  <a:cubicBezTo>
                    <a:pt x="19300" y="14725"/>
                    <a:pt x="15996" y="9632"/>
                    <a:pt x="12266" y="4846"/>
                  </a:cubicBezTo>
                  <a:cubicBezTo>
                    <a:pt x="10980" y="3164"/>
                    <a:pt x="9793" y="1879"/>
                    <a:pt x="9101" y="989"/>
                  </a:cubicBezTo>
                  <a:lnTo>
                    <a:pt x="8309" y="0"/>
                  </a:lnTo>
                  <a:lnTo>
                    <a:pt x="8309" y="0"/>
                  </a:lnTo>
                  <a:lnTo>
                    <a:pt x="8309" y="0"/>
                  </a:lnTo>
                  <a:lnTo>
                    <a:pt x="9200" y="989"/>
                  </a:lnTo>
                  <a:lnTo>
                    <a:pt x="12365" y="4846"/>
                  </a:lnTo>
                  <a:cubicBezTo>
                    <a:pt x="16085" y="9632"/>
                    <a:pt x="19399" y="14725"/>
                    <a:pt x="22257" y="20075"/>
                  </a:cubicBezTo>
                  <a:cubicBezTo>
                    <a:pt x="26541" y="28055"/>
                    <a:pt x="29865" y="36520"/>
                    <a:pt x="32150" y="45291"/>
                  </a:cubicBezTo>
                  <a:cubicBezTo>
                    <a:pt x="32150" y="46577"/>
                    <a:pt x="32842" y="47863"/>
                    <a:pt x="33139" y="49049"/>
                  </a:cubicBezTo>
                  <a:cubicBezTo>
                    <a:pt x="33436" y="50236"/>
                    <a:pt x="33139" y="50335"/>
                    <a:pt x="33139" y="51027"/>
                  </a:cubicBezTo>
                  <a:lnTo>
                    <a:pt x="33139" y="53005"/>
                  </a:lnTo>
                  <a:cubicBezTo>
                    <a:pt x="33139" y="54290"/>
                    <a:pt x="33633" y="55675"/>
                    <a:pt x="33930" y="56960"/>
                  </a:cubicBezTo>
                  <a:lnTo>
                    <a:pt x="33930" y="61114"/>
                  </a:lnTo>
                  <a:lnTo>
                    <a:pt x="33930" y="63190"/>
                  </a:lnTo>
                  <a:cubicBezTo>
                    <a:pt x="33930" y="63883"/>
                    <a:pt x="33930" y="64575"/>
                    <a:pt x="33930" y="65366"/>
                  </a:cubicBezTo>
                  <a:lnTo>
                    <a:pt x="33930" y="69618"/>
                  </a:lnTo>
                  <a:cubicBezTo>
                    <a:pt x="33930" y="71003"/>
                    <a:pt x="33930" y="72486"/>
                    <a:pt x="33930" y="73969"/>
                  </a:cubicBezTo>
                  <a:lnTo>
                    <a:pt x="33930" y="77727"/>
                  </a:lnTo>
                  <a:lnTo>
                    <a:pt x="33930" y="82078"/>
                  </a:lnTo>
                  <a:lnTo>
                    <a:pt x="33930" y="86430"/>
                  </a:lnTo>
                  <a:lnTo>
                    <a:pt x="33930" y="88605"/>
                  </a:lnTo>
                  <a:lnTo>
                    <a:pt x="33930" y="90682"/>
                  </a:lnTo>
                  <a:lnTo>
                    <a:pt x="33238" y="94835"/>
                  </a:lnTo>
                  <a:cubicBezTo>
                    <a:pt x="32189" y="100106"/>
                    <a:pt x="30765" y="105288"/>
                    <a:pt x="28984" y="110361"/>
                  </a:cubicBezTo>
                  <a:cubicBezTo>
                    <a:pt x="25987" y="118944"/>
                    <a:pt x="21862" y="127093"/>
                    <a:pt x="16718" y="134589"/>
                  </a:cubicBezTo>
                  <a:cubicBezTo>
                    <a:pt x="13236" y="139652"/>
                    <a:pt x="9219" y="144320"/>
                    <a:pt x="4748" y="148532"/>
                  </a:cubicBezTo>
                  <a:cubicBezTo>
                    <a:pt x="3165" y="150115"/>
                    <a:pt x="1880" y="151104"/>
                    <a:pt x="989" y="151895"/>
                  </a:cubicBezTo>
                  <a:lnTo>
                    <a:pt x="0" y="152686"/>
                  </a:lnTo>
                  <a:close/>
                </a:path>
              </a:pathLst>
            </a:custGeom>
            <a:solidFill>
              <a:srgbClr val="FFFFFF"/>
            </a:solidFill>
            <a:ln w="9887" cap="flat">
              <a:noFill/>
              <a:prstDash val="solid"/>
              <a:miter/>
            </a:ln>
          </p:spPr>
          <p:txBody>
            <a:bodyPr rtlCol="0" anchor="ctr"/>
            <a:lstStyle/>
            <a:p>
              <a:endParaRPr lang="en-IN"/>
            </a:p>
          </p:txBody>
        </p:sp>
        <p:sp>
          <p:nvSpPr>
            <p:cNvPr id="135" name="Freeform: Shape 134">
              <a:extLst>
                <a:ext uri="{FF2B5EF4-FFF2-40B4-BE49-F238E27FC236}">
                  <a16:creationId xmlns:a16="http://schemas.microsoft.com/office/drawing/2014/main" id="{C604B672-A422-7488-3BAC-232CF80BB019}"/>
                </a:ext>
              </a:extLst>
            </p:cNvPr>
            <p:cNvSpPr/>
            <p:nvPr/>
          </p:nvSpPr>
          <p:spPr>
            <a:xfrm>
              <a:off x="8532755" y="3648869"/>
              <a:ext cx="55099" cy="23201"/>
            </a:xfrm>
            <a:custGeom>
              <a:avLst/>
              <a:gdLst>
                <a:gd name="connsiteX0" fmla="*/ 0 w 55099"/>
                <a:gd name="connsiteY0" fmla="*/ 10138 h 23201"/>
                <a:gd name="connsiteX1" fmla="*/ 54308 w 55099"/>
                <a:gd name="connsiteY1" fmla="*/ 13619 h 23201"/>
                <a:gd name="connsiteX2" fmla="*/ 55100 w 55099"/>
                <a:gd name="connsiteY2" fmla="*/ 12907 h 23201"/>
                <a:gd name="connsiteX3" fmla="*/ 0 w 55099"/>
                <a:gd name="connsiteY3" fmla="*/ 10138 h 23201"/>
              </a:gdLst>
              <a:ahLst/>
              <a:cxnLst>
                <a:cxn ang="0">
                  <a:pos x="connsiteX0" y="connsiteY0"/>
                </a:cxn>
                <a:cxn ang="0">
                  <a:pos x="connsiteX1" y="connsiteY1"/>
                </a:cxn>
                <a:cxn ang="0">
                  <a:pos x="connsiteX2" y="connsiteY2"/>
                </a:cxn>
                <a:cxn ang="0">
                  <a:pos x="connsiteX3" y="connsiteY3"/>
                </a:cxn>
              </a:cxnLst>
              <a:rect l="l" t="t" r="r" b="b"/>
              <a:pathLst>
                <a:path w="55099" h="23201">
                  <a:moveTo>
                    <a:pt x="0" y="10138"/>
                  </a:moveTo>
                  <a:cubicBezTo>
                    <a:pt x="14037" y="26089"/>
                    <a:pt x="38352" y="27652"/>
                    <a:pt x="54308" y="13619"/>
                  </a:cubicBezTo>
                  <a:cubicBezTo>
                    <a:pt x="54575" y="13392"/>
                    <a:pt x="54843" y="13144"/>
                    <a:pt x="55100" y="12907"/>
                  </a:cubicBezTo>
                  <a:cubicBezTo>
                    <a:pt x="55100" y="12907"/>
                    <a:pt x="28589" y="-14189"/>
                    <a:pt x="0" y="10138"/>
                  </a:cubicBezTo>
                  <a:close/>
                </a:path>
              </a:pathLst>
            </a:custGeom>
            <a:solidFill>
              <a:srgbClr val="FFFFFF"/>
            </a:solidFill>
            <a:ln w="9887" cap="flat">
              <a:noFill/>
              <a:prstDash val="solid"/>
              <a:miter/>
            </a:ln>
          </p:spPr>
          <p:txBody>
            <a:bodyPr rtlCol="0" anchor="ctr"/>
            <a:lstStyle/>
            <a:p>
              <a:endParaRPr lang="en-IN"/>
            </a:p>
          </p:txBody>
        </p:sp>
        <p:sp>
          <p:nvSpPr>
            <p:cNvPr id="136" name="Freeform: Shape 135">
              <a:extLst>
                <a:ext uri="{FF2B5EF4-FFF2-40B4-BE49-F238E27FC236}">
                  <a16:creationId xmlns:a16="http://schemas.microsoft.com/office/drawing/2014/main" id="{A78434FD-6FEB-A577-1B93-824346887921}"/>
                </a:ext>
              </a:extLst>
            </p:cNvPr>
            <p:cNvSpPr/>
            <p:nvPr/>
          </p:nvSpPr>
          <p:spPr>
            <a:xfrm>
              <a:off x="8574203" y="3680774"/>
              <a:ext cx="46097" cy="21974"/>
            </a:xfrm>
            <a:custGeom>
              <a:avLst/>
              <a:gdLst>
                <a:gd name="connsiteX0" fmla="*/ 0 w 46097"/>
                <a:gd name="connsiteY0" fmla="*/ 17887 h 21974"/>
                <a:gd name="connsiteX1" fmla="*/ 45742 w 46097"/>
                <a:gd name="connsiteY1" fmla="*/ 4329 h 21974"/>
                <a:gd name="connsiteX2" fmla="*/ 46098 w 46097"/>
                <a:gd name="connsiteY2" fmla="*/ 3647 h 21974"/>
                <a:gd name="connsiteX3" fmla="*/ 0 w 46097"/>
                <a:gd name="connsiteY3" fmla="*/ 17887 h 21974"/>
              </a:gdLst>
              <a:ahLst/>
              <a:cxnLst>
                <a:cxn ang="0">
                  <a:pos x="connsiteX0" y="connsiteY0"/>
                </a:cxn>
                <a:cxn ang="0">
                  <a:pos x="connsiteX1" y="connsiteY1"/>
                </a:cxn>
                <a:cxn ang="0">
                  <a:pos x="connsiteX2" y="connsiteY2"/>
                </a:cxn>
                <a:cxn ang="0">
                  <a:pos x="connsiteX3" y="connsiteY3"/>
                </a:cxn>
              </a:cxnLst>
              <a:rect l="l" t="t" r="r" b="b"/>
              <a:pathLst>
                <a:path w="46097" h="21974">
                  <a:moveTo>
                    <a:pt x="0" y="17887"/>
                  </a:moveTo>
                  <a:cubicBezTo>
                    <a:pt x="16372" y="26768"/>
                    <a:pt x="36849" y="20696"/>
                    <a:pt x="45742" y="4329"/>
                  </a:cubicBezTo>
                  <a:cubicBezTo>
                    <a:pt x="45860" y="4102"/>
                    <a:pt x="45979" y="3875"/>
                    <a:pt x="46098" y="3647"/>
                  </a:cubicBezTo>
                  <a:cubicBezTo>
                    <a:pt x="29390" y="-4630"/>
                    <a:pt x="9121" y="1630"/>
                    <a:pt x="0" y="17887"/>
                  </a:cubicBezTo>
                  <a:close/>
                </a:path>
              </a:pathLst>
            </a:custGeom>
            <a:solidFill>
              <a:srgbClr val="FFFFFF"/>
            </a:solidFill>
            <a:ln w="9887" cap="flat">
              <a:noFill/>
              <a:prstDash val="solid"/>
              <a:miter/>
            </a:ln>
          </p:spPr>
          <p:txBody>
            <a:bodyPr rtlCol="0" anchor="ctr"/>
            <a:lstStyle/>
            <a:p>
              <a:endParaRPr lang="en-IN"/>
            </a:p>
          </p:txBody>
        </p:sp>
        <p:sp>
          <p:nvSpPr>
            <p:cNvPr id="137" name="Freeform: Shape 136">
              <a:extLst>
                <a:ext uri="{FF2B5EF4-FFF2-40B4-BE49-F238E27FC236}">
                  <a16:creationId xmlns:a16="http://schemas.microsoft.com/office/drawing/2014/main" id="{DB1A5C3B-7CC4-4D1E-0792-E2848BBD42AA}"/>
                </a:ext>
              </a:extLst>
            </p:cNvPr>
            <p:cNvSpPr/>
            <p:nvPr/>
          </p:nvSpPr>
          <p:spPr>
            <a:xfrm>
              <a:off x="8618125" y="3693600"/>
              <a:ext cx="43327" cy="29312"/>
            </a:xfrm>
            <a:custGeom>
              <a:avLst/>
              <a:gdLst>
                <a:gd name="connsiteX0" fmla="*/ 0 w 43327"/>
                <a:gd name="connsiteY0" fmla="*/ 28399 h 29312"/>
                <a:gd name="connsiteX1" fmla="*/ 43130 w 43327"/>
                <a:gd name="connsiteY1" fmla="*/ 1333 h 29312"/>
                <a:gd name="connsiteX2" fmla="*/ 43328 w 43327"/>
                <a:gd name="connsiteY2" fmla="*/ 413 h 29312"/>
                <a:gd name="connsiteX3" fmla="*/ 0 w 43327"/>
                <a:gd name="connsiteY3" fmla="*/ 28399 h 29312"/>
              </a:gdLst>
              <a:ahLst/>
              <a:cxnLst>
                <a:cxn ang="0">
                  <a:pos x="connsiteX0" y="connsiteY0"/>
                </a:cxn>
                <a:cxn ang="0">
                  <a:pos x="connsiteX1" y="connsiteY1"/>
                </a:cxn>
                <a:cxn ang="0">
                  <a:pos x="connsiteX2" y="connsiteY2"/>
                </a:cxn>
                <a:cxn ang="0">
                  <a:pos x="connsiteX3" y="connsiteY3"/>
                </a:cxn>
              </a:cxnLst>
              <a:rect l="l" t="t" r="r" b="b"/>
              <a:pathLst>
                <a:path w="43327" h="29312">
                  <a:moveTo>
                    <a:pt x="0" y="28399"/>
                  </a:moveTo>
                  <a:cubicBezTo>
                    <a:pt x="19389" y="32830"/>
                    <a:pt x="38698" y="20716"/>
                    <a:pt x="43130" y="1333"/>
                  </a:cubicBezTo>
                  <a:cubicBezTo>
                    <a:pt x="43199" y="1027"/>
                    <a:pt x="43268" y="720"/>
                    <a:pt x="43328" y="413"/>
                  </a:cubicBezTo>
                  <a:cubicBezTo>
                    <a:pt x="43328" y="413"/>
                    <a:pt x="8408" y="-5619"/>
                    <a:pt x="0" y="28399"/>
                  </a:cubicBezTo>
                  <a:close/>
                </a:path>
              </a:pathLst>
            </a:custGeom>
            <a:solidFill>
              <a:srgbClr val="FFFFFF"/>
            </a:solidFill>
            <a:ln w="9887" cap="flat">
              <a:noFill/>
              <a:prstDash val="solid"/>
              <a:miter/>
            </a:ln>
          </p:spPr>
          <p:txBody>
            <a:bodyPr rtlCol="0" anchor="ctr"/>
            <a:lstStyle/>
            <a:p>
              <a:endParaRPr lang="en-IN"/>
            </a:p>
          </p:txBody>
        </p:sp>
        <p:sp>
          <p:nvSpPr>
            <p:cNvPr id="138" name="Freeform: Shape 137">
              <a:extLst>
                <a:ext uri="{FF2B5EF4-FFF2-40B4-BE49-F238E27FC236}">
                  <a16:creationId xmlns:a16="http://schemas.microsoft.com/office/drawing/2014/main" id="{ED9B4525-B8BF-6DC7-D7BA-62EEB44E8FE7}"/>
                </a:ext>
              </a:extLst>
            </p:cNvPr>
            <p:cNvSpPr/>
            <p:nvPr/>
          </p:nvSpPr>
          <p:spPr>
            <a:xfrm>
              <a:off x="8596888" y="3632406"/>
              <a:ext cx="20342" cy="47664"/>
            </a:xfrm>
            <a:custGeom>
              <a:avLst/>
              <a:gdLst>
                <a:gd name="connsiteX0" fmla="*/ 6696 w 20342"/>
                <a:gd name="connsiteY0" fmla="*/ 0 h 47664"/>
                <a:gd name="connsiteX1" fmla="*/ 13561 w 20342"/>
                <a:gd name="connsiteY1" fmla="*/ 47190 h 47664"/>
                <a:gd name="connsiteX2" fmla="*/ 14214 w 20342"/>
                <a:gd name="connsiteY2" fmla="*/ 47665 h 47664"/>
                <a:gd name="connsiteX3" fmla="*/ 6696 w 20342"/>
                <a:gd name="connsiteY3" fmla="*/ 0 h 47664"/>
              </a:gdLst>
              <a:ahLst/>
              <a:cxnLst>
                <a:cxn ang="0">
                  <a:pos x="connsiteX0" y="connsiteY0"/>
                </a:cxn>
                <a:cxn ang="0">
                  <a:pos x="connsiteX1" y="connsiteY1"/>
                </a:cxn>
                <a:cxn ang="0">
                  <a:pos x="connsiteX2" y="connsiteY2"/>
                </a:cxn>
                <a:cxn ang="0">
                  <a:pos x="connsiteX3" y="connsiteY3"/>
                </a:cxn>
              </a:cxnLst>
              <a:rect l="l" t="t" r="r" b="b"/>
              <a:pathLst>
                <a:path w="20342" h="47664">
                  <a:moveTo>
                    <a:pt x="6696" y="0"/>
                  </a:moveTo>
                  <a:cubicBezTo>
                    <a:pt x="-4443" y="14932"/>
                    <a:pt x="-1367" y="36055"/>
                    <a:pt x="13561" y="47190"/>
                  </a:cubicBezTo>
                  <a:cubicBezTo>
                    <a:pt x="13779" y="47348"/>
                    <a:pt x="13996" y="47507"/>
                    <a:pt x="14214" y="47665"/>
                  </a:cubicBezTo>
                  <a:cubicBezTo>
                    <a:pt x="24709" y="32287"/>
                    <a:pt x="21415" y="11402"/>
                    <a:pt x="6696" y="0"/>
                  </a:cubicBezTo>
                  <a:close/>
                </a:path>
              </a:pathLst>
            </a:custGeom>
            <a:solidFill>
              <a:srgbClr val="FFFFFF"/>
            </a:solidFill>
            <a:ln w="9887" cap="flat">
              <a:noFill/>
              <a:prstDash val="solid"/>
              <a:miter/>
            </a:ln>
          </p:spPr>
          <p:txBody>
            <a:bodyPr rtlCol="0" anchor="ctr"/>
            <a:lstStyle/>
            <a:p>
              <a:endParaRPr lang="en-IN"/>
            </a:p>
          </p:txBody>
        </p:sp>
        <p:sp>
          <p:nvSpPr>
            <p:cNvPr id="139" name="Freeform: Shape 138">
              <a:extLst>
                <a:ext uri="{FF2B5EF4-FFF2-40B4-BE49-F238E27FC236}">
                  <a16:creationId xmlns:a16="http://schemas.microsoft.com/office/drawing/2014/main" id="{3EE811BD-3852-B1D3-CF4B-6BD997740190}"/>
                </a:ext>
              </a:extLst>
            </p:cNvPr>
            <p:cNvSpPr/>
            <p:nvPr/>
          </p:nvSpPr>
          <p:spPr>
            <a:xfrm>
              <a:off x="8626955" y="3663853"/>
              <a:ext cx="23175" cy="29172"/>
            </a:xfrm>
            <a:custGeom>
              <a:avLst/>
              <a:gdLst>
                <a:gd name="connsiteX0" fmla="*/ 271 w 23175"/>
                <a:gd name="connsiteY0" fmla="*/ 0 h 29172"/>
                <a:gd name="connsiteX1" fmla="*/ 21935 w 23175"/>
                <a:gd name="connsiteY1" fmla="*/ 29034 h 29172"/>
                <a:gd name="connsiteX2" fmla="*/ 23023 w 23175"/>
                <a:gd name="connsiteY2" fmla="*/ 29172 h 29172"/>
                <a:gd name="connsiteX3" fmla="*/ 271 w 23175"/>
                <a:gd name="connsiteY3" fmla="*/ 0 h 29172"/>
              </a:gdLst>
              <a:ahLst/>
              <a:cxnLst>
                <a:cxn ang="0">
                  <a:pos x="connsiteX0" y="connsiteY0"/>
                </a:cxn>
                <a:cxn ang="0">
                  <a:pos x="connsiteX1" y="connsiteY1"/>
                </a:cxn>
                <a:cxn ang="0">
                  <a:pos x="connsiteX2" y="connsiteY2"/>
                </a:cxn>
                <a:cxn ang="0">
                  <a:pos x="connsiteX3" y="connsiteY3"/>
                </a:cxn>
              </a:cxnLst>
              <a:rect l="l" t="t" r="r" b="b"/>
              <a:pathLst>
                <a:path w="23175" h="29172">
                  <a:moveTo>
                    <a:pt x="271" y="0"/>
                  </a:moveTo>
                  <a:cubicBezTo>
                    <a:pt x="-1767" y="13993"/>
                    <a:pt x="7927" y="26997"/>
                    <a:pt x="21935" y="29034"/>
                  </a:cubicBezTo>
                  <a:cubicBezTo>
                    <a:pt x="22291" y="29093"/>
                    <a:pt x="22657" y="29133"/>
                    <a:pt x="23023" y="29172"/>
                  </a:cubicBezTo>
                  <a:cubicBezTo>
                    <a:pt x="24546" y="14903"/>
                    <a:pt x="14486" y="1998"/>
                    <a:pt x="271" y="0"/>
                  </a:cubicBezTo>
                  <a:close/>
                </a:path>
              </a:pathLst>
            </a:custGeom>
            <a:solidFill>
              <a:srgbClr val="FFFFFF"/>
            </a:solidFill>
            <a:ln w="9887" cap="flat">
              <a:noFill/>
              <a:prstDash val="solid"/>
              <a:miter/>
            </a:ln>
          </p:spPr>
          <p:txBody>
            <a:bodyPr rtlCol="0" anchor="ctr"/>
            <a:lstStyle/>
            <a:p>
              <a:endParaRPr lang="en-IN"/>
            </a:p>
          </p:txBody>
        </p:sp>
        <p:sp>
          <p:nvSpPr>
            <p:cNvPr id="140" name="Freeform: Shape 139">
              <a:extLst>
                <a:ext uri="{FF2B5EF4-FFF2-40B4-BE49-F238E27FC236}">
                  <a16:creationId xmlns:a16="http://schemas.microsoft.com/office/drawing/2014/main" id="{27D083EA-55DC-FB39-3D94-00F5924752CB}"/>
                </a:ext>
              </a:extLst>
            </p:cNvPr>
            <p:cNvSpPr/>
            <p:nvPr/>
          </p:nvSpPr>
          <p:spPr>
            <a:xfrm>
              <a:off x="8526523" y="3613258"/>
              <a:ext cx="40261" cy="21552"/>
            </a:xfrm>
            <a:custGeom>
              <a:avLst/>
              <a:gdLst>
                <a:gd name="connsiteX0" fmla="*/ 0 w 40261"/>
                <a:gd name="connsiteY0" fmla="*/ 1941 h 21552"/>
                <a:gd name="connsiteX1" fmla="*/ 39658 w 40261"/>
                <a:gd name="connsiteY1" fmla="*/ 19484 h 21552"/>
                <a:gd name="connsiteX2" fmla="*/ 40261 w 40261"/>
                <a:gd name="connsiteY2" fmla="*/ 19246 h 21552"/>
                <a:gd name="connsiteX3" fmla="*/ 0 w 40261"/>
                <a:gd name="connsiteY3" fmla="*/ 1941 h 21552"/>
              </a:gdLst>
              <a:ahLst/>
              <a:cxnLst>
                <a:cxn ang="0">
                  <a:pos x="connsiteX0" y="connsiteY0"/>
                </a:cxn>
                <a:cxn ang="0">
                  <a:pos x="connsiteX1" y="connsiteY1"/>
                </a:cxn>
                <a:cxn ang="0">
                  <a:pos x="connsiteX2" y="connsiteY2"/>
                </a:cxn>
                <a:cxn ang="0">
                  <a:pos x="connsiteX3" y="connsiteY3"/>
                </a:cxn>
              </a:cxnLst>
              <a:rect l="l" t="t" r="r" b="b"/>
              <a:pathLst>
                <a:path w="40261" h="21552">
                  <a:moveTo>
                    <a:pt x="0" y="1941"/>
                  </a:moveTo>
                  <a:cubicBezTo>
                    <a:pt x="6103" y="17733"/>
                    <a:pt x="23860" y="25585"/>
                    <a:pt x="39658" y="19484"/>
                  </a:cubicBezTo>
                  <a:cubicBezTo>
                    <a:pt x="39856" y="19404"/>
                    <a:pt x="40063" y="19325"/>
                    <a:pt x="40261" y="19246"/>
                  </a:cubicBezTo>
                  <a:cubicBezTo>
                    <a:pt x="33535" y="3740"/>
                    <a:pt x="15887" y="-3854"/>
                    <a:pt x="0" y="1941"/>
                  </a:cubicBezTo>
                  <a:close/>
                </a:path>
              </a:pathLst>
            </a:custGeom>
            <a:solidFill>
              <a:srgbClr val="FFFFFF"/>
            </a:solidFill>
            <a:ln w="9887" cap="flat">
              <a:noFill/>
              <a:prstDash val="solid"/>
              <a:miter/>
            </a:ln>
          </p:spPr>
          <p:txBody>
            <a:bodyPr rtlCol="0" anchor="ctr"/>
            <a:lstStyle/>
            <a:p>
              <a:endParaRPr lang="en-IN"/>
            </a:p>
          </p:txBody>
        </p:sp>
        <p:sp>
          <p:nvSpPr>
            <p:cNvPr id="141" name="Freeform: Shape 140">
              <a:extLst>
                <a:ext uri="{FF2B5EF4-FFF2-40B4-BE49-F238E27FC236}">
                  <a16:creationId xmlns:a16="http://schemas.microsoft.com/office/drawing/2014/main" id="{44DA8A59-0E69-86AE-6EC1-D2DC8DC24CA5}"/>
                </a:ext>
              </a:extLst>
            </p:cNvPr>
            <p:cNvSpPr/>
            <p:nvPr/>
          </p:nvSpPr>
          <p:spPr>
            <a:xfrm>
              <a:off x="8546761" y="3568721"/>
              <a:ext cx="17932" cy="42324"/>
            </a:xfrm>
            <a:custGeom>
              <a:avLst/>
              <a:gdLst>
                <a:gd name="connsiteX0" fmla="*/ 6471 w 17932"/>
                <a:gd name="connsiteY0" fmla="*/ 0 h 42324"/>
                <a:gd name="connsiteX1" fmla="*/ 11179 w 17932"/>
                <a:gd name="connsiteY1" fmla="*/ 41692 h 42324"/>
                <a:gd name="connsiteX2" fmla="*/ 12010 w 17932"/>
                <a:gd name="connsiteY2" fmla="*/ 42325 h 42324"/>
                <a:gd name="connsiteX3" fmla="*/ 6471 w 17932"/>
                <a:gd name="connsiteY3" fmla="*/ 0 h 42324"/>
              </a:gdLst>
              <a:ahLst/>
              <a:cxnLst>
                <a:cxn ang="0">
                  <a:pos x="connsiteX0" y="connsiteY0"/>
                </a:cxn>
                <a:cxn ang="0">
                  <a:pos x="connsiteX1" y="connsiteY1"/>
                </a:cxn>
                <a:cxn ang="0">
                  <a:pos x="connsiteX2" y="connsiteY2"/>
                </a:cxn>
                <a:cxn ang="0">
                  <a:pos x="connsiteX3" y="connsiteY3"/>
                </a:cxn>
              </a:cxnLst>
              <a:rect l="l" t="t" r="r" b="b"/>
              <a:pathLst>
                <a:path w="17932" h="42324">
                  <a:moveTo>
                    <a:pt x="6471" y="0"/>
                  </a:moveTo>
                  <a:cubicBezTo>
                    <a:pt x="-3748" y="12816"/>
                    <a:pt x="-1631" y="31476"/>
                    <a:pt x="11179" y="41692"/>
                  </a:cubicBezTo>
                  <a:cubicBezTo>
                    <a:pt x="11456" y="41909"/>
                    <a:pt x="11733" y="42117"/>
                    <a:pt x="12010" y="42325"/>
                  </a:cubicBezTo>
                  <a:cubicBezTo>
                    <a:pt x="21695" y="28985"/>
                    <a:pt x="19261" y="10403"/>
                    <a:pt x="6471" y="0"/>
                  </a:cubicBezTo>
                  <a:close/>
                </a:path>
              </a:pathLst>
            </a:custGeom>
            <a:solidFill>
              <a:srgbClr val="FFFFFF"/>
            </a:solidFill>
            <a:ln w="9887" cap="flat">
              <a:noFill/>
              <a:prstDash val="solid"/>
              <a:miter/>
            </a:ln>
          </p:spPr>
          <p:txBody>
            <a:bodyPr rtlCol="0" anchor="ctr"/>
            <a:lstStyle/>
            <a:p>
              <a:endParaRPr lang="en-IN"/>
            </a:p>
          </p:txBody>
        </p:sp>
        <p:sp>
          <p:nvSpPr>
            <p:cNvPr id="142" name="Freeform: Shape 141">
              <a:extLst>
                <a:ext uri="{FF2B5EF4-FFF2-40B4-BE49-F238E27FC236}">
                  <a16:creationId xmlns:a16="http://schemas.microsoft.com/office/drawing/2014/main" id="{C0635FCB-A1CC-6C8A-C75B-1B2F0EB618C9}"/>
                </a:ext>
              </a:extLst>
            </p:cNvPr>
            <p:cNvSpPr/>
            <p:nvPr/>
          </p:nvSpPr>
          <p:spPr>
            <a:xfrm>
              <a:off x="8570763" y="3599475"/>
              <a:ext cx="21168" cy="49444"/>
            </a:xfrm>
            <a:custGeom>
              <a:avLst/>
              <a:gdLst>
                <a:gd name="connsiteX0" fmla="*/ 15311 w 21168"/>
                <a:gd name="connsiteY0" fmla="*/ 0 h 49444"/>
                <a:gd name="connsiteX1" fmla="*/ 6269 w 21168"/>
                <a:gd name="connsiteY1" fmla="*/ 49247 h 49444"/>
                <a:gd name="connsiteX2" fmla="*/ 6408 w 21168"/>
                <a:gd name="connsiteY2" fmla="*/ 49445 h 49444"/>
                <a:gd name="connsiteX3" fmla="*/ 15311 w 21168"/>
                <a:gd name="connsiteY3" fmla="*/ 0 h 49444"/>
              </a:gdLst>
              <a:ahLst/>
              <a:cxnLst>
                <a:cxn ang="0">
                  <a:pos x="connsiteX0" y="connsiteY0"/>
                </a:cxn>
                <a:cxn ang="0">
                  <a:pos x="connsiteX1" y="connsiteY1"/>
                </a:cxn>
                <a:cxn ang="0">
                  <a:pos x="connsiteX2" y="connsiteY2"/>
                </a:cxn>
                <a:cxn ang="0">
                  <a:pos x="connsiteX3" y="connsiteY3"/>
                </a:cxn>
              </a:cxnLst>
              <a:rect l="l" t="t" r="r" b="b"/>
              <a:pathLst>
                <a:path w="21168" h="49444">
                  <a:moveTo>
                    <a:pt x="15311" y="0"/>
                  </a:moveTo>
                  <a:cubicBezTo>
                    <a:pt x="-794" y="11105"/>
                    <a:pt x="-4840" y="33148"/>
                    <a:pt x="6269" y="49247"/>
                  </a:cubicBezTo>
                  <a:cubicBezTo>
                    <a:pt x="6319" y="49306"/>
                    <a:pt x="6358" y="49376"/>
                    <a:pt x="6408" y="49445"/>
                  </a:cubicBezTo>
                  <a:cubicBezTo>
                    <a:pt x="21879" y="37845"/>
                    <a:pt x="25767" y="16267"/>
                    <a:pt x="15311" y="0"/>
                  </a:cubicBezTo>
                  <a:close/>
                </a:path>
              </a:pathLst>
            </a:custGeom>
            <a:solidFill>
              <a:srgbClr val="FFFFFF"/>
            </a:solidFill>
            <a:ln w="9887" cap="flat">
              <a:noFill/>
              <a:prstDash val="solid"/>
              <a:miter/>
            </a:ln>
          </p:spPr>
          <p:txBody>
            <a:bodyPr rtlCol="0" anchor="ctr"/>
            <a:lstStyle/>
            <a:p>
              <a:endParaRPr lang="en-IN"/>
            </a:p>
          </p:txBody>
        </p:sp>
        <p:sp>
          <p:nvSpPr>
            <p:cNvPr id="143" name="Freeform: Shape 142">
              <a:extLst>
                <a:ext uri="{FF2B5EF4-FFF2-40B4-BE49-F238E27FC236}">
                  <a16:creationId xmlns:a16="http://schemas.microsoft.com/office/drawing/2014/main" id="{B5BB9567-6620-4050-F0DF-04A66A9A13C7}"/>
                </a:ext>
              </a:extLst>
            </p:cNvPr>
            <p:cNvSpPr/>
            <p:nvPr/>
          </p:nvSpPr>
          <p:spPr>
            <a:xfrm>
              <a:off x="8558277" y="3606496"/>
              <a:ext cx="128302" cy="87348"/>
            </a:xfrm>
            <a:custGeom>
              <a:avLst/>
              <a:gdLst>
                <a:gd name="connsiteX0" fmla="*/ 128302 w 128302"/>
                <a:gd name="connsiteY0" fmla="*/ 84749 h 87348"/>
                <a:gd name="connsiteX1" fmla="*/ 127807 w 128302"/>
                <a:gd name="connsiteY1" fmla="*/ 84749 h 87348"/>
                <a:gd name="connsiteX2" fmla="*/ 126522 w 128302"/>
                <a:gd name="connsiteY2" fmla="*/ 84749 h 87348"/>
                <a:gd name="connsiteX3" fmla="*/ 121674 w 128302"/>
                <a:gd name="connsiteY3" fmla="*/ 85738 h 87348"/>
                <a:gd name="connsiteX4" fmla="*/ 61628 w 128302"/>
                <a:gd name="connsiteY4" fmla="*/ 77035 h 87348"/>
                <a:gd name="connsiteX5" fmla="*/ 57870 w 128302"/>
                <a:gd name="connsiteY5" fmla="*/ 75156 h 87348"/>
                <a:gd name="connsiteX6" fmla="*/ 55891 w 128302"/>
                <a:gd name="connsiteY6" fmla="*/ 74266 h 87348"/>
                <a:gd name="connsiteX7" fmla="*/ 54012 w 128302"/>
                <a:gd name="connsiteY7" fmla="*/ 73179 h 87348"/>
                <a:gd name="connsiteX8" fmla="*/ 50252 w 128302"/>
                <a:gd name="connsiteY8" fmla="*/ 71003 h 87348"/>
                <a:gd name="connsiteX9" fmla="*/ 46592 w 128302"/>
                <a:gd name="connsiteY9" fmla="*/ 68630 h 87348"/>
                <a:gd name="connsiteX10" fmla="*/ 44812 w 128302"/>
                <a:gd name="connsiteY10" fmla="*/ 67344 h 87348"/>
                <a:gd name="connsiteX11" fmla="*/ 43031 w 128302"/>
                <a:gd name="connsiteY11" fmla="*/ 66059 h 87348"/>
                <a:gd name="connsiteX12" fmla="*/ 39569 w 128302"/>
                <a:gd name="connsiteY12" fmla="*/ 63487 h 87348"/>
                <a:gd name="connsiteX13" fmla="*/ 36206 w 128302"/>
                <a:gd name="connsiteY13" fmla="*/ 60718 h 87348"/>
                <a:gd name="connsiteX14" fmla="*/ 34623 w 128302"/>
                <a:gd name="connsiteY14" fmla="*/ 59334 h 87348"/>
                <a:gd name="connsiteX15" fmla="*/ 33139 w 128302"/>
                <a:gd name="connsiteY15" fmla="*/ 57851 h 87348"/>
                <a:gd name="connsiteX16" fmla="*/ 30072 w 128302"/>
                <a:gd name="connsiteY16" fmla="*/ 55082 h 87348"/>
                <a:gd name="connsiteX17" fmla="*/ 27302 w 128302"/>
                <a:gd name="connsiteY17" fmla="*/ 52115 h 87348"/>
                <a:gd name="connsiteX18" fmla="*/ 25918 w 128302"/>
                <a:gd name="connsiteY18" fmla="*/ 50632 h 87348"/>
                <a:gd name="connsiteX19" fmla="*/ 24632 w 128302"/>
                <a:gd name="connsiteY19" fmla="*/ 49148 h 87348"/>
                <a:gd name="connsiteX20" fmla="*/ 22159 w 128302"/>
                <a:gd name="connsiteY20" fmla="*/ 46182 h 87348"/>
                <a:gd name="connsiteX21" fmla="*/ 7617 w 128302"/>
                <a:gd name="connsiteY21" fmla="*/ 23239 h 87348"/>
                <a:gd name="connsiteX22" fmla="*/ 1187 w 128302"/>
                <a:gd name="connsiteY22" fmla="*/ 6131 h 87348"/>
                <a:gd name="connsiteX23" fmla="*/ 0 w 128302"/>
                <a:gd name="connsiteY23" fmla="*/ 1286 h 87348"/>
                <a:gd name="connsiteX24" fmla="*/ 0 w 128302"/>
                <a:gd name="connsiteY24" fmla="*/ 0 h 87348"/>
                <a:gd name="connsiteX25" fmla="*/ 0 w 128302"/>
                <a:gd name="connsiteY25" fmla="*/ 0 h 87348"/>
                <a:gd name="connsiteX26" fmla="*/ 0 w 128302"/>
                <a:gd name="connsiteY26" fmla="*/ 1286 h 87348"/>
                <a:gd name="connsiteX27" fmla="*/ 1088 w 128302"/>
                <a:gd name="connsiteY27" fmla="*/ 6131 h 87348"/>
                <a:gd name="connsiteX28" fmla="*/ 7518 w 128302"/>
                <a:gd name="connsiteY28" fmla="*/ 23338 h 87348"/>
                <a:gd name="connsiteX29" fmla="*/ 21961 w 128302"/>
                <a:gd name="connsiteY29" fmla="*/ 46379 h 87348"/>
                <a:gd name="connsiteX30" fmla="*/ 24434 w 128302"/>
                <a:gd name="connsiteY30" fmla="*/ 49445 h 87348"/>
                <a:gd name="connsiteX31" fmla="*/ 25720 w 128302"/>
                <a:gd name="connsiteY31" fmla="*/ 50928 h 87348"/>
                <a:gd name="connsiteX32" fmla="*/ 27105 w 128302"/>
                <a:gd name="connsiteY32" fmla="*/ 52313 h 87348"/>
                <a:gd name="connsiteX33" fmla="*/ 29973 w 128302"/>
                <a:gd name="connsiteY33" fmla="*/ 55279 h 87348"/>
                <a:gd name="connsiteX34" fmla="*/ 32941 w 128302"/>
                <a:gd name="connsiteY34" fmla="*/ 58147 h 87348"/>
                <a:gd name="connsiteX35" fmla="*/ 34524 w 128302"/>
                <a:gd name="connsiteY35" fmla="*/ 59631 h 87348"/>
                <a:gd name="connsiteX36" fmla="*/ 36107 w 128302"/>
                <a:gd name="connsiteY36" fmla="*/ 61015 h 87348"/>
                <a:gd name="connsiteX37" fmla="*/ 39371 w 128302"/>
                <a:gd name="connsiteY37" fmla="*/ 63784 h 87348"/>
                <a:gd name="connsiteX38" fmla="*/ 42833 w 128302"/>
                <a:gd name="connsiteY38" fmla="*/ 66355 h 87348"/>
                <a:gd name="connsiteX39" fmla="*/ 44614 w 128302"/>
                <a:gd name="connsiteY39" fmla="*/ 67641 h 87348"/>
                <a:gd name="connsiteX40" fmla="*/ 46493 w 128302"/>
                <a:gd name="connsiteY40" fmla="*/ 68926 h 87348"/>
                <a:gd name="connsiteX41" fmla="*/ 50154 w 128302"/>
                <a:gd name="connsiteY41" fmla="*/ 71300 h 87348"/>
                <a:gd name="connsiteX42" fmla="*/ 54012 w 128302"/>
                <a:gd name="connsiteY42" fmla="*/ 73475 h 87348"/>
                <a:gd name="connsiteX43" fmla="*/ 55891 w 128302"/>
                <a:gd name="connsiteY43" fmla="*/ 74563 h 87348"/>
                <a:gd name="connsiteX44" fmla="*/ 57771 w 128302"/>
                <a:gd name="connsiteY44" fmla="*/ 75552 h 87348"/>
                <a:gd name="connsiteX45" fmla="*/ 61530 w 128302"/>
                <a:gd name="connsiteY45" fmla="*/ 77431 h 87348"/>
                <a:gd name="connsiteX46" fmla="*/ 76665 w 128302"/>
                <a:gd name="connsiteY46" fmla="*/ 83068 h 87348"/>
                <a:gd name="connsiteX47" fmla="*/ 103473 w 128302"/>
                <a:gd name="connsiteY47" fmla="*/ 87320 h 87348"/>
                <a:gd name="connsiteX48" fmla="*/ 121773 w 128302"/>
                <a:gd name="connsiteY48" fmla="*/ 85837 h 87348"/>
                <a:gd name="connsiteX49" fmla="*/ 126620 w 128302"/>
                <a:gd name="connsiteY49" fmla="*/ 84848 h 87348"/>
                <a:gd name="connsiteX50" fmla="*/ 127906 w 128302"/>
                <a:gd name="connsiteY50" fmla="*/ 84848 h 87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28302" h="87348">
                  <a:moveTo>
                    <a:pt x="128302" y="84749"/>
                  </a:moveTo>
                  <a:lnTo>
                    <a:pt x="127807" y="84749"/>
                  </a:lnTo>
                  <a:lnTo>
                    <a:pt x="126522" y="84749"/>
                  </a:lnTo>
                  <a:cubicBezTo>
                    <a:pt x="125433" y="84749"/>
                    <a:pt x="123752" y="85441"/>
                    <a:pt x="121674" y="85738"/>
                  </a:cubicBezTo>
                  <a:cubicBezTo>
                    <a:pt x="101237" y="88754"/>
                    <a:pt x="80364" y="85728"/>
                    <a:pt x="61628" y="77035"/>
                  </a:cubicBezTo>
                  <a:lnTo>
                    <a:pt x="57870" y="75156"/>
                  </a:lnTo>
                  <a:lnTo>
                    <a:pt x="55891" y="74266"/>
                  </a:lnTo>
                  <a:cubicBezTo>
                    <a:pt x="55297" y="73851"/>
                    <a:pt x="54674" y="73485"/>
                    <a:pt x="54012" y="73179"/>
                  </a:cubicBezTo>
                  <a:lnTo>
                    <a:pt x="50252" y="71003"/>
                  </a:lnTo>
                  <a:lnTo>
                    <a:pt x="46592" y="68630"/>
                  </a:lnTo>
                  <a:lnTo>
                    <a:pt x="44812" y="67344"/>
                  </a:lnTo>
                  <a:lnTo>
                    <a:pt x="43031" y="66059"/>
                  </a:lnTo>
                  <a:lnTo>
                    <a:pt x="39569" y="63487"/>
                  </a:lnTo>
                  <a:lnTo>
                    <a:pt x="36206" y="60718"/>
                  </a:lnTo>
                  <a:lnTo>
                    <a:pt x="34623" y="59334"/>
                  </a:lnTo>
                  <a:lnTo>
                    <a:pt x="33139" y="57851"/>
                  </a:lnTo>
                  <a:lnTo>
                    <a:pt x="30072" y="55082"/>
                  </a:lnTo>
                  <a:lnTo>
                    <a:pt x="27302" y="52115"/>
                  </a:lnTo>
                  <a:lnTo>
                    <a:pt x="25918" y="50632"/>
                  </a:lnTo>
                  <a:lnTo>
                    <a:pt x="24632" y="49148"/>
                  </a:lnTo>
                  <a:lnTo>
                    <a:pt x="22159" y="46182"/>
                  </a:lnTo>
                  <a:cubicBezTo>
                    <a:pt x="16401" y="39151"/>
                    <a:pt x="11515" y="31447"/>
                    <a:pt x="7617" y="23239"/>
                  </a:cubicBezTo>
                  <a:cubicBezTo>
                    <a:pt x="5035" y="17711"/>
                    <a:pt x="2879" y="11995"/>
                    <a:pt x="1187" y="6131"/>
                  </a:cubicBezTo>
                  <a:cubicBezTo>
                    <a:pt x="594" y="4055"/>
                    <a:pt x="198" y="2374"/>
                    <a:pt x="0" y="1286"/>
                  </a:cubicBezTo>
                  <a:lnTo>
                    <a:pt x="0" y="0"/>
                  </a:lnTo>
                  <a:lnTo>
                    <a:pt x="0" y="0"/>
                  </a:lnTo>
                  <a:lnTo>
                    <a:pt x="0" y="1286"/>
                  </a:lnTo>
                  <a:cubicBezTo>
                    <a:pt x="0" y="2374"/>
                    <a:pt x="594" y="4055"/>
                    <a:pt x="1088" y="6131"/>
                  </a:cubicBezTo>
                  <a:cubicBezTo>
                    <a:pt x="2780" y="12025"/>
                    <a:pt x="4926" y="17780"/>
                    <a:pt x="7518" y="23338"/>
                  </a:cubicBezTo>
                  <a:cubicBezTo>
                    <a:pt x="11336" y="31595"/>
                    <a:pt x="16194" y="39338"/>
                    <a:pt x="21961" y="46379"/>
                  </a:cubicBezTo>
                  <a:cubicBezTo>
                    <a:pt x="22752" y="47368"/>
                    <a:pt x="23642" y="48357"/>
                    <a:pt x="24434" y="49445"/>
                  </a:cubicBezTo>
                  <a:lnTo>
                    <a:pt x="25720" y="50928"/>
                  </a:lnTo>
                  <a:lnTo>
                    <a:pt x="27105" y="52313"/>
                  </a:lnTo>
                  <a:lnTo>
                    <a:pt x="29973" y="55279"/>
                  </a:lnTo>
                  <a:lnTo>
                    <a:pt x="32941" y="58147"/>
                  </a:lnTo>
                  <a:lnTo>
                    <a:pt x="34524" y="59631"/>
                  </a:lnTo>
                  <a:lnTo>
                    <a:pt x="36107" y="61015"/>
                  </a:lnTo>
                  <a:lnTo>
                    <a:pt x="39371" y="63784"/>
                  </a:lnTo>
                  <a:lnTo>
                    <a:pt x="42833" y="66355"/>
                  </a:lnTo>
                  <a:lnTo>
                    <a:pt x="44614" y="67641"/>
                  </a:lnTo>
                  <a:lnTo>
                    <a:pt x="46493" y="68926"/>
                  </a:lnTo>
                  <a:lnTo>
                    <a:pt x="50154" y="71300"/>
                  </a:lnTo>
                  <a:lnTo>
                    <a:pt x="54012" y="73475"/>
                  </a:lnTo>
                  <a:cubicBezTo>
                    <a:pt x="54605" y="73891"/>
                    <a:pt x="55228" y="74256"/>
                    <a:pt x="55891" y="74563"/>
                  </a:cubicBezTo>
                  <a:lnTo>
                    <a:pt x="57771" y="75552"/>
                  </a:lnTo>
                  <a:lnTo>
                    <a:pt x="61530" y="77431"/>
                  </a:lnTo>
                  <a:cubicBezTo>
                    <a:pt x="66456" y="79626"/>
                    <a:pt x="71511" y="81505"/>
                    <a:pt x="76665" y="83068"/>
                  </a:cubicBezTo>
                  <a:cubicBezTo>
                    <a:pt x="85370" y="85678"/>
                    <a:pt x="94392" y="87102"/>
                    <a:pt x="103473" y="87320"/>
                  </a:cubicBezTo>
                  <a:cubicBezTo>
                    <a:pt x="109606" y="87478"/>
                    <a:pt x="115739" y="86974"/>
                    <a:pt x="121773" y="85837"/>
                  </a:cubicBezTo>
                  <a:cubicBezTo>
                    <a:pt x="123949" y="85837"/>
                    <a:pt x="125532" y="85045"/>
                    <a:pt x="126620" y="84848"/>
                  </a:cubicBezTo>
                  <a:lnTo>
                    <a:pt x="127906" y="84848"/>
                  </a:lnTo>
                  <a:close/>
                </a:path>
              </a:pathLst>
            </a:custGeom>
            <a:solidFill>
              <a:srgbClr val="FFFFFF"/>
            </a:solidFill>
            <a:ln w="9887" cap="flat">
              <a:noFill/>
              <a:prstDash val="solid"/>
              <a:miter/>
            </a:ln>
          </p:spPr>
          <p:txBody>
            <a:bodyPr rtlCol="0" anchor="ctr"/>
            <a:lstStyle/>
            <a:p>
              <a:endParaRPr lang="en-IN"/>
            </a:p>
          </p:txBody>
        </p:sp>
      </p:grpSp>
      <p:grpSp>
        <p:nvGrpSpPr>
          <p:cNvPr id="144" name="Graphic 2">
            <a:extLst>
              <a:ext uri="{FF2B5EF4-FFF2-40B4-BE49-F238E27FC236}">
                <a16:creationId xmlns:a16="http://schemas.microsoft.com/office/drawing/2014/main" id="{7EDBA989-5A33-8A14-0BDF-BF51C1A33E24}"/>
              </a:ext>
            </a:extLst>
          </p:cNvPr>
          <p:cNvGrpSpPr/>
          <p:nvPr/>
        </p:nvGrpSpPr>
        <p:grpSpPr>
          <a:xfrm>
            <a:off x="9673997" y="2959079"/>
            <a:ext cx="1752307" cy="1382182"/>
            <a:chOff x="9643948" y="2957878"/>
            <a:chExt cx="1752307" cy="1382182"/>
          </a:xfrm>
        </p:grpSpPr>
        <p:sp>
          <p:nvSpPr>
            <p:cNvPr id="145" name="Freeform: Shape 144">
              <a:extLst>
                <a:ext uri="{FF2B5EF4-FFF2-40B4-BE49-F238E27FC236}">
                  <a16:creationId xmlns:a16="http://schemas.microsoft.com/office/drawing/2014/main" id="{AF05ED9D-E2B3-6C7A-DCA4-C6251DEF69B6}"/>
                </a:ext>
              </a:extLst>
            </p:cNvPr>
            <p:cNvSpPr/>
            <p:nvPr/>
          </p:nvSpPr>
          <p:spPr>
            <a:xfrm>
              <a:off x="9669964" y="3254943"/>
              <a:ext cx="1518455" cy="1085117"/>
            </a:xfrm>
            <a:custGeom>
              <a:avLst/>
              <a:gdLst>
                <a:gd name="connsiteX0" fmla="*/ 1325458 w 1518455"/>
                <a:gd name="connsiteY0" fmla="*/ 1028750 h 1085117"/>
                <a:gd name="connsiteX1" fmla="*/ 1303003 w 1518455"/>
                <a:gd name="connsiteY1" fmla="*/ 1085118 h 1085117"/>
                <a:gd name="connsiteX2" fmla="*/ 723220 w 1518455"/>
                <a:gd name="connsiteY2" fmla="*/ 856682 h 1085117"/>
                <a:gd name="connsiteX3" fmla="*/ 723220 w 1518455"/>
                <a:gd name="connsiteY3" fmla="*/ 856682 h 1085117"/>
                <a:gd name="connsiteX4" fmla="*/ 678606 w 1518455"/>
                <a:gd name="connsiteY4" fmla="*/ 864890 h 1085117"/>
                <a:gd name="connsiteX5" fmla="*/ 584630 w 1518455"/>
                <a:gd name="connsiteY5" fmla="*/ 841552 h 1085117"/>
                <a:gd name="connsiteX6" fmla="*/ 545061 w 1518455"/>
                <a:gd name="connsiteY6" fmla="*/ 803282 h 1085117"/>
                <a:gd name="connsiteX7" fmla="*/ 545061 w 1518455"/>
                <a:gd name="connsiteY7" fmla="*/ 803282 h 1085117"/>
                <a:gd name="connsiteX8" fmla="*/ 96251 w 1518455"/>
                <a:gd name="connsiteY8" fmla="*/ 670275 h 1085117"/>
                <a:gd name="connsiteX9" fmla="*/ 0 w 1518455"/>
                <a:gd name="connsiteY9" fmla="*/ 674329 h 1085117"/>
                <a:gd name="connsiteX10" fmla="*/ 407164 w 1518455"/>
                <a:gd name="connsiteY10" fmla="*/ 0 h 1085117"/>
                <a:gd name="connsiteX11" fmla="*/ 1518456 w 1518455"/>
                <a:gd name="connsiteY11" fmla="*/ 179089 h 1085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18455" h="1085117">
                  <a:moveTo>
                    <a:pt x="1325458" y="1028750"/>
                  </a:moveTo>
                  <a:lnTo>
                    <a:pt x="1303003" y="1085118"/>
                  </a:lnTo>
                  <a:cubicBezTo>
                    <a:pt x="1303003" y="1085118"/>
                    <a:pt x="975274" y="835915"/>
                    <a:pt x="723220" y="856682"/>
                  </a:cubicBezTo>
                  <a:lnTo>
                    <a:pt x="723220" y="856682"/>
                  </a:lnTo>
                  <a:cubicBezTo>
                    <a:pt x="710410" y="866136"/>
                    <a:pt x="693949" y="869162"/>
                    <a:pt x="678606" y="864890"/>
                  </a:cubicBezTo>
                  <a:lnTo>
                    <a:pt x="584630" y="841552"/>
                  </a:lnTo>
                  <a:cubicBezTo>
                    <a:pt x="565301" y="837240"/>
                    <a:pt x="550007" y="822456"/>
                    <a:pt x="545061" y="803282"/>
                  </a:cubicBezTo>
                  <a:lnTo>
                    <a:pt x="545061" y="803282"/>
                  </a:lnTo>
                  <a:cubicBezTo>
                    <a:pt x="545061" y="803282"/>
                    <a:pt x="354537" y="645849"/>
                    <a:pt x="96251" y="670275"/>
                  </a:cubicBezTo>
                  <a:lnTo>
                    <a:pt x="0" y="674329"/>
                  </a:lnTo>
                  <a:lnTo>
                    <a:pt x="407164" y="0"/>
                  </a:lnTo>
                  <a:lnTo>
                    <a:pt x="1518456" y="179089"/>
                  </a:lnTo>
                  <a:close/>
                </a:path>
              </a:pathLst>
            </a:custGeom>
            <a:solidFill>
              <a:srgbClr val="455A64"/>
            </a:solidFill>
            <a:ln w="9887" cap="flat">
              <a:noFill/>
              <a:prstDash val="solid"/>
              <a:miter/>
            </a:ln>
          </p:spPr>
          <p:txBody>
            <a:bodyPr rtlCol="0" anchor="ctr"/>
            <a:lstStyle/>
            <a:p>
              <a:endParaRPr lang="en-IN"/>
            </a:p>
          </p:txBody>
        </p:sp>
        <p:sp>
          <p:nvSpPr>
            <p:cNvPr id="146" name="Freeform: Shape 145">
              <a:extLst>
                <a:ext uri="{FF2B5EF4-FFF2-40B4-BE49-F238E27FC236}">
                  <a16:creationId xmlns:a16="http://schemas.microsoft.com/office/drawing/2014/main" id="{E2B58A02-3F9F-F01E-C29C-64B74B384F04}"/>
                </a:ext>
              </a:extLst>
            </p:cNvPr>
            <p:cNvSpPr/>
            <p:nvPr/>
          </p:nvSpPr>
          <p:spPr>
            <a:xfrm>
              <a:off x="10309298" y="3623802"/>
              <a:ext cx="772051" cy="701029"/>
            </a:xfrm>
            <a:custGeom>
              <a:avLst/>
              <a:gdLst>
                <a:gd name="connsiteX0" fmla="*/ 771989 w 772051"/>
                <a:gd name="connsiteY0" fmla="*/ 598580 h 701029"/>
                <a:gd name="connsiteX1" fmla="*/ 734497 w 772051"/>
                <a:gd name="connsiteY1" fmla="*/ 701030 h 701029"/>
                <a:gd name="connsiteX2" fmla="*/ 0 w 772051"/>
                <a:gd name="connsiteY2" fmla="*/ 466463 h 701029"/>
                <a:gd name="connsiteX3" fmla="*/ 256802 w 772051"/>
                <a:gd name="connsiteY3" fmla="*/ 0 h 701029"/>
                <a:gd name="connsiteX4" fmla="*/ 771989 w 772051"/>
                <a:gd name="connsiteY4" fmla="*/ 598580 h 7010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2051" h="701029">
                  <a:moveTo>
                    <a:pt x="771989" y="598580"/>
                  </a:moveTo>
                  <a:lnTo>
                    <a:pt x="734497" y="701030"/>
                  </a:lnTo>
                  <a:cubicBezTo>
                    <a:pt x="734497" y="701030"/>
                    <a:pt x="427838" y="400207"/>
                    <a:pt x="0" y="466463"/>
                  </a:cubicBezTo>
                  <a:lnTo>
                    <a:pt x="256802" y="0"/>
                  </a:lnTo>
                  <a:cubicBezTo>
                    <a:pt x="256802" y="0"/>
                    <a:pt x="778616" y="484164"/>
                    <a:pt x="771989" y="598580"/>
                  </a:cubicBezTo>
                  <a:close/>
                </a:path>
              </a:pathLst>
            </a:custGeom>
            <a:solidFill>
              <a:srgbClr val="EBEBEB"/>
            </a:solidFill>
            <a:ln w="9887" cap="flat">
              <a:noFill/>
              <a:prstDash val="solid"/>
              <a:miter/>
            </a:ln>
          </p:spPr>
          <p:txBody>
            <a:bodyPr rtlCol="0" anchor="ctr"/>
            <a:lstStyle/>
            <a:p>
              <a:endParaRPr lang="en-IN"/>
            </a:p>
          </p:txBody>
        </p:sp>
        <p:sp>
          <p:nvSpPr>
            <p:cNvPr id="147" name="Freeform: Shape 146">
              <a:extLst>
                <a:ext uri="{FF2B5EF4-FFF2-40B4-BE49-F238E27FC236}">
                  <a16:creationId xmlns:a16="http://schemas.microsoft.com/office/drawing/2014/main" id="{8C1A680C-01C4-DB52-1A06-38704591A42F}"/>
                </a:ext>
              </a:extLst>
            </p:cNvPr>
            <p:cNvSpPr/>
            <p:nvPr/>
          </p:nvSpPr>
          <p:spPr>
            <a:xfrm>
              <a:off x="10308903" y="3257585"/>
              <a:ext cx="1087352" cy="1000793"/>
            </a:xfrm>
            <a:custGeom>
              <a:avLst/>
              <a:gdLst>
                <a:gd name="connsiteX0" fmla="*/ 1087353 w 1087352"/>
                <a:gd name="connsiteY0" fmla="*/ 238551 h 1000793"/>
                <a:gd name="connsiteX1" fmla="*/ 280148 w 1087352"/>
                <a:gd name="connsiteY1" fmla="*/ 96248 h 1000793"/>
                <a:gd name="connsiteX2" fmla="*/ 0 w 1087352"/>
                <a:gd name="connsiteY2" fmla="*/ 832681 h 1000793"/>
                <a:gd name="connsiteX3" fmla="*/ 805425 w 1087352"/>
                <a:gd name="connsiteY3" fmla="*/ 1000793 h 1000793"/>
              </a:gdLst>
              <a:ahLst/>
              <a:cxnLst>
                <a:cxn ang="0">
                  <a:pos x="connsiteX0" y="connsiteY0"/>
                </a:cxn>
                <a:cxn ang="0">
                  <a:pos x="connsiteX1" y="connsiteY1"/>
                </a:cxn>
                <a:cxn ang="0">
                  <a:pos x="connsiteX2" y="connsiteY2"/>
                </a:cxn>
                <a:cxn ang="0">
                  <a:pos x="connsiteX3" y="connsiteY3"/>
                </a:cxn>
              </a:cxnLst>
              <a:rect l="l" t="t" r="r" b="b"/>
              <a:pathLst>
                <a:path w="1087352" h="1000793">
                  <a:moveTo>
                    <a:pt x="1087353" y="238551"/>
                  </a:moveTo>
                  <a:cubicBezTo>
                    <a:pt x="1087353" y="238551"/>
                    <a:pt x="739938" y="-184598"/>
                    <a:pt x="280148" y="96248"/>
                  </a:cubicBezTo>
                  <a:lnTo>
                    <a:pt x="0" y="832681"/>
                  </a:lnTo>
                  <a:cubicBezTo>
                    <a:pt x="0" y="832681"/>
                    <a:pt x="511922" y="627385"/>
                    <a:pt x="805425" y="1000793"/>
                  </a:cubicBezTo>
                  <a:close/>
                </a:path>
              </a:pathLst>
            </a:custGeom>
            <a:solidFill>
              <a:srgbClr val="FFFFFF"/>
            </a:solidFill>
            <a:ln w="9887" cap="flat">
              <a:noFill/>
              <a:prstDash val="solid"/>
              <a:miter/>
            </a:ln>
          </p:spPr>
          <p:txBody>
            <a:bodyPr rtlCol="0" anchor="ctr"/>
            <a:lstStyle/>
            <a:p>
              <a:endParaRPr lang="en-IN"/>
            </a:p>
          </p:txBody>
        </p:sp>
        <p:sp>
          <p:nvSpPr>
            <p:cNvPr id="148" name="Freeform: Shape 147">
              <a:extLst>
                <a:ext uri="{FF2B5EF4-FFF2-40B4-BE49-F238E27FC236}">
                  <a16:creationId xmlns:a16="http://schemas.microsoft.com/office/drawing/2014/main" id="{1CD5A3CD-A8AE-C7A9-1A68-E4A07ACD81E9}"/>
                </a:ext>
              </a:extLst>
            </p:cNvPr>
            <p:cNvSpPr/>
            <p:nvPr/>
          </p:nvSpPr>
          <p:spPr>
            <a:xfrm>
              <a:off x="10304847" y="3255966"/>
              <a:ext cx="1091408" cy="1006663"/>
            </a:xfrm>
            <a:custGeom>
              <a:avLst/>
              <a:gdLst>
                <a:gd name="connsiteX0" fmla="*/ 1091409 w 1091408"/>
                <a:gd name="connsiteY0" fmla="*/ 240169 h 1006663"/>
                <a:gd name="connsiteX1" fmla="*/ 1086561 w 1091408"/>
                <a:gd name="connsiteY1" fmla="*/ 254113 h 1006663"/>
                <a:gd name="connsiteX2" fmla="*/ 1071921 w 1091408"/>
                <a:gd name="connsiteY2" fmla="*/ 294757 h 1006663"/>
                <a:gd name="connsiteX3" fmla="*/ 1015436 w 1091408"/>
                <a:gd name="connsiteY3" fmla="*/ 449222 h 1006663"/>
                <a:gd name="connsiteX4" fmla="*/ 811953 w 1091408"/>
                <a:gd name="connsiteY4" fmla="*/ 1003005 h 1006663"/>
                <a:gd name="connsiteX5" fmla="*/ 810667 w 1091408"/>
                <a:gd name="connsiteY5" fmla="*/ 1006664 h 1006663"/>
                <a:gd name="connsiteX6" fmla="*/ 808194 w 1091408"/>
                <a:gd name="connsiteY6" fmla="*/ 1003598 h 1006663"/>
                <a:gd name="connsiteX7" fmla="*/ 465033 w 1091408"/>
                <a:gd name="connsiteY7" fmla="*/ 794347 h 1006663"/>
                <a:gd name="connsiteX8" fmla="*/ 239886 w 1091408"/>
                <a:gd name="connsiteY8" fmla="*/ 784459 h 1006663"/>
                <a:gd name="connsiteX9" fmla="*/ 124246 w 1091408"/>
                <a:gd name="connsiteY9" fmla="*/ 802556 h 1006663"/>
                <a:gd name="connsiteX10" fmla="*/ 9398 w 1091408"/>
                <a:gd name="connsiteY10" fmla="*/ 835189 h 1006663"/>
                <a:gd name="connsiteX11" fmla="*/ 5342 w 1091408"/>
                <a:gd name="connsiteY11" fmla="*/ 836771 h 1006663"/>
                <a:gd name="connsiteX12" fmla="*/ 0 w 1091408"/>
                <a:gd name="connsiteY12" fmla="*/ 838848 h 1006663"/>
                <a:gd name="connsiteX13" fmla="*/ 1979 w 1091408"/>
                <a:gd name="connsiteY13" fmla="*/ 833508 h 1006663"/>
                <a:gd name="connsiteX14" fmla="*/ 282027 w 1091408"/>
                <a:gd name="connsiteY14" fmla="*/ 97175 h 1006663"/>
                <a:gd name="connsiteX15" fmla="*/ 282027 w 1091408"/>
                <a:gd name="connsiteY15" fmla="*/ 96482 h 1006663"/>
                <a:gd name="connsiteX16" fmla="*/ 282720 w 1091408"/>
                <a:gd name="connsiteY16" fmla="*/ 96482 h 1006663"/>
                <a:gd name="connsiteX17" fmla="*/ 459098 w 1091408"/>
                <a:gd name="connsiteY17" fmla="*/ 19151 h 1006663"/>
                <a:gd name="connsiteX18" fmla="*/ 781980 w 1091408"/>
                <a:gd name="connsiteY18" fmla="*/ 29930 h 1006663"/>
                <a:gd name="connsiteX19" fmla="*/ 900687 w 1091408"/>
                <a:gd name="connsiteY19" fmla="*/ 83824 h 1006663"/>
                <a:gd name="connsiteX20" fmla="*/ 1046894 w 1091408"/>
                <a:gd name="connsiteY20" fmla="*/ 192603 h 1006663"/>
                <a:gd name="connsiteX21" fmla="*/ 1080725 w 1091408"/>
                <a:gd name="connsiteY21" fmla="*/ 227116 h 1006663"/>
                <a:gd name="connsiteX22" fmla="*/ 1088837 w 1091408"/>
                <a:gd name="connsiteY22" fmla="*/ 236510 h 1006663"/>
                <a:gd name="connsiteX23" fmla="*/ 1091409 w 1091408"/>
                <a:gd name="connsiteY23" fmla="*/ 239774 h 1006663"/>
                <a:gd name="connsiteX24" fmla="*/ 1088540 w 1091408"/>
                <a:gd name="connsiteY24" fmla="*/ 236708 h 1006663"/>
                <a:gd name="connsiteX25" fmla="*/ 1080131 w 1091408"/>
                <a:gd name="connsiteY25" fmla="*/ 227610 h 1006663"/>
                <a:gd name="connsiteX26" fmla="*/ 1046003 w 1091408"/>
                <a:gd name="connsiteY26" fmla="*/ 193691 h 1006663"/>
                <a:gd name="connsiteX27" fmla="*/ 899302 w 1091408"/>
                <a:gd name="connsiteY27" fmla="*/ 85703 h 1006663"/>
                <a:gd name="connsiteX28" fmla="*/ 781089 w 1091408"/>
                <a:gd name="connsiteY28" fmla="*/ 32699 h 1006663"/>
                <a:gd name="connsiteX29" fmla="*/ 460285 w 1091408"/>
                <a:gd name="connsiteY29" fmla="*/ 22810 h 1006663"/>
                <a:gd name="connsiteX30" fmla="*/ 285391 w 1091408"/>
                <a:gd name="connsiteY30" fmla="*/ 99449 h 1006663"/>
                <a:gd name="connsiteX31" fmla="*/ 286281 w 1091408"/>
                <a:gd name="connsiteY31" fmla="*/ 98361 h 1006663"/>
                <a:gd name="connsiteX32" fmla="*/ 6826 w 1091408"/>
                <a:gd name="connsiteY32" fmla="*/ 834793 h 1006663"/>
                <a:gd name="connsiteX33" fmla="*/ 3462 w 1091408"/>
                <a:gd name="connsiteY33" fmla="*/ 831530 h 1006663"/>
                <a:gd name="connsiteX34" fmla="*/ 7617 w 1091408"/>
                <a:gd name="connsiteY34" fmla="*/ 829948 h 1006663"/>
                <a:gd name="connsiteX35" fmla="*/ 122762 w 1091408"/>
                <a:gd name="connsiteY35" fmla="*/ 797413 h 1006663"/>
                <a:gd name="connsiteX36" fmla="*/ 239095 w 1091408"/>
                <a:gd name="connsiteY36" fmla="*/ 779316 h 1006663"/>
                <a:gd name="connsiteX37" fmla="*/ 465627 w 1091408"/>
                <a:gd name="connsiteY37" fmla="*/ 789205 h 1006663"/>
                <a:gd name="connsiteX38" fmla="*/ 811261 w 1091408"/>
                <a:gd name="connsiteY38" fmla="*/ 1000533 h 1006663"/>
                <a:gd name="connsiteX39" fmla="*/ 807502 w 1091408"/>
                <a:gd name="connsiteY39" fmla="*/ 1001126 h 1006663"/>
                <a:gd name="connsiteX40" fmla="*/ 1013062 w 1091408"/>
                <a:gd name="connsiteY40" fmla="*/ 449222 h 1006663"/>
                <a:gd name="connsiteX41" fmla="*/ 1070734 w 1091408"/>
                <a:gd name="connsiteY41" fmla="*/ 294757 h 1006663"/>
                <a:gd name="connsiteX42" fmla="*/ 1086166 w 1091408"/>
                <a:gd name="connsiteY42" fmla="*/ 254014 h 1006663"/>
                <a:gd name="connsiteX43" fmla="*/ 1091409 w 1091408"/>
                <a:gd name="connsiteY43" fmla="*/ 240169 h 1006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1091408" h="1006663">
                  <a:moveTo>
                    <a:pt x="1091409" y="240169"/>
                  </a:moveTo>
                  <a:cubicBezTo>
                    <a:pt x="1091409" y="240169"/>
                    <a:pt x="1089925" y="244916"/>
                    <a:pt x="1086561" y="254113"/>
                  </a:cubicBezTo>
                  <a:cubicBezTo>
                    <a:pt x="1083198" y="263310"/>
                    <a:pt x="1078351" y="277055"/>
                    <a:pt x="1071921" y="294757"/>
                  </a:cubicBezTo>
                  <a:lnTo>
                    <a:pt x="1015436" y="449222"/>
                  </a:lnTo>
                  <a:cubicBezTo>
                    <a:pt x="965975" y="582822"/>
                    <a:pt x="896235" y="773482"/>
                    <a:pt x="811953" y="1003005"/>
                  </a:cubicBezTo>
                  <a:lnTo>
                    <a:pt x="810667" y="1006664"/>
                  </a:lnTo>
                  <a:lnTo>
                    <a:pt x="808194" y="1003598"/>
                  </a:lnTo>
                  <a:cubicBezTo>
                    <a:pt x="723121" y="894384"/>
                    <a:pt x="601101" y="819980"/>
                    <a:pt x="465033" y="794347"/>
                  </a:cubicBezTo>
                  <a:cubicBezTo>
                    <a:pt x="390861" y="780196"/>
                    <a:pt x="315018" y="776864"/>
                    <a:pt x="239886" y="784459"/>
                  </a:cubicBezTo>
                  <a:cubicBezTo>
                    <a:pt x="201000" y="788068"/>
                    <a:pt x="162381" y="794120"/>
                    <a:pt x="124246" y="802556"/>
                  </a:cubicBezTo>
                  <a:cubicBezTo>
                    <a:pt x="85271" y="810832"/>
                    <a:pt x="46899" y="821740"/>
                    <a:pt x="9398" y="835189"/>
                  </a:cubicBezTo>
                  <a:lnTo>
                    <a:pt x="5342" y="836771"/>
                  </a:lnTo>
                  <a:lnTo>
                    <a:pt x="0" y="838848"/>
                  </a:lnTo>
                  <a:lnTo>
                    <a:pt x="1979" y="833508"/>
                  </a:lnTo>
                  <a:cubicBezTo>
                    <a:pt x="103769" y="565813"/>
                    <a:pt x="199823" y="313941"/>
                    <a:pt x="282027" y="97175"/>
                  </a:cubicBezTo>
                  <a:lnTo>
                    <a:pt x="282027" y="96482"/>
                  </a:lnTo>
                  <a:lnTo>
                    <a:pt x="282720" y="96482"/>
                  </a:lnTo>
                  <a:cubicBezTo>
                    <a:pt x="337483" y="62346"/>
                    <a:pt x="396886" y="36298"/>
                    <a:pt x="459098" y="19151"/>
                  </a:cubicBezTo>
                  <a:cubicBezTo>
                    <a:pt x="565380" y="-9646"/>
                    <a:pt x="677855" y="-5898"/>
                    <a:pt x="781980" y="29930"/>
                  </a:cubicBezTo>
                  <a:cubicBezTo>
                    <a:pt x="823201" y="44002"/>
                    <a:pt x="862957" y="62059"/>
                    <a:pt x="900687" y="83824"/>
                  </a:cubicBezTo>
                  <a:cubicBezTo>
                    <a:pt x="953521" y="114223"/>
                    <a:pt x="1002596" y="150734"/>
                    <a:pt x="1046894" y="192603"/>
                  </a:cubicBezTo>
                  <a:cubicBezTo>
                    <a:pt x="1062226" y="207140"/>
                    <a:pt x="1073405" y="219007"/>
                    <a:pt x="1080725" y="227116"/>
                  </a:cubicBezTo>
                  <a:cubicBezTo>
                    <a:pt x="1084385" y="231170"/>
                    <a:pt x="1087056" y="234335"/>
                    <a:pt x="1088837" y="236510"/>
                  </a:cubicBezTo>
                  <a:cubicBezTo>
                    <a:pt x="1089756" y="237549"/>
                    <a:pt x="1090607" y="238636"/>
                    <a:pt x="1091409" y="239774"/>
                  </a:cubicBezTo>
                  <a:lnTo>
                    <a:pt x="1088540" y="236708"/>
                  </a:lnTo>
                  <a:lnTo>
                    <a:pt x="1080131" y="227610"/>
                  </a:lnTo>
                  <a:cubicBezTo>
                    <a:pt x="1072712" y="219699"/>
                    <a:pt x="1061435" y="207832"/>
                    <a:pt x="1046003" y="193691"/>
                  </a:cubicBezTo>
                  <a:cubicBezTo>
                    <a:pt x="1001379" y="152217"/>
                    <a:pt x="952166" y="115984"/>
                    <a:pt x="899302" y="85703"/>
                  </a:cubicBezTo>
                  <a:cubicBezTo>
                    <a:pt x="861691" y="64284"/>
                    <a:pt x="822103" y="46533"/>
                    <a:pt x="781089" y="32699"/>
                  </a:cubicBezTo>
                  <a:cubicBezTo>
                    <a:pt x="677548" y="-2585"/>
                    <a:pt x="565805" y="-6037"/>
                    <a:pt x="460285" y="22810"/>
                  </a:cubicBezTo>
                  <a:cubicBezTo>
                    <a:pt x="398597" y="39809"/>
                    <a:pt x="339699" y="65619"/>
                    <a:pt x="285391" y="99449"/>
                  </a:cubicBezTo>
                  <a:lnTo>
                    <a:pt x="286281" y="98361"/>
                  </a:lnTo>
                  <a:cubicBezTo>
                    <a:pt x="204077" y="315128"/>
                    <a:pt x="108221" y="567099"/>
                    <a:pt x="6826" y="834793"/>
                  </a:cubicBezTo>
                  <a:lnTo>
                    <a:pt x="3462" y="831530"/>
                  </a:lnTo>
                  <a:lnTo>
                    <a:pt x="7617" y="829948"/>
                  </a:lnTo>
                  <a:cubicBezTo>
                    <a:pt x="45217" y="816519"/>
                    <a:pt x="83688" y="805651"/>
                    <a:pt x="122762" y="797413"/>
                  </a:cubicBezTo>
                  <a:cubicBezTo>
                    <a:pt x="161124" y="788968"/>
                    <a:pt x="199981" y="782926"/>
                    <a:pt x="239095" y="779316"/>
                  </a:cubicBezTo>
                  <a:cubicBezTo>
                    <a:pt x="314681" y="771633"/>
                    <a:pt x="390990" y="774965"/>
                    <a:pt x="465627" y="789205"/>
                  </a:cubicBezTo>
                  <a:cubicBezTo>
                    <a:pt x="602802" y="815065"/>
                    <a:pt x="725752" y="890241"/>
                    <a:pt x="811261" y="1000533"/>
                  </a:cubicBezTo>
                  <a:lnTo>
                    <a:pt x="807502" y="1001126"/>
                  </a:lnTo>
                  <a:lnTo>
                    <a:pt x="1013062" y="449222"/>
                  </a:lnTo>
                  <a:lnTo>
                    <a:pt x="1070734" y="294757"/>
                  </a:lnTo>
                  <a:cubicBezTo>
                    <a:pt x="1077461" y="276956"/>
                    <a:pt x="1082604" y="263310"/>
                    <a:pt x="1086166" y="254014"/>
                  </a:cubicBezTo>
                  <a:cubicBezTo>
                    <a:pt x="1089727" y="244718"/>
                    <a:pt x="1091409" y="240169"/>
                    <a:pt x="1091409" y="240169"/>
                  </a:cubicBezTo>
                  <a:close/>
                </a:path>
              </a:pathLst>
            </a:custGeom>
            <a:solidFill>
              <a:srgbClr val="263238"/>
            </a:solidFill>
            <a:ln w="9887" cap="flat">
              <a:noFill/>
              <a:prstDash val="solid"/>
              <a:miter/>
            </a:ln>
          </p:spPr>
          <p:txBody>
            <a:bodyPr rtlCol="0" anchor="ctr"/>
            <a:lstStyle/>
            <a:p>
              <a:endParaRPr lang="en-IN"/>
            </a:p>
          </p:txBody>
        </p:sp>
        <p:sp>
          <p:nvSpPr>
            <p:cNvPr id="149" name="Freeform: Shape 148">
              <a:extLst>
                <a:ext uri="{FF2B5EF4-FFF2-40B4-BE49-F238E27FC236}">
                  <a16:creationId xmlns:a16="http://schemas.microsoft.com/office/drawing/2014/main" id="{3C334A14-EA33-DE23-DB22-D31E9C178E25}"/>
                </a:ext>
              </a:extLst>
            </p:cNvPr>
            <p:cNvSpPr/>
            <p:nvPr/>
          </p:nvSpPr>
          <p:spPr>
            <a:xfrm>
              <a:off x="9653444" y="3231507"/>
              <a:ext cx="926307" cy="857374"/>
            </a:xfrm>
            <a:custGeom>
              <a:avLst/>
              <a:gdLst>
                <a:gd name="connsiteX0" fmla="*/ 651502 w 926307"/>
                <a:gd name="connsiteY0" fmla="*/ 857374 h 857374"/>
                <a:gd name="connsiteX1" fmla="*/ 0 w 926307"/>
                <a:gd name="connsiteY1" fmla="*/ 656727 h 857374"/>
                <a:gd name="connsiteX2" fmla="*/ 303098 w 926307"/>
                <a:gd name="connsiteY2" fmla="*/ 0 h 857374"/>
                <a:gd name="connsiteX3" fmla="*/ 926307 w 926307"/>
                <a:gd name="connsiteY3" fmla="*/ 147741 h 857374"/>
              </a:gdLst>
              <a:ahLst/>
              <a:cxnLst>
                <a:cxn ang="0">
                  <a:pos x="connsiteX0" y="connsiteY0"/>
                </a:cxn>
                <a:cxn ang="0">
                  <a:pos x="connsiteX1" y="connsiteY1"/>
                </a:cxn>
                <a:cxn ang="0">
                  <a:pos x="connsiteX2" y="connsiteY2"/>
                </a:cxn>
                <a:cxn ang="0">
                  <a:pos x="connsiteX3" y="connsiteY3"/>
                </a:cxn>
              </a:cxnLst>
              <a:rect l="l" t="t" r="r" b="b"/>
              <a:pathLst>
                <a:path w="926307" h="857374">
                  <a:moveTo>
                    <a:pt x="651502" y="857374"/>
                  </a:moveTo>
                  <a:cubicBezTo>
                    <a:pt x="651502" y="857374"/>
                    <a:pt x="342766" y="534994"/>
                    <a:pt x="0" y="656727"/>
                  </a:cubicBezTo>
                  <a:lnTo>
                    <a:pt x="303098" y="0"/>
                  </a:lnTo>
                  <a:lnTo>
                    <a:pt x="926307" y="147741"/>
                  </a:lnTo>
                  <a:close/>
                </a:path>
              </a:pathLst>
            </a:custGeom>
            <a:solidFill>
              <a:srgbClr val="F5F5F5"/>
            </a:solidFill>
            <a:ln w="9887" cap="flat">
              <a:noFill/>
              <a:prstDash val="solid"/>
              <a:miter/>
            </a:ln>
          </p:spPr>
          <p:txBody>
            <a:bodyPr rtlCol="0" anchor="ctr"/>
            <a:lstStyle/>
            <a:p>
              <a:endParaRPr lang="en-IN"/>
            </a:p>
          </p:txBody>
        </p:sp>
        <p:sp>
          <p:nvSpPr>
            <p:cNvPr id="150" name="Freeform: Shape 149">
              <a:extLst>
                <a:ext uri="{FF2B5EF4-FFF2-40B4-BE49-F238E27FC236}">
                  <a16:creationId xmlns:a16="http://schemas.microsoft.com/office/drawing/2014/main" id="{6C0B7D8C-F2ED-9028-D162-DA559F2C509B}"/>
                </a:ext>
              </a:extLst>
            </p:cNvPr>
            <p:cNvSpPr/>
            <p:nvPr/>
          </p:nvSpPr>
          <p:spPr>
            <a:xfrm>
              <a:off x="9643948" y="3225672"/>
              <a:ext cx="941937" cy="872306"/>
            </a:xfrm>
            <a:custGeom>
              <a:avLst/>
              <a:gdLst>
                <a:gd name="connsiteX0" fmla="*/ 662779 w 941937"/>
                <a:gd name="connsiteY0" fmla="*/ 872307 h 872306"/>
                <a:gd name="connsiteX1" fmla="*/ 657437 w 941937"/>
                <a:gd name="connsiteY1" fmla="*/ 866670 h 872306"/>
                <a:gd name="connsiteX2" fmla="*/ 11079 w 941937"/>
                <a:gd name="connsiteY2" fmla="*/ 667209 h 872306"/>
                <a:gd name="connsiteX3" fmla="*/ 0 w 941937"/>
                <a:gd name="connsiteY3" fmla="*/ 671165 h 872306"/>
                <a:gd name="connsiteX4" fmla="*/ 309725 w 941937"/>
                <a:gd name="connsiteY4" fmla="*/ 0 h 872306"/>
                <a:gd name="connsiteX5" fmla="*/ 313682 w 941937"/>
                <a:gd name="connsiteY5" fmla="*/ 989 h 872306"/>
                <a:gd name="connsiteX6" fmla="*/ 941937 w 941937"/>
                <a:gd name="connsiteY6" fmla="*/ 150115 h 872306"/>
                <a:gd name="connsiteX7" fmla="*/ 939860 w 941937"/>
                <a:gd name="connsiteY7" fmla="*/ 155356 h 872306"/>
                <a:gd name="connsiteX8" fmla="*/ 168168 w 941937"/>
                <a:gd name="connsiteY8" fmla="*/ 630422 h 872306"/>
                <a:gd name="connsiteX9" fmla="*/ 659514 w 941937"/>
                <a:gd name="connsiteY9" fmla="*/ 854408 h 872306"/>
                <a:gd name="connsiteX10" fmla="*/ 929176 w 941937"/>
                <a:gd name="connsiteY10" fmla="*/ 157037 h 872306"/>
                <a:gd name="connsiteX11" fmla="*/ 315858 w 941937"/>
                <a:gd name="connsiteY11" fmla="*/ 11570 h 872306"/>
                <a:gd name="connsiteX12" fmla="*/ 19092 w 941937"/>
                <a:gd name="connsiteY12" fmla="*/ 654354 h 872306"/>
                <a:gd name="connsiteX13" fmla="*/ 167772 w 941937"/>
                <a:gd name="connsiteY13" fmla="*/ 630422 h 872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41937" h="872306">
                  <a:moveTo>
                    <a:pt x="662779" y="872307"/>
                  </a:moveTo>
                  <a:lnTo>
                    <a:pt x="657437" y="866670"/>
                  </a:lnTo>
                  <a:cubicBezTo>
                    <a:pt x="654370" y="863505"/>
                    <a:pt x="347019" y="547948"/>
                    <a:pt x="11079" y="667209"/>
                  </a:cubicBezTo>
                  <a:lnTo>
                    <a:pt x="0" y="671165"/>
                  </a:lnTo>
                  <a:lnTo>
                    <a:pt x="309725" y="0"/>
                  </a:lnTo>
                  <a:lnTo>
                    <a:pt x="313682" y="989"/>
                  </a:lnTo>
                  <a:lnTo>
                    <a:pt x="941937" y="150115"/>
                  </a:lnTo>
                  <a:lnTo>
                    <a:pt x="939860" y="155356"/>
                  </a:lnTo>
                  <a:close/>
                  <a:moveTo>
                    <a:pt x="168168" y="630422"/>
                  </a:moveTo>
                  <a:cubicBezTo>
                    <a:pt x="417946" y="630422"/>
                    <a:pt x="623803" y="819599"/>
                    <a:pt x="659514" y="854408"/>
                  </a:cubicBezTo>
                  <a:lnTo>
                    <a:pt x="929176" y="157037"/>
                  </a:lnTo>
                  <a:lnTo>
                    <a:pt x="315858" y="11570"/>
                  </a:lnTo>
                  <a:lnTo>
                    <a:pt x="19092" y="654354"/>
                  </a:lnTo>
                  <a:cubicBezTo>
                    <a:pt x="67069" y="638531"/>
                    <a:pt x="117252" y="630462"/>
                    <a:pt x="167772" y="630422"/>
                  </a:cubicBezTo>
                  <a:close/>
                </a:path>
              </a:pathLst>
            </a:custGeom>
            <a:solidFill>
              <a:srgbClr val="263238"/>
            </a:solidFill>
            <a:ln w="9887" cap="flat">
              <a:noFill/>
              <a:prstDash val="solid"/>
              <a:miter/>
            </a:ln>
          </p:spPr>
          <p:txBody>
            <a:bodyPr rtlCol="0" anchor="ctr"/>
            <a:lstStyle/>
            <a:p>
              <a:endParaRPr lang="en-IN"/>
            </a:p>
          </p:txBody>
        </p:sp>
        <p:sp>
          <p:nvSpPr>
            <p:cNvPr id="151" name="Freeform: Shape 150">
              <a:extLst>
                <a:ext uri="{FF2B5EF4-FFF2-40B4-BE49-F238E27FC236}">
                  <a16:creationId xmlns:a16="http://schemas.microsoft.com/office/drawing/2014/main" id="{0F99A36F-888C-5F9A-E3B0-7A83E1490A9F}"/>
                </a:ext>
              </a:extLst>
            </p:cNvPr>
            <p:cNvSpPr/>
            <p:nvPr/>
          </p:nvSpPr>
          <p:spPr>
            <a:xfrm>
              <a:off x="9737231" y="2960351"/>
              <a:ext cx="851819" cy="1125464"/>
            </a:xfrm>
            <a:custGeom>
              <a:avLst/>
              <a:gdLst>
                <a:gd name="connsiteX0" fmla="*/ 851819 w 851819"/>
                <a:gd name="connsiteY0" fmla="*/ 393482 h 1125464"/>
                <a:gd name="connsiteX1" fmla="*/ 504305 w 851819"/>
                <a:gd name="connsiteY1" fmla="*/ 38369 h 1125464"/>
                <a:gd name="connsiteX2" fmla="*/ 320211 w 851819"/>
                <a:gd name="connsiteY2" fmla="*/ 0 h 1125464"/>
                <a:gd name="connsiteX3" fmla="*/ 0 w 851819"/>
                <a:gd name="connsiteY3" fmla="*/ 654947 h 1125464"/>
                <a:gd name="connsiteX4" fmla="*/ 572562 w 851819"/>
                <a:gd name="connsiteY4" fmla="*/ 1125464 h 1125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1819" h="1125464">
                  <a:moveTo>
                    <a:pt x="851819" y="393482"/>
                  </a:moveTo>
                  <a:cubicBezTo>
                    <a:pt x="851819" y="393482"/>
                    <a:pt x="789300" y="105911"/>
                    <a:pt x="504305" y="38369"/>
                  </a:cubicBezTo>
                  <a:lnTo>
                    <a:pt x="320211" y="0"/>
                  </a:lnTo>
                  <a:lnTo>
                    <a:pt x="0" y="654947"/>
                  </a:lnTo>
                  <a:cubicBezTo>
                    <a:pt x="0" y="654947"/>
                    <a:pt x="460087" y="754727"/>
                    <a:pt x="572562" y="1125464"/>
                  </a:cubicBezTo>
                  <a:close/>
                </a:path>
              </a:pathLst>
            </a:custGeom>
            <a:solidFill>
              <a:srgbClr val="FFFFFF"/>
            </a:solidFill>
            <a:ln w="9887" cap="flat">
              <a:noFill/>
              <a:prstDash val="solid"/>
              <a:miter/>
            </a:ln>
          </p:spPr>
          <p:txBody>
            <a:bodyPr rtlCol="0" anchor="ctr"/>
            <a:lstStyle/>
            <a:p>
              <a:endParaRPr lang="en-IN"/>
            </a:p>
          </p:txBody>
        </p:sp>
        <p:sp>
          <p:nvSpPr>
            <p:cNvPr id="152" name="Freeform: Shape 151">
              <a:extLst>
                <a:ext uri="{FF2B5EF4-FFF2-40B4-BE49-F238E27FC236}">
                  <a16:creationId xmlns:a16="http://schemas.microsoft.com/office/drawing/2014/main" id="{81809F65-D23C-3CFE-1AE2-E6C9EA030B44}"/>
                </a:ext>
              </a:extLst>
            </p:cNvPr>
            <p:cNvSpPr/>
            <p:nvPr/>
          </p:nvSpPr>
          <p:spPr>
            <a:xfrm>
              <a:off x="9733472" y="2957878"/>
              <a:ext cx="855578" cy="1134858"/>
            </a:xfrm>
            <a:custGeom>
              <a:avLst/>
              <a:gdLst>
                <a:gd name="connsiteX0" fmla="*/ 855578 w 855578"/>
                <a:gd name="connsiteY0" fmla="*/ 395955 h 1134858"/>
                <a:gd name="connsiteX1" fmla="*/ 854391 w 855578"/>
                <a:gd name="connsiteY1" fmla="*/ 399416 h 1134858"/>
                <a:gd name="connsiteX2" fmla="*/ 850731 w 855578"/>
                <a:gd name="connsiteY2" fmla="*/ 409305 h 1134858"/>
                <a:gd name="connsiteX3" fmla="*/ 836090 w 855578"/>
                <a:gd name="connsiteY3" fmla="*/ 448861 h 1134858"/>
                <a:gd name="connsiteX4" fmla="*/ 779903 w 855578"/>
                <a:gd name="connsiteY4" fmla="*/ 598085 h 1134858"/>
                <a:gd name="connsiteX5" fmla="*/ 578497 w 855578"/>
                <a:gd name="connsiteY5" fmla="*/ 1128728 h 1134858"/>
                <a:gd name="connsiteX6" fmla="*/ 576123 w 855578"/>
                <a:gd name="connsiteY6" fmla="*/ 1134859 h 1134858"/>
                <a:gd name="connsiteX7" fmla="*/ 574144 w 855578"/>
                <a:gd name="connsiteY7" fmla="*/ 1128530 h 1134858"/>
                <a:gd name="connsiteX8" fmla="*/ 504206 w 855578"/>
                <a:gd name="connsiteY8" fmla="*/ 982173 h 1134858"/>
                <a:gd name="connsiteX9" fmla="*/ 479278 w 855578"/>
                <a:gd name="connsiteY9" fmla="*/ 947661 h 1134858"/>
                <a:gd name="connsiteX10" fmla="*/ 451382 w 855578"/>
                <a:gd name="connsiteY10" fmla="*/ 914730 h 1134858"/>
                <a:gd name="connsiteX11" fmla="*/ 388072 w 855578"/>
                <a:gd name="connsiteY11" fmla="*/ 853023 h 1134858"/>
                <a:gd name="connsiteX12" fmla="*/ 59848 w 855578"/>
                <a:gd name="connsiteY12" fmla="*/ 675714 h 1134858"/>
                <a:gd name="connsiteX13" fmla="*/ 3166 w 855578"/>
                <a:gd name="connsiteY13" fmla="*/ 659892 h 1134858"/>
                <a:gd name="connsiteX14" fmla="*/ 0 w 855578"/>
                <a:gd name="connsiteY14" fmla="*/ 659199 h 1134858"/>
                <a:gd name="connsiteX15" fmla="*/ 1385 w 855578"/>
                <a:gd name="connsiteY15" fmla="*/ 656233 h 1134858"/>
                <a:gd name="connsiteX16" fmla="*/ 321992 w 855578"/>
                <a:gd name="connsiteY16" fmla="*/ 1582 h 1134858"/>
                <a:gd name="connsiteX17" fmla="*/ 322783 w 855578"/>
                <a:gd name="connsiteY17" fmla="*/ 0 h 1134858"/>
                <a:gd name="connsiteX18" fmla="*/ 324465 w 855578"/>
                <a:gd name="connsiteY18" fmla="*/ 0 h 1134858"/>
                <a:gd name="connsiteX19" fmla="*/ 474431 w 855578"/>
                <a:gd name="connsiteY19" fmla="*/ 31348 h 1134858"/>
                <a:gd name="connsiteX20" fmla="*/ 605898 w 855578"/>
                <a:gd name="connsiteY20" fmla="*/ 73673 h 1134858"/>
                <a:gd name="connsiteX21" fmla="*/ 774066 w 855578"/>
                <a:gd name="connsiteY21" fmla="*/ 219535 h 1134858"/>
                <a:gd name="connsiteX22" fmla="*/ 841037 w 855578"/>
                <a:gd name="connsiteY22" fmla="*/ 346806 h 1134858"/>
                <a:gd name="connsiteX23" fmla="*/ 852610 w 855578"/>
                <a:gd name="connsiteY23" fmla="*/ 382901 h 1134858"/>
                <a:gd name="connsiteX24" fmla="*/ 855578 w 855578"/>
                <a:gd name="connsiteY24" fmla="*/ 395559 h 1134858"/>
                <a:gd name="connsiteX25" fmla="*/ 854589 w 855578"/>
                <a:gd name="connsiteY25" fmla="*/ 392493 h 1134858"/>
                <a:gd name="connsiteX26" fmla="*/ 851918 w 855578"/>
                <a:gd name="connsiteY26" fmla="*/ 382605 h 1134858"/>
                <a:gd name="connsiteX27" fmla="*/ 839751 w 855578"/>
                <a:gd name="connsiteY27" fmla="*/ 346806 h 1134858"/>
                <a:gd name="connsiteX28" fmla="*/ 771989 w 855578"/>
                <a:gd name="connsiteY28" fmla="*/ 220524 h 1134858"/>
                <a:gd name="connsiteX29" fmla="*/ 604316 w 855578"/>
                <a:gd name="connsiteY29" fmla="*/ 76343 h 1134858"/>
                <a:gd name="connsiteX30" fmla="*/ 473639 w 855578"/>
                <a:gd name="connsiteY30" fmla="*/ 34809 h 1134858"/>
                <a:gd name="connsiteX31" fmla="*/ 323575 w 855578"/>
                <a:gd name="connsiteY31" fmla="*/ 3758 h 1134858"/>
                <a:gd name="connsiteX32" fmla="*/ 325949 w 855578"/>
                <a:gd name="connsiteY32" fmla="*/ 2571 h 1134858"/>
                <a:gd name="connsiteX33" fmla="*/ 6034 w 855578"/>
                <a:gd name="connsiteY33" fmla="*/ 658309 h 1134858"/>
                <a:gd name="connsiteX34" fmla="*/ 4254 w 855578"/>
                <a:gd name="connsiteY34" fmla="*/ 654650 h 1134858"/>
                <a:gd name="connsiteX35" fmla="*/ 61431 w 855578"/>
                <a:gd name="connsiteY35" fmla="*/ 670670 h 1134858"/>
                <a:gd name="connsiteX36" fmla="*/ 238502 w 855578"/>
                <a:gd name="connsiteY36" fmla="*/ 745530 h 1134858"/>
                <a:gd name="connsiteX37" fmla="*/ 391336 w 855578"/>
                <a:gd name="connsiteY37" fmla="*/ 849068 h 1134858"/>
                <a:gd name="connsiteX38" fmla="*/ 455042 w 855578"/>
                <a:gd name="connsiteY38" fmla="*/ 911269 h 1134858"/>
                <a:gd name="connsiteX39" fmla="*/ 483136 w 855578"/>
                <a:gd name="connsiteY39" fmla="*/ 944496 h 1134858"/>
                <a:gd name="connsiteX40" fmla="*/ 508164 w 855578"/>
                <a:gd name="connsiteY40" fmla="*/ 979305 h 1134858"/>
                <a:gd name="connsiteX41" fmla="*/ 578497 w 855578"/>
                <a:gd name="connsiteY41" fmla="*/ 1127047 h 1134858"/>
                <a:gd name="connsiteX42" fmla="*/ 574243 w 855578"/>
                <a:gd name="connsiteY42" fmla="*/ 1127047 h 1134858"/>
                <a:gd name="connsiteX43" fmla="*/ 777232 w 855578"/>
                <a:gd name="connsiteY43" fmla="*/ 597690 h 1134858"/>
                <a:gd name="connsiteX44" fmla="*/ 834705 w 855578"/>
                <a:gd name="connsiteY44" fmla="*/ 448762 h 1134858"/>
                <a:gd name="connsiteX45" fmla="*/ 850039 w 855578"/>
                <a:gd name="connsiteY45" fmla="*/ 409206 h 1134858"/>
                <a:gd name="connsiteX46" fmla="*/ 854094 w 855578"/>
                <a:gd name="connsiteY46" fmla="*/ 399317 h 1134858"/>
                <a:gd name="connsiteX47" fmla="*/ 855578 w 855578"/>
                <a:gd name="connsiteY47" fmla="*/ 395955 h 1134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855578" h="1134858">
                  <a:moveTo>
                    <a:pt x="855578" y="395955"/>
                  </a:moveTo>
                  <a:cubicBezTo>
                    <a:pt x="855252" y="397131"/>
                    <a:pt x="854856" y="398288"/>
                    <a:pt x="854391" y="399416"/>
                  </a:cubicBezTo>
                  <a:lnTo>
                    <a:pt x="850731" y="409305"/>
                  </a:lnTo>
                  <a:cubicBezTo>
                    <a:pt x="847367" y="418403"/>
                    <a:pt x="842520" y="431555"/>
                    <a:pt x="836090" y="448861"/>
                  </a:cubicBezTo>
                  <a:lnTo>
                    <a:pt x="779903" y="598085"/>
                  </a:lnTo>
                  <a:cubicBezTo>
                    <a:pt x="731035" y="726642"/>
                    <a:pt x="661196" y="909786"/>
                    <a:pt x="578497" y="1128728"/>
                  </a:cubicBezTo>
                  <a:lnTo>
                    <a:pt x="576123" y="1134859"/>
                  </a:lnTo>
                  <a:lnTo>
                    <a:pt x="574144" y="1128530"/>
                  </a:lnTo>
                  <a:cubicBezTo>
                    <a:pt x="558099" y="1076593"/>
                    <a:pt x="534536" y="1027287"/>
                    <a:pt x="504206" y="982173"/>
                  </a:cubicBezTo>
                  <a:cubicBezTo>
                    <a:pt x="496688" y="970306"/>
                    <a:pt x="487687" y="959330"/>
                    <a:pt x="479278" y="947661"/>
                  </a:cubicBezTo>
                  <a:cubicBezTo>
                    <a:pt x="470870" y="935992"/>
                    <a:pt x="461472" y="925213"/>
                    <a:pt x="451382" y="914730"/>
                  </a:cubicBezTo>
                  <a:cubicBezTo>
                    <a:pt x="431637" y="892807"/>
                    <a:pt x="410488" y="872198"/>
                    <a:pt x="388072" y="853023"/>
                  </a:cubicBezTo>
                  <a:cubicBezTo>
                    <a:pt x="297063" y="775395"/>
                    <a:pt x="183303" y="715566"/>
                    <a:pt x="59848" y="675714"/>
                  </a:cubicBezTo>
                  <a:cubicBezTo>
                    <a:pt x="40954" y="669780"/>
                    <a:pt x="21961" y="664243"/>
                    <a:pt x="3166" y="659892"/>
                  </a:cubicBezTo>
                  <a:lnTo>
                    <a:pt x="0" y="659199"/>
                  </a:lnTo>
                  <a:lnTo>
                    <a:pt x="1385" y="656233"/>
                  </a:lnTo>
                  <a:cubicBezTo>
                    <a:pt x="119300" y="415634"/>
                    <a:pt x="228906" y="191451"/>
                    <a:pt x="321992" y="1582"/>
                  </a:cubicBezTo>
                  <a:lnTo>
                    <a:pt x="322783" y="0"/>
                  </a:lnTo>
                  <a:lnTo>
                    <a:pt x="324465" y="0"/>
                  </a:lnTo>
                  <a:lnTo>
                    <a:pt x="474431" y="31348"/>
                  </a:lnTo>
                  <a:cubicBezTo>
                    <a:pt x="520024" y="39200"/>
                    <a:pt x="564292" y="53450"/>
                    <a:pt x="605898" y="73673"/>
                  </a:cubicBezTo>
                  <a:cubicBezTo>
                    <a:pt x="673126" y="107691"/>
                    <a:pt x="730897" y="157798"/>
                    <a:pt x="774066" y="219535"/>
                  </a:cubicBezTo>
                  <a:cubicBezTo>
                    <a:pt x="801854" y="258854"/>
                    <a:pt x="824368" y="301644"/>
                    <a:pt x="841037" y="346806"/>
                  </a:cubicBezTo>
                  <a:cubicBezTo>
                    <a:pt x="846774" y="362431"/>
                    <a:pt x="850335" y="374693"/>
                    <a:pt x="852610" y="382901"/>
                  </a:cubicBezTo>
                  <a:cubicBezTo>
                    <a:pt x="854886" y="391109"/>
                    <a:pt x="855578" y="395559"/>
                    <a:pt x="855578" y="395559"/>
                  </a:cubicBezTo>
                  <a:cubicBezTo>
                    <a:pt x="855578" y="395559"/>
                    <a:pt x="855578" y="394570"/>
                    <a:pt x="854589" y="392493"/>
                  </a:cubicBezTo>
                  <a:cubicBezTo>
                    <a:pt x="853600" y="390417"/>
                    <a:pt x="853105" y="387153"/>
                    <a:pt x="851918" y="382605"/>
                  </a:cubicBezTo>
                  <a:cubicBezTo>
                    <a:pt x="849544" y="374397"/>
                    <a:pt x="845686" y="362827"/>
                    <a:pt x="839751" y="346806"/>
                  </a:cubicBezTo>
                  <a:cubicBezTo>
                    <a:pt x="822686" y="301970"/>
                    <a:pt x="799915" y="259526"/>
                    <a:pt x="771989" y="220524"/>
                  </a:cubicBezTo>
                  <a:cubicBezTo>
                    <a:pt x="728760" y="159460"/>
                    <a:pt x="671177" y="109946"/>
                    <a:pt x="604316" y="76343"/>
                  </a:cubicBezTo>
                  <a:cubicBezTo>
                    <a:pt x="562917" y="56446"/>
                    <a:pt x="518926" y="42463"/>
                    <a:pt x="473639" y="34809"/>
                  </a:cubicBezTo>
                  <a:lnTo>
                    <a:pt x="323575" y="3758"/>
                  </a:lnTo>
                  <a:lnTo>
                    <a:pt x="325949" y="2571"/>
                  </a:lnTo>
                  <a:lnTo>
                    <a:pt x="6034" y="658309"/>
                  </a:lnTo>
                  <a:lnTo>
                    <a:pt x="4254" y="654650"/>
                  </a:lnTo>
                  <a:cubicBezTo>
                    <a:pt x="23346" y="659100"/>
                    <a:pt x="42339" y="664539"/>
                    <a:pt x="61431" y="670670"/>
                  </a:cubicBezTo>
                  <a:cubicBezTo>
                    <a:pt x="122624" y="690142"/>
                    <a:pt x="181898" y="715200"/>
                    <a:pt x="238502" y="745530"/>
                  </a:cubicBezTo>
                  <a:cubicBezTo>
                    <a:pt x="292998" y="774485"/>
                    <a:pt x="344239" y="809195"/>
                    <a:pt x="391336" y="849068"/>
                  </a:cubicBezTo>
                  <a:cubicBezTo>
                    <a:pt x="413891" y="868410"/>
                    <a:pt x="435169" y="889187"/>
                    <a:pt x="455042" y="911269"/>
                  </a:cubicBezTo>
                  <a:cubicBezTo>
                    <a:pt x="464934" y="921850"/>
                    <a:pt x="473837" y="933519"/>
                    <a:pt x="483136" y="944496"/>
                  </a:cubicBezTo>
                  <a:cubicBezTo>
                    <a:pt x="492435" y="955473"/>
                    <a:pt x="500546" y="967340"/>
                    <a:pt x="508164" y="979305"/>
                  </a:cubicBezTo>
                  <a:cubicBezTo>
                    <a:pt x="538651" y="1024884"/>
                    <a:pt x="562353" y="1074645"/>
                    <a:pt x="578497" y="1127047"/>
                  </a:cubicBezTo>
                  <a:lnTo>
                    <a:pt x="574243" y="1127047"/>
                  </a:lnTo>
                  <a:cubicBezTo>
                    <a:pt x="658031" y="908698"/>
                    <a:pt x="728067" y="725950"/>
                    <a:pt x="777232" y="597690"/>
                  </a:cubicBezTo>
                  <a:cubicBezTo>
                    <a:pt x="801962" y="533708"/>
                    <a:pt x="821351" y="483274"/>
                    <a:pt x="834705" y="448762"/>
                  </a:cubicBezTo>
                  <a:cubicBezTo>
                    <a:pt x="841333" y="431654"/>
                    <a:pt x="846477" y="418502"/>
                    <a:pt x="850039" y="409206"/>
                  </a:cubicBezTo>
                  <a:lnTo>
                    <a:pt x="854094" y="399317"/>
                  </a:lnTo>
                  <a:cubicBezTo>
                    <a:pt x="854985" y="397141"/>
                    <a:pt x="855578" y="395955"/>
                    <a:pt x="855578" y="395955"/>
                  </a:cubicBezTo>
                  <a:close/>
                </a:path>
              </a:pathLst>
            </a:custGeom>
            <a:solidFill>
              <a:srgbClr val="263238"/>
            </a:solidFill>
            <a:ln w="9887" cap="flat">
              <a:noFill/>
              <a:prstDash val="solid"/>
              <a:miter/>
            </a:ln>
          </p:spPr>
          <p:txBody>
            <a:bodyPr rtlCol="0" anchor="ctr"/>
            <a:lstStyle/>
            <a:p>
              <a:endParaRPr lang="en-IN"/>
            </a:p>
          </p:txBody>
        </p:sp>
        <p:sp>
          <p:nvSpPr>
            <p:cNvPr id="153" name="Freeform: Shape 152">
              <a:extLst>
                <a:ext uri="{FF2B5EF4-FFF2-40B4-BE49-F238E27FC236}">
                  <a16:creationId xmlns:a16="http://schemas.microsoft.com/office/drawing/2014/main" id="{C5758966-22D9-ACD7-D751-C26628361DB8}"/>
                </a:ext>
              </a:extLst>
            </p:cNvPr>
            <p:cNvSpPr/>
            <p:nvPr/>
          </p:nvSpPr>
          <p:spPr>
            <a:xfrm>
              <a:off x="10126094" y="3108073"/>
              <a:ext cx="388557" cy="297288"/>
            </a:xfrm>
            <a:custGeom>
              <a:avLst/>
              <a:gdLst>
                <a:gd name="connsiteX0" fmla="*/ 0 w 388557"/>
                <a:gd name="connsiteY0" fmla="*/ 315 h 297288"/>
                <a:gd name="connsiteX1" fmla="*/ 73796 w 388557"/>
                <a:gd name="connsiteY1" fmla="*/ 22862 h 297288"/>
                <a:gd name="connsiteX2" fmla="*/ 234347 w 388557"/>
                <a:gd name="connsiteY2" fmla="*/ 108797 h 297288"/>
                <a:gd name="connsiteX3" fmla="*/ 353053 w 388557"/>
                <a:gd name="connsiteY3" fmla="*/ 236464 h 297288"/>
                <a:gd name="connsiteX4" fmla="*/ 388270 w 388557"/>
                <a:gd name="connsiteY4" fmla="*/ 297281 h 297288"/>
                <a:gd name="connsiteX5" fmla="*/ 383917 w 388557"/>
                <a:gd name="connsiteY5" fmla="*/ 279580 h 297288"/>
                <a:gd name="connsiteX6" fmla="*/ 362550 w 388557"/>
                <a:gd name="connsiteY6" fmla="*/ 232904 h 297288"/>
                <a:gd name="connsiteX7" fmla="*/ 243843 w 388557"/>
                <a:gd name="connsiteY7" fmla="*/ 99403 h 297288"/>
                <a:gd name="connsiteX8" fmla="*/ 76566 w 388557"/>
                <a:gd name="connsiteY8" fmla="*/ 14160 h 297288"/>
                <a:gd name="connsiteX9" fmla="*/ 20774 w 388557"/>
                <a:gd name="connsiteY9" fmla="*/ 1700 h 297288"/>
                <a:gd name="connsiteX10" fmla="*/ 0 w 388557"/>
                <a:gd name="connsiteY10" fmla="*/ 315 h 297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8557" h="297288">
                  <a:moveTo>
                    <a:pt x="0" y="315"/>
                  </a:moveTo>
                  <a:cubicBezTo>
                    <a:pt x="0" y="2590"/>
                    <a:pt x="29083" y="7435"/>
                    <a:pt x="73796" y="22862"/>
                  </a:cubicBezTo>
                  <a:cubicBezTo>
                    <a:pt x="131497" y="42897"/>
                    <a:pt x="185677" y="71902"/>
                    <a:pt x="234347" y="108797"/>
                  </a:cubicBezTo>
                  <a:cubicBezTo>
                    <a:pt x="280988" y="144180"/>
                    <a:pt x="321151" y="187375"/>
                    <a:pt x="353053" y="236464"/>
                  </a:cubicBezTo>
                  <a:cubicBezTo>
                    <a:pt x="376300" y="273152"/>
                    <a:pt x="385599" y="297776"/>
                    <a:pt x="388270" y="297281"/>
                  </a:cubicBezTo>
                  <a:cubicBezTo>
                    <a:pt x="389259" y="297281"/>
                    <a:pt x="387676" y="290853"/>
                    <a:pt x="383917" y="279580"/>
                  </a:cubicBezTo>
                  <a:cubicBezTo>
                    <a:pt x="378338" y="263362"/>
                    <a:pt x="371176" y="247728"/>
                    <a:pt x="362550" y="232904"/>
                  </a:cubicBezTo>
                  <a:cubicBezTo>
                    <a:pt x="332240" y="180967"/>
                    <a:pt x="291890" y="135577"/>
                    <a:pt x="243843" y="99403"/>
                  </a:cubicBezTo>
                  <a:cubicBezTo>
                    <a:pt x="193630" y="61222"/>
                    <a:pt x="136978" y="32346"/>
                    <a:pt x="76566" y="14160"/>
                  </a:cubicBezTo>
                  <a:cubicBezTo>
                    <a:pt x="58315" y="8592"/>
                    <a:pt x="39658" y="4419"/>
                    <a:pt x="20774" y="1700"/>
                  </a:cubicBezTo>
                  <a:cubicBezTo>
                    <a:pt x="13978" y="88"/>
                    <a:pt x="6954" y="-387"/>
                    <a:pt x="0" y="315"/>
                  </a:cubicBezTo>
                  <a:close/>
                </a:path>
              </a:pathLst>
            </a:custGeom>
            <a:solidFill>
              <a:srgbClr val="E0E0E0"/>
            </a:solidFill>
            <a:ln w="9887" cap="flat">
              <a:noFill/>
              <a:prstDash val="solid"/>
              <a:miter/>
            </a:ln>
          </p:spPr>
          <p:txBody>
            <a:bodyPr rtlCol="0" anchor="ctr"/>
            <a:lstStyle/>
            <a:p>
              <a:endParaRPr lang="en-IN"/>
            </a:p>
          </p:txBody>
        </p:sp>
        <p:sp>
          <p:nvSpPr>
            <p:cNvPr id="154" name="Freeform: Shape 153">
              <a:extLst>
                <a:ext uri="{FF2B5EF4-FFF2-40B4-BE49-F238E27FC236}">
                  <a16:creationId xmlns:a16="http://schemas.microsoft.com/office/drawing/2014/main" id="{4295630A-095A-F8F7-B201-46DA7CC4EFF2}"/>
                </a:ext>
              </a:extLst>
            </p:cNvPr>
            <p:cNvSpPr/>
            <p:nvPr/>
          </p:nvSpPr>
          <p:spPr>
            <a:xfrm>
              <a:off x="10077425" y="3178200"/>
              <a:ext cx="388557" cy="297277"/>
            </a:xfrm>
            <a:custGeom>
              <a:avLst/>
              <a:gdLst>
                <a:gd name="connsiteX0" fmla="*/ 0 w 388557"/>
                <a:gd name="connsiteY0" fmla="*/ 301 h 297277"/>
                <a:gd name="connsiteX1" fmla="*/ 73796 w 388557"/>
                <a:gd name="connsiteY1" fmla="*/ 22848 h 297277"/>
                <a:gd name="connsiteX2" fmla="*/ 234347 w 388557"/>
                <a:gd name="connsiteY2" fmla="*/ 108783 h 297277"/>
                <a:gd name="connsiteX3" fmla="*/ 353053 w 388557"/>
                <a:gd name="connsiteY3" fmla="*/ 236450 h 297277"/>
                <a:gd name="connsiteX4" fmla="*/ 388270 w 388557"/>
                <a:gd name="connsiteY4" fmla="*/ 297267 h 297277"/>
                <a:gd name="connsiteX5" fmla="*/ 383917 w 388557"/>
                <a:gd name="connsiteY5" fmla="*/ 279566 h 297277"/>
                <a:gd name="connsiteX6" fmla="*/ 362550 w 388557"/>
                <a:gd name="connsiteY6" fmla="*/ 232989 h 297277"/>
                <a:gd name="connsiteX7" fmla="*/ 243843 w 388557"/>
                <a:gd name="connsiteY7" fmla="*/ 99389 h 297277"/>
                <a:gd name="connsiteX8" fmla="*/ 76566 w 388557"/>
                <a:gd name="connsiteY8" fmla="*/ 14244 h 297277"/>
                <a:gd name="connsiteX9" fmla="*/ 20774 w 388557"/>
                <a:gd name="connsiteY9" fmla="*/ 1784 h 297277"/>
                <a:gd name="connsiteX10" fmla="*/ 0 w 388557"/>
                <a:gd name="connsiteY10" fmla="*/ 301 h 297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8557" h="297277">
                  <a:moveTo>
                    <a:pt x="0" y="301"/>
                  </a:moveTo>
                  <a:cubicBezTo>
                    <a:pt x="0" y="2576"/>
                    <a:pt x="28984" y="7421"/>
                    <a:pt x="73796" y="22848"/>
                  </a:cubicBezTo>
                  <a:cubicBezTo>
                    <a:pt x="131497" y="42883"/>
                    <a:pt x="185677" y="71887"/>
                    <a:pt x="234347" y="108783"/>
                  </a:cubicBezTo>
                  <a:cubicBezTo>
                    <a:pt x="280988" y="144166"/>
                    <a:pt x="321151" y="187361"/>
                    <a:pt x="353053" y="236450"/>
                  </a:cubicBezTo>
                  <a:cubicBezTo>
                    <a:pt x="376300" y="273138"/>
                    <a:pt x="385598" y="297860"/>
                    <a:pt x="388270" y="297267"/>
                  </a:cubicBezTo>
                  <a:cubicBezTo>
                    <a:pt x="389259" y="297267"/>
                    <a:pt x="387676" y="290839"/>
                    <a:pt x="383917" y="279566"/>
                  </a:cubicBezTo>
                  <a:cubicBezTo>
                    <a:pt x="378328" y="263377"/>
                    <a:pt x="371176" y="247783"/>
                    <a:pt x="362550" y="232989"/>
                  </a:cubicBezTo>
                  <a:cubicBezTo>
                    <a:pt x="332280" y="180992"/>
                    <a:pt x="291919" y="135572"/>
                    <a:pt x="243843" y="99389"/>
                  </a:cubicBezTo>
                  <a:cubicBezTo>
                    <a:pt x="193650" y="61197"/>
                    <a:pt x="136987" y="32351"/>
                    <a:pt x="76566" y="14244"/>
                  </a:cubicBezTo>
                  <a:cubicBezTo>
                    <a:pt x="58344" y="8578"/>
                    <a:pt x="39678" y="4405"/>
                    <a:pt x="20774" y="1784"/>
                  </a:cubicBezTo>
                  <a:cubicBezTo>
                    <a:pt x="13988" y="113"/>
                    <a:pt x="6954" y="-391"/>
                    <a:pt x="0" y="301"/>
                  </a:cubicBezTo>
                  <a:close/>
                </a:path>
              </a:pathLst>
            </a:custGeom>
            <a:solidFill>
              <a:srgbClr val="E0E0E0"/>
            </a:solidFill>
            <a:ln w="9887" cap="flat">
              <a:noFill/>
              <a:prstDash val="solid"/>
              <a:miter/>
            </a:ln>
          </p:spPr>
          <p:txBody>
            <a:bodyPr rtlCol="0" anchor="ctr"/>
            <a:lstStyle/>
            <a:p>
              <a:endParaRPr lang="en-IN"/>
            </a:p>
          </p:txBody>
        </p:sp>
        <p:sp>
          <p:nvSpPr>
            <p:cNvPr id="155" name="Freeform: Shape 154">
              <a:extLst>
                <a:ext uri="{FF2B5EF4-FFF2-40B4-BE49-F238E27FC236}">
                  <a16:creationId xmlns:a16="http://schemas.microsoft.com/office/drawing/2014/main" id="{F619EEBE-32AA-C5EA-A592-A22C49254CAB}"/>
                </a:ext>
              </a:extLst>
            </p:cNvPr>
            <p:cNvSpPr/>
            <p:nvPr/>
          </p:nvSpPr>
          <p:spPr>
            <a:xfrm>
              <a:off x="10043989" y="3261204"/>
              <a:ext cx="389120" cy="297338"/>
            </a:xfrm>
            <a:custGeom>
              <a:avLst/>
              <a:gdLst>
                <a:gd name="connsiteX0" fmla="*/ 0 w 389120"/>
                <a:gd name="connsiteY0" fmla="*/ 267 h 297338"/>
                <a:gd name="connsiteX1" fmla="*/ 73796 w 389120"/>
                <a:gd name="connsiteY1" fmla="*/ 22912 h 297338"/>
                <a:gd name="connsiteX2" fmla="*/ 234347 w 389120"/>
                <a:gd name="connsiteY2" fmla="*/ 108847 h 297338"/>
                <a:gd name="connsiteX3" fmla="*/ 353053 w 389120"/>
                <a:gd name="connsiteY3" fmla="*/ 236514 h 297338"/>
                <a:gd name="connsiteX4" fmla="*/ 388171 w 389120"/>
                <a:gd name="connsiteY4" fmla="*/ 297331 h 297338"/>
                <a:gd name="connsiteX5" fmla="*/ 383917 w 389120"/>
                <a:gd name="connsiteY5" fmla="*/ 279630 h 297338"/>
                <a:gd name="connsiteX6" fmla="*/ 362550 w 389120"/>
                <a:gd name="connsiteY6" fmla="*/ 232954 h 297338"/>
                <a:gd name="connsiteX7" fmla="*/ 243843 w 389120"/>
                <a:gd name="connsiteY7" fmla="*/ 99453 h 297338"/>
                <a:gd name="connsiteX8" fmla="*/ 76665 w 389120"/>
                <a:gd name="connsiteY8" fmla="*/ 14210 h 297338"/>
                <a:gd name="connsiteX9" fmla="*/ 20872 w 389120"/>
                <a:gd name="connsiteY9" fmla="*/ 1750 h 297338"/>
                <a:gd name="connsiteX10" fmla="*/ 0 w 389120"/>
                <a:gd name="connsiteY10" fmla="*/ 267 h 297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9120" h="297338">
                  <a:moveTo>
                    <a:pt x="0" y="267"/>
                  </a:moveTo>
                  <a:cubicBezTo>
                    <a:pt x="0" y="2640"/>
                    <a:pt x="28984" y="7485"/>
                    <a:pt x="73796" y="22912"/>
                  </a:cubicBezTo>
                  <a:cubicBezTo>
                    <a:pt x="131497" y="42947"/>
                    <a:pt x="185677" y="71952"/>
                    <a:pt x="234347" y="108847"/>
                  </a:cubicBezTo>
                  <a:cubicBezTo>
                    <a:pt x="280988" y="144230"/>
                    <a:pt x="321151" y="187425"/>
                    <a:pt x="353053" y="236514"/>
                  </a:cubicBezTo>
                  <a:cubicBezTo>
                    <a:pt x="376300" y="273202"/>
                    <a:pt x="385599" y="297826"/>
                    <a:pt x="388171" y="297331"/>
                  </a:cubicBezTo>
                  <a:cubicBezTo>
                    <a:pt x="390743" y="296837"/>
                    <a:pt x="387676" y="290903"/>
                    <a:pt x="383917" y="279630"/>
                  </a:cubicBezTo>
                  <a:cubicBezTo>
                    <a:pt x="378338" y="263412"/>
                    <a:pt x="371176" y="247778"/>
                    <a:pt x="362550" y="232954"/>
                  </a:cubicBezTo>
                  <a:cubicBezTo>
                    <a:pt x="332260" y="180997"/>
                    <a:pt x="291910" y="135607"/>
                    <a:pt x="243843" y="99453"/>
                  </a:cubicBezTo>
                  <a:cubicBezTo>
                    <a:pt x="193680" y="61252"/>
                    <a:pt x="137047" y="32386"/>
                    <a:pt x="76665" y="14210"/>
                  </a:cubicBezTo>
                  <a:cubicBezTo>
                    <a:pt x="58414" y="8643"/>
                    <a:pt x="39757" y="4479"/>
                    <a:pt x="20872" y="1750"/>
                  </a:cubicBezTo>
                  <a:cubicBezTo>
                    <a:pt x="14037" y="128"/>
                    <a:pt x="6994" y="-366"/>
                    <a:pt x="0" y="267"/>
                  </a:cubicBezTo>
                  <a:close/>
                </a:path>
              </a:pathLst>
            </a:custGeom>
            <a:solidFill>
              <a:srgbClr val="E0E0E0"/>
            </a:solidFill>
            <a:ln w="9887" cap="flat">
              <a:noFill/>
              <a:prstDash val="solid"/>
              <a:miter/>
            </a:ln>
          </p:spPr>
          <p:txBody>
            <a:bodyPr rtlCol="0" anchor="ctr"/>
            <a:lstStyle/>
            <a:p>
              <a:endParaRPr lang="en-IN"/>
            </a:p>
          </p:txBody>
        </p:sp>
        <p:sp>
          <p:nvSpPr>
            <p:cNvPr id="156" name="Freeform: Shape 155">
              <a:extLst>
                <a:ext uri="{FF2B5EF4-FFF2-40B4-BE49-F238E27FC236}">
                  <a16:creationId xmlns:a16="http://schemas.microsoft.com/office/drawing/2014/main" id="{5F3F5723-742D-083A-46B3-EF019AE57BF7}"/>
                </a:ext>
              </a:extLst>
            </p:cNvPr>
            <p:cNvSpPr/>
            <p:nvPr/>
          </p:nvSpPr>
          <p:spPr>
            <a:xfrm>
              <a:off x="9998584" y="3333591"/>
              <a:ext cx="388507" cy="297338"/>
            </a:xfrm>
            <a:custGeom>
              <a:avLst/>
              <a:gdLst>
                <a:gd name="connsiteX0" fmla="*/ 0 w 388507"/>
                <a:gd name="connsiteY0" fmla="*/ 267 h 297338"/>
                <a:gd name="connsiteX1" fmla="*/ 73796 w 388507"/>
                <a:gd name="connsiteY1" fmla="*/ 22912 h 297338"/>
                <a:gd name="connsiteX2" fmla="*/ 234347 w 388507"/>
                <a:gd name="connsiteY2" fmla="*/ 108847 h 297338"/>
                <a:gd name="connsiteX3" fmla="*/ 353053 w 388507"/>
                <a:gd name="connsiteY3" fmla="*/ 236514 h 297338"/>
                <a:gd name="connsiteX4" fmla="*/ 388171 w 388507"/>
                <a:gd name="connsiteY4" fmla="*/ 297331 h 297338"/>
                <a:gd name="connsiteX5" fmla="*/ 383917 w 388507"/>
                <a:gd name="connsiteY5" fmla="*/ 279630 h 297338"/>
                <a:gd name="connsiteX6" fmla="*/ 362550 w 388507"/>
                <a:gd name="connsiteY6" fmla="*/ 232954 h 297338"/>
                <a:gd name="connsiteX7" fmla="*/ 243843 w 388507"/>
                <a:gd name="connsiteY7" fmla="*/ 99453 h 297338"/>
                <a:gd name="connsiteX8" fmla="*/ 76665 w 388507"/>
                <a:gd name="connsiteY8" fmla="*/ 14210 h 297338"/>
                <a:gd name="connsiteX9" fmla="*/ 20872 w 388507"/>
                <a:gd name="connsiteY9" fmla="*/ 1750 h 297338"/>
                <a:gd name="connsiteX10" fmla="*/ 0 w 388507"/>
                <a:gd name="connsiteY10" fmla="*/ 267 h 297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8507" h="297338">
                  <a:moveTo>
                    <a:pt x="0" y="267"/>
                  </a:moveTo>
                  <a:cubicBezTo>
                    <a:pt x="0" y="2640"/>
                    <a:pt x="28984" y="7485"/>
                    <a:pt x="73796" y="22912"/>
                  </a:cubicBezTo>
                  <a:cubicBezTo>
                    <a:pt x="131517" y="42908"/>
                    <a:pt x="185707" y="71912"/>
                    <a:pt x="234347" y="108847"/>
                  </a:cubicBezTo>
                  <a:cubicBezTo>
                    <a:pt x="280988" y="144230"/>
                    <a:pt x="321151" y="187425"/>
                    <a:pt x="353053" y="236514"/>
                  </a:cubicBezTo>
                  <a:cubicBezTo>
                    <a:pt x="376300" y="273202"/>
                    <a:pt x="385598" y="297826"/>
                    <a:pt x="388171" y="297331"/>
                  </a:cubicBezTo>
                  <a:cubicBezTo>
                    <a:pt x="389259" y="297331"/>
                    <a:pt x="387676" y="290903"/>
                    <a:pt x="383917" y="279630"/>
                  </a:cubicBezTo>
                  <a:cubicBezTo>
                    <a:pt x="378338" y="263412"/>
                    <a:pt x="371176" y="247778"/>
                    <a:pt x="362550" y="232954"/>
                  </a:cubicBezTo>
                  <a:cubicBezTo>
                    <a:pt x="332260" y="180998"/>
                    <a:pt x="291910" y="135607"/>
                    <a:pt x="243843" y="99453"/>
                  </a:cubicBezTo>
                  <a:cubicBezTo>
                    <a:pt x="193699" y="61222"/>
                    <a:pt x="137066" y="32346"/>
                    <a:pt x="76665" y="14210"/>
                  </a:cubicBezTo>
                  <a:cubicBezTo>
                    <a:pt x="58414" y="8642"/>
                    <a:pt x="39757" y="4479"/>
                    <a:pt x="20872" y="1750"/>
                  </a:cubicBezTo>
                  <a:cubicBezTo>
                    <a:pt x="14037" y="128"/>
                    <a:pt x="6994" y="-367"/>
                    <a:pt x="0" y="267"/>
                  </a:cubicBezTo>
                  <a:close/>
                </a:path>
              </a:pathLst>
            </a:custGeom>
            <a:solidFill>
              <a:srgbClr val="E0E0E0"/>
            </a:solidFill>
            <a:ln w="9887" cap="flat">
              <a:noFill/>
              <a:prstDash val="solid"/>
              <a:miter/>
            </a:ln>
          </p:spPr>
          <p:txBody>
            <a:bodyPr rtlCol="0" anchor="ctr"/>
            <a:lstStyle/>
            <a:p>
              <a:endParaRPr lang="en-IN"/>
            </a:p>
          </p:txBody>
        </p:sp>
        <p:sp>
          <p:nvSpPr>
            <p:cNvPr id="157" name="Freeform: Shape 156">
              <a:extLst>
                <a:ext uri="{FF2B5EF4-FFF2-40B4-BE49-F238E27FC236}">
                  <a16:creationId xmlns:a16="http://schemas.microsoft.com/office/drawing/2014/main" id="{B8DBF1A1-5D20-0C48-6CD1-4A0662F5B07D}"/>
                </a:ext>
              </a:extLst>
            </p:cNvPr>
            <p:cNvSpPr/>
            <p:nvPr/>
          </p:nvSpPr>
          <p:spPr>
            <a:xfrm>
              <a:off x="9948925" y="3409300"/>
              <a:ext cx="389120" cy="297283"/>
            </a:xfrm>
            <a:custGeom>
              <a:avLst/>
              <a:gdLst>
                <a:gd name="connsiteX0" fmla="*/ 0 w 389120"/>
                <a:gd name="connsiteY0" fmla="*/ 307 h 297283"/>
                <a:gd name="connsiteX1" fmla="*/ 73796 w 389120"/>
                <a:gd name="connsiteY1" fmla="*/ 22854 h 297283"/>
                <a:gd name="connsiteX2" fmla="*/ 234347 w 389120"/>
                <a:gd name="connsiteY2" fmla="*/ 108789 h 297283"/>
                <a:gd name="connsiteX3" fmla="*/ 353053 w 389120"/>
                <a:gd name="connsiteY3" fmla="*/ 236456 h 297283"/>
                <a:gd name="connsiteX4" fmla="*/ 388171 w 389120"/>
                <a:gd name="connsiteY4" fmla="*/ 297273 h 297283"/>
                <a:gd name="connsiteX5" fmla="*/ 383917 w 389120"/>
                <a:gd name="connsiteY5" fmla="*/ 279572 h 297283"/>
                <a:gd name="connsiteX6" fmla="*/ 362550 w 389120"/>
                <a:gd name="connsiteY6" fmla="*/ 232995 h 297283"/>
                <a:gd name="connsiteX7" fmla="*/ 243843 w 389120"/>
                <a:gd name="connsiteY7" fmla="*/ 99395 h 297283"/>
                <a:gd name="connsiteX8" fmla="*/ 76665 w 389120"/>
                <a:gd name="connsiteY8" fmla="*/ 14251 h 297283"/>
                <a:gd name="connsiteX9" fmla="*/ 20873 w 389120"/>
                <a:gd name="connsiteY9" fmla="*/ 1791 h 297283"/>
                <a:gd name="connsiteX10" fmla="*/ 0 w 389120"/>
                <a:gd name="connsiteY10" fmla="*/ 307 h 297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9120" h="297283">
                  <a:moveTo>
                    <a:pt x="0" y="307"/>
                  </a:moveTo>
                  <a:cubicBezTo>
                    <a:pt x="0" y="2582"/>
                    <a:pt x="28984" y="7427"/>
                    <a:pt x="73796" y="22854"/>
                  </a:cubicBezTo>
                  <a:cubicBezTo>
                    <a:pt x="131498" y="42889"/>
                    <a:pt x="185677" y="71894"/>
                    <a:pt x="234347" y="108789"/>
                  </a:cubicBezTo>
                  <a:cubicBezTo>
                    <a:pt x="280969" y="144202"/>
                    <a:pt x="321121" y="187387"/>
                    <a:pt x="353053" y="236456"/>
                  </a:cubicBezTo>
                  <a:cubicBezTo>
                    <a:pt x="376300" y="273144"/>
                    <a:pt x="385599" y="297867"/>
                    <a:pt x="388171" y="297273"/>
                  </a:cubicBezTo>
                  <a:cubicBezTo>
                    <a:pt x="390743" y="296680"/>
                    <a:pt x="387676" y="290845"/>
                    <a:pt x="383917" y="279572"/>
                  </a:cubicBezTo>
                  <a:cubicBezTo>
                    <a:pt x="378328" y="263384"/>
                    <a:pt x="371176" y="247789"/>
                    <a:pt x="362550" y="232995"/>
                  </a:cubicBezTo>
                  <a:cubicBezTo>
                    <a:pt x="332300" y="180989"/>
                    <a:pt x="291939" y="135559"/>
                    <a:pt x="243843" y="99395"/>
                  </a:cubicBezTo>
                  <a:cubicBezTo>
                    <a:pt x="193700" y="61184"/>
                    <a:pt x="137067" y="32338"/>
                    <a:pt x="76665" y="14251"/>
                  </a:cubicBezTo>
                  <a:cubicBezTo>
                    <a:pt x="58433" y="8594"/>
                    <a:pt x="39777" y="4421"/>
                    <a:pt x="20873" y="1791"/>
                  </a:cubicBezTo>
                  <a:cubicBezTo>
                    <a:pt x="14047" y="109"/>
                    <a:pt x="6994" y="-395"/>
                    <a:pt x="0" y="307"/>
                  </a:cubicBezTo>
                  <a:close/>
                </a:path>
              </a:pathLst>
            </a:custGeom>
            <a:solidFill>
              <a:srgbClr val="E0E0E0"/>
            </a:solidFill>
            <a:ln w="9887" cap="flat">
              <a:noFill/>
              <a:prstDash val="solid"/>
              <a:miter/>
            </a:ln>
          </p:spPr>
          <p:txBody>
            <a:bodyPr rtlCol="0" anchor="ctr"/>
            <a:lstStyle/>
            <a:p>
              <a:endParaRPr lang="en-IN"/>
            </a:p>
          </p:txBody>
        </p:sp>
        <p:sp>
          <p:nvSpPr>
            <p:cNvPr id="158" name="Freeform: Shape 157">
              <a:extLst>
                <a:ext uri="{FF2B5EF4-FFF2-40B4-BE49-F238E27FC236}">
                  <a16:creationId xmlns:a16="http://schemas.microsoft.com/office/drawing/2014/main" id="{7D0D900E-5C5B-7A28-9B76-A76DFC6C448B}"/>
                </a:ext>
              </a:extLst>
            </p:cNvPr>
            <p:cNvSpPr/>
            <p:nvPr/>
          </p:nvSpPr>
          <p:spPr>
            <a:xfrm>
              <a:off x="9889176" y="3492772"/>
              <a:ext cx="432943" cy="317743"/>
            </a:xfrm>
            <a:custGeom>
              <a:avLst/>
              <a:gdLst>
                <a:gd name="connsiteX0" fmla="*/ 0 w 432943"/>
                <a:gd name="connsiteY0" fmla="*/ 199 h 317743"/>
                <a:gd name="connsiteX1" fmla="*/ 80127 w 432943"/>
                <a:gd name="connsiteY1" fmla="*/ 25219 h 317743"/>
                <a:gd name="connsiteX2" fmla="*/ 162727 w 432943"/>
                <a:gd name="connsiteY2" fmla="*/ 61214 h 317743"/>
                <a:gd name="connsiteX3" fmla="*/ 255912 w 432943"/>
                <a:gd name="connsiteY3" fmla="*/ 118373 h 317743"/>
                <a:gd name="connsiteX4" fmla="*/ 337720 w 432943"/>
                <a:gd name="connsiteY4" fmla="*/ 187595 h 317743"/>
                <a:gd name="connsiteX5" fmla="*/ 392622 w 432943"/>
                <a:gd name="connsiteY5" fmla="*/ 252467 h 317743"/>
                <a:gd name="connsiteX6" fmla="*/ 432686 w 432943"/>
                <a:gd name="connsiteY6" fmla="*/ 317734 h 317743"/>
                <a:gd name="connsiteX7" fmla="*/ 427443 w 432943"/>
                <a:gd name="connsiteY7" fmla="*/ 298550 h 317743"/>
                <a:gd name="connsiteX8" fmla="*/ 417550 w 432943"/>
                <a:gd name="connsiteY8" fmla="*/ 276695 h 317743"/>
                <a:gd name="connsiteX9" fmla="*/ 401525 w 432943"/>
                <a:gd name="connsiteY9" fmla="*/ 248512 h 317743"/>
                <a:gd name="connsiteX10" fmla="*/ 347711 w 432943"/>
                <a:gd name="connsiteY10" fmla="*/ 180475 h 317743"/>
                <a:gd name="connsiteX11" fmla="*/ 264617 w 432943"/>
                <a:gd name="connsiteY11" fmla="*/ 108879 h 317743"/>
                <a:gd name="connsiteX12" fmla="*/ 168563 w 432943"/>
                <a:gd name="connsiteY12" fmla="*/ 51128 h 317743"/>
                <a:gd name="connsiteX13" fmla="*/ 83391 w 432943"/>
                <a:gd name="connsiteY13" fmla="*/ 16615 h 317743"/>
                <a:gd name="connsiteX14" fmla="*/ 49164 w 432943"/>
                <a:gd name="connsiteY14" fmla="*/ 7221 h 317743"/>
                <a:gd name="connsiteX15" fmla="*/ 22950 w 432943"/>
                <a:gd name="connsiteY15" fmla="*/ 2078 h 317743"/>
                <a:gd name="connsiteX16" fmla="*/ 0 w 432943"/>
                <a:gd name="connsiteY16" fmla="*/ 199 h 317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2943" h="317743">
                  <a:moveTo>
                    <a:pt x="0" y="199"/>
                  </a:moveTo>
                  <a:cubicBezTo>
                    <a:pt x="0" y="2573"/>
                    <a:pt x="31556" y="7715"/>
                    <a:pt x="80127" y="25219"/>
                  </a:cubicBezTo>
                  <a:cubicBezTo>
                    <a:pt x="108399" y="35444"/>
                    <a:pt x="135988" y="47459"/>
                    <a:pt x="162727" y="61214"/>
                  </a:cubicBezTo>
                  <a:cubicBezTo>
                    <a:pt x="194986" y="78243"/>
                    <a:pt x="226116" y="97329"/>
                    <a:pt x="255912" y="118373"/>
                  </a:cubicBezTo>
                  <a:cubicBezTo>
                    <a:pt x="284757" y="139515"/>
                    <a:pt x="312099" y="162646"/>
                    <a:pt x="337720" y="187595"/>
                  </a:cubicBezTo>
                  <a:cubicBezTo>
                    <a:pt x="357772" y="207670"/>
                    <a:pt x="376142" y="229366"/>
                    <a:pt x="392622" y="252467"/>
                  </a:cubicBezTo>
                  <a:cubicBezTo>
                    <a:pt x="420221" y="291430"/>
                    <a:pt x="429916" y="318328"/>
                    <a:pt x="432686" y="317734"/>
                  </a:cubicBezTo>
                  <a:cubicBezTo>
                    <a:pt x="433675" y="317734"/>
                    <a:pt x="431795" y="310812"/>
                    <a:pt x="427443" y="298550"/>
                  </a:cubicBezTo>
                  <a:cubicBezTo>
                    <a:pt x="424801" y="290985"/>
                    <a:pt x="421488" y="283677"/>
                    <a:pt x="417550" y="276695"/>
                  </a:cubicBezTo>
                  <a:cubicBezTo>
                    <a:pt x="412881" y="266935"/>
                    <a:pt x="407530" y="257511"/>
                    <a:pt x="401525" y="248512"/>
                  </a:cubicBezTo>
                  <a:cubicBezTo>
                    <a:pt x="385886" y="224106"/>
                    <a:pt x="367862" y="201321"/>
                    <a:pt x="347711" y="180475"/>
                  </a:cubicBezTo>
                  <a:cubicBezTo>
                    <a:pt x="322041" y="154349"/>
                    <a:pt x="294254" y="130398"/>
                    <a:pt x="264617" y="108879"/>
                  </a:cubicBezTo>
                  <a:cubicBezTo>
                    <a:pt x="234129" y="87193"/>
                    <a:pt x="202019" y="67890"/>
                    <a:pt x="168563" y="51128"/>
                  </a:cubicBezTo>
                  <a:cubicBezTo>
                    <a:pt x="141093" y="37471"/>
                    <a:pt x="112623" y="25930"/>
                    <a:pt x="83391" y="16615"/>
                  </a:cubicBezTo>
                  <a:cubicBezTo>
                    <a:pt x="72154" y="12897"/>
                    <a:pt x="60728" y="9762"/>
                    <a:pt x="49164" y="7221"/>
                  </a:cubicBezTo>
                  <a:cubicBezTo>
                    <a:pt x="40538" y="4966"/>
                    <a:pt x="31784" y="3245"/>
                    <a:pt x="22950" y="2078"/>
                  </a:cubicBezTo>
                  <a:cubicBezTo>
                    <a:pt x="15442" y="269"/>
                    <a:pt x="7706" y="-364"/>
                    <a:pt x="0" y="199"/>
                  </a:cubicBezTo>
                  <a:close/>
                </a:path>
              </a:pathLst>
            </a:custGeom>
            <a:solidFill>
              <a:srgbClr val="E0E0E0"/>
            </a:solidFill>
            <a:ln w="9887" cap="flat">
              <a:noFill/>
              <a:prstDash val="solid"/>
              <a:miter/>
            </a:ln>
          </p:spPr>
          <p:txBody>
            <a:bodyPr rtlCol="0" anchor="ctr"/>
            <a:lstStyle/>
            <a:p>
              <a:endParaRPr lang="en-IN"/>
            </a:p>
          </p:txBody>
        </p:sp>
        <p:sp>
          <p:nvSpPr>
            <p:cNvPr id="159" name="Freeform: Shape 158">
              <a:extLst>
                <a:ext uri="{FF2B5EF4-FFF2-40B4-BE49-F238E27FC236}">
                  <a16:creationId xmlns:a16="http://schemas.microsoft.com/office/drawing/2014/main" id="{A0D91B94-A542-33B1-00AC-14FBC3913360}"/>
                </a:ext>
              </a:extLst>
            </p:cNvPr>
            <p:cNvSpPr/>
            <p:nvPr/>
          </p:nvSpPr>
          <p:spPr>
            <a:xfrm>
              <a:off x="9860389" y="3565786"/>
              <a:ext cx="427107" cy="327102"/>
            </a:xfrm>
            <a:custGeom>
              <a:avLst/>
              <a:gdLst>
                <a:gd name="connsiteX0" fmla="*/ 0 w 427107"/>
                <a:gd name="connsiteY0" fmla="*/ 265 h 327102"/>
                <a:gd name="connsiteX1" fmla="*/ 80127 w 427107"/>
                <a:gd name="connsiteY1" fmla="*/ 25976 h 327102"/>
                <a:gd name="connsiteX2" fmla="*/ 162232 w 427107"/>
                <a:gd name="connsiteY2" fmla="*/ 63851 h 327102"/>
                <a:gd name="connsiteX3" fmla="*/ 253834 w 427107"/>
                <a:gd name="connsiteY3" fmla="*/ 123679 h 327102"/>
                <a:gd name="connsiteX4" fmla="*/ 333665 w 427107"/>
                <a:gd name="connsiteY4" fmla="*/ 195078 h 327102"/>
                <a:gd name="connsiteX5" fmla="*/ 387280 w 427107"/>
                <a:gd name="connsiteY5" fmla="*/ 261136 h 327102"/>
                <a:gd name="connsiteX6" fmla="*/ 426849 w 427107"/>
                <a:gd name="connsiteY6" fmla="*/ 327096 h 327102"/>
                <a:gd name="connsiteX7" fmla="*/ 421705 w 427107"/>
                <a:gd name="connsiteY7" fmla="*/ 307318 h 327102"/>
                <a:gd name="connsiteX8" fmla="*/ 411813 w 427107"/>
                <a:gd name="connsiteY8" fmla="*/ 285265 h 327102"/>
                <a:gd name="connsiteX9" fmla="*/ 396183 w 427107"/>
                <a:gd name="connsiteY9" fmla="*/ 256884 h 327102"/>
                <a:gd name="connsiteX10" fmla="*/ 343854 w 427107"/>
                <a:gd name="connsiteY10" fmla="*/ 187661 h 327102"/>
                <a:gd name="connsiteX11" fmla="*/ 262836 w 427107"/>
                <a:gd name="connsiteY11" fmla="*/ 113790 h 327102"/>
                <a:gd name="connsiteX12" fmla="*/ 168267 w 427107"/>
                <a:gd name="connsiteY12" fmla="*/ 53270 h 327102"/>
                <a:gd name="connsiteX13" fmla="*/ 82897 w 427107"/>
                <a:gd name="connsiteY13" fmla="*/ 16977 h 327102"/>
                <a:gd name="connsiteX14" fmla="*/ 48571 w 427107"/>
                <a:gd name="connsiteY14" fmla="*/ 7088 h 327102"/>
                <a:gd name="connsiteX15" fmla="*/ 22257 w 427107"/>
                <a:gd name="connsiteY15" fmla="*/ 1748 h 327102"/>
                <a:gd name="connsiteX16" fmla="*/ 0 w 427107"/>
                <a:gd name="connsiteY16" fmla="*/ 265 h 327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7107" h="327102">
                  <a:moveTo>
                    <a:pt x="0" y="265"/>
                  </a:moveTo>
                  <a:cubicBezTo>
                    <a:pt x="0" y="2638"/>
                    <a:pt x="31754" y="7682"/>
                    <a:pt x="80127" y="25976"/>
                  </a:cubicBezTo>
                  <a:cubicBezTo>
                    <a:pt x="108310" y="36755"/>
                    <a:pt x="135741" y="49413"/>
                    <a:pt x="162232" y="63851"/>
                  </a:cubicBezTo>
                  <a:cubicBezTo>
                    <a:pt x="194056" y="81740"/>
                    <a:pt x="224662" y="101726"/>
                    <a:pt x="253834" y="123679"/>
                  </a:cubicBezTo>
                  <a:cubicBezTo>
                    <a:pt x="282057" y="145613"/>
                    <a:pt x="308736" y="169465"/>
                    <a:pt x="333665" y="195078"/>
                  </a:cubicBezTo>
                  <a:cubicBezTo>
                    <a:pt x="353202" y="215686"/>
                    <a:pt x="371136" y="237768"/>
                    <a:pt x="387280" y="261136"/>
                  </a:cubicBezTo>
                  <a:cubicBezTo>
                    <a:pt x="414385" y="300692"/>
                    <a:pt x="424277" y="327590"/>
                    <a:pt x="426849" y="327096"/>
                  </a:cubicBezTo>
                  <a:cubicBezTo>
                    <a:pt x="427838" y="327096"/>
                    <a:pt x="425959" y="320074"/>
                    <a:pt x="421705" y="307318"/>
                  </a:cubicBezTo>
                  <a:cubicBezTo>
                    <a:pt x="419064" y="299693"/>
                    <a:pt x="415750" y="292306"/>
                    <a:pt x="411813" y="285265"/>
                  </a:cubicBezTo>
                  <a:cubicBezTo>
                    <a:pt x="407342" y="275416"/>
                    <a:pt x="402119" y="265932"/>
                    <a:pt x="396183" y="256884"/>
                  </a:cubicBezTo>
                  <a:cubicBezTo>
                    <a:pt x="380900" y="232250"/>
                    <a:pt x="363381" y="209080"/>
                    <a:pt x="343854" y="187661"/>
                  </a:cubicBezTo>
                  <a:cubicBezTo>
                    <a:pt x="318846" y="160931"/>
                    <a:pt x="291761" y="136228"/>
                    <a:pt x="262836" y="113790"/>
                  </a:cubicBezTo>
                  <a:cubicBezTo>
                    <a:pt x="232892" y="91253"/>
                    <a:pt x="201277" y="71020"/>
                    <a:pt x="168267" y="53270"/>
                  </a:cubicBezTo>
                  <a:cubicBezTo>
                    <a:pt x="140806" y="38951"/>
                    <a:pt x="112267" y="26817"/>
                    <a:pt x="82897" y="16977"/>
                  </a:cubicBezTo>
                  <a:cubicBezTo>
                    <a:pt x="71649" y="13022"/>
                    <a:pt x="60194" y="9719"/>
                    <a:pt x="48571" y="7088"/>
                  </a:cubicBezTo>
                  <a:cubicBezTo>
                    <a:pt x="39935" y="4685"/>
                    <a:pt x="31141" y="2895"/>
                    <a:pt x="22257" y="1748"/>
                  </a:cubicBezTo>
                  <a:cubicBezTo>
                    <a:pt x="14957" y="136"/>
                    <a:pt x="7449" y="-368"/>
                    <a:pt x="0" y="265"/>
                  </a:cubicBezTo>
                  <a:close/>
                </a:path>
              </a:pathLst>
            </a:custGeom>
            <a:solidFill>
              <a:srgbClr val="E0E0E0"/>
            </a:solidFill>
            <a:ln w="9887" cap="flat">
              <a:noFill/>
              <a:prstDash val="solid"/>
              <a:miter/>
            </a:ln>
          </p:spPr>
          <p:txBody>
            <a:bodyPr rtlCol="0" anchor="ctr"/>
            <a:lstStyle/>
            <a:p>
              <a:endParaRPr lang="en-IN"/>
            </a:p>
          </p:txBody>
        </p:sp>
        <p:sp>
          <p:nvSpPr>
            <p:cNvPr id="160" name="Freeform: Shape 159">
              <a:extLst>
                <a:ext uri="{FF2B5EF4-FFF2-40B4-BE49-F238E27FC236}">
                  <a16:creationId xmlns:a16="http://schemas.microsoft.com/office/drawing/2014/main" id="{E4D6C280-5C6F-F15D-58D3-385ECF8BA95F}"/>
                </a:ext>
              </a:extLst>
            </p:cNvPr>
            <p:cNvSpPr/>
            <p:nvPr/>
          </p:nvSpPr>
          <p:spPr>
            <a:xfrm>
              <a:off x="10499979" y="3880731"/>
              <a:ext cx="539656" cy="129218"/>
            </a:xfrm>
            <a:custGeom>
              <a:avLst/>
              <a:gdLst>
                <a:gd name="connsiteX0" fmla="*/ 42 w 539656"/>
                <a:gd name="connsiteY0" fmla="*/ 59123 h 129218"/>
                <a:gd name="connsiteX1" fmla="*/ 75223 w 539656"/>
                <a:gd name="connsiteY1" fmla="*/ 31928 h 129218"/>
                <a:gd name="connsiteX2" fmla="*/ 273067 w 539656"/>
                <a:gd name="connsiteY2" fmla="*/ 16897 h 129218"/>
                <a:gd name="connsiteX3" fmla="*/ 467449 w 539656"/>
                <a:gd name="connsiteY3" fmla="*/ 82857 h 129218"/>
                <a:gd name="connsiteX4" fmla="*/ 539365 w 539656"/>
                <a:gd name="connsiteY4" fmla="*/ 129137 h 129218"/>
                <a:gd name="connsiteX5" fmla="*/ 523637 w 539656"/>
                <a:gd name="connsiteY5" fmla="*/ 112919 h 129218"/>
                <a:gd name="connsiteX6" fmla="*/ 472989 w 539656"/>
                <a:gd name="connsiteY6" fmla="*/ 75440 h 129218"/>
                <a:gd name="connsiteX7" fmla="*/ 273858 w 539656"/>
                <a:gd name="connsiteY7" fmla="*/ 3942 h 129218"/>
                <a:gd name="connsiteX8" fmla="*/ 70375 w 539656"/>
                <a:gd name="connsiteY8" fmla="*/ 23720 h 129218"/>
                <a:gd name="connsiteX9" fmla="*/ 16858 w 539656"/>
                <a:gd name="connsiteY9" fmla="*/ 47553 h 129218"/>
                <a:gd name="connsiteX10" fmla="*/ 42 w 539656"/>
                <a:gd name="connsiteY10" fmla="*/ 59123 h 129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39656" h="129218">
                  <a:moveTo>
                    <a:pt x="42" y="59123"/>
                  </a:moveTo>
                  <a:cubicBezTo>
                    <a:pt x="1625" y="61101"/>
                    <a:pt x="27542" y="46070"/>
                    <a:pt x="75223" y="31928"/>
                  </a:cubicBezTo>
                  <a:cubicBezTo>
                    <a:pt x="139443" y="13416"/>
                    <a:pt x="206789" y="8304"/>
                    <a:pt x="273067" y="16897"/>
                  </a:cubicBezTo>
                  <a:cubicBezTo>
                    <a:pt x="341491" y="26242"/>
                    <a:pt x="407472" y="48631"/>
                    <a:pt x="467449" y="82857"/>
                  </a:cubicBezTo>
                  <a:cubicBezTo>
                    <a:pt x="513349" y="109161"/>
                    <a:pt x="537585" y="130719"/>
                    <a:pt x="539365" y="129137"/>
                  </a:cubicBezTo>
                  <a:cubicBezTo>
                    <a:pt x="541146" y="127555"/>
                    <a:pt x="534617" y="122610"/>
                    <a:pt x="523637" y="112919"/>
                  </a:cubicBezTo>
                  <a:cubicBezTo>
                    <a:pt x="507790" y="99084"/>
                    <a:pt x="490854" y="86545"/>
                    <a:pt x="472989" y="75440"/>
                  </a:cubicBezTo>
                  <a:cubicBezTo>
                    <a:pt x="412428" y="37773"/>
                    <a:pt x="344548" y="13406"/>
                    <a:pt x="273858" y="3942"/>
                  </a:cubicBezTo>
                  <a:cubicBezTo>
                    <a:pt x="205414" y="-5185"/>
                    <a:pt x="135783" y="1589"/>
                    <a:pt x="70375" y="23720"/>
                  </a:cubicBezTo>
                  <a:cubicBezTo>
                    <a:pt x="51827" y="29970"/>
                    <a:pt x="33913" y="37951"/>
                    <a:pt x="16858" y="47553"/>
                  </a:cubicBezTo>
                  <a:cubicBezTo>
                    <a:pt x="5186" y="53882"/>
                    <a:pt x="-552" y="58431"/>
                    <a:pt x="42" y="59123"/>
                  </a:cubicBezTo>
                  <a:close/>
                </a:path>
              </a:pathLst>
            </a:custGeom>
            <a:solidFill>
              <a:srgbClr val="E0E0E0"/>
            </a:solidFill>
            <a:ln w="9887" cap="flat">
              <a:noFill/>
              <a:prstDash val="solid"/>
              <a:miter/>
            </a:ln>
          </p:spPr>
          <p:txBody>
            <a:bodyPr rtlCol="0" anchor="ctr"/>
            <a:lstStyle/>
            <a:p>
              <a:endParaRPr lang="en-IN"/>
            </a:p>
          </p:txBody>
        </p:sp>
        <p:sp>
          <p:nvSpPr>
            <p:cNvPr id="161" name="Freeform: Shape 160">
              <a:extLst>
                <a:ext uri="{FF2B5EF4-FFF2-40B4-BE49-F238E27FC236}">
                  <a16:creationId xmlns:a16="http://schemas.microsoft.com/office/drawing/2014/main" id="{2192DBDB-9827-9E1E-23BB-1ACAF4F54089}"/>
                </a:ext>
              </a:extLst>
            </p:cNvPr>
            <p:cNvSpPr/>
            <p:nvPr/>
          </p:nvSpPr>
          <p:spPr>
            <a:xfrm>
              <a:off x="10538657" y="3786951"/>
              <a:ext cx="539535" cy="129350"/>
            </a:xfrm>
            <a:custGeom>
              <a:avLst/>
              <a:gdLst>
                <a:gd name="connsiteX0" fmla="*/ 42 w 539535"/>
                <a:gd name="connsiteY0" fmla="*/ 59255 h 129350"/>
                <a:gd name="connsiteX1" fmla="*/ 75222 w 539535"/>
                <a:gd name="connsiteY1" fmla="*/ 32060 h 129350"/>
                <a:gd name="connsiteX2" fmla="*/ 273067 w 539535"/>
                <a:gd name="connsiteY2" fmla="*/ 17029 h 129350"/>
                <a:gd name="connsiteX3" fmla="*/ 467449 w 539535"/>
                <a:gd name="connsiteY3" fmla="*/ 82988 h 129350"/>
                <a:gd name="connsiteX4" fmla="*/ 539266 w 539535"/>
                <a:gd name="connsiteY4" fmla="*/ 129269 h 129350"/>
                <a:gd name="connsiteX5" fmla="*/ 523637 w 539535"/>
                <a:gd name="connsiteY5" fmla="*/ 112952 h 129350"/>
                <a:gd name="connsiteX6" fmla="*/ 472989 w 539535"/>
                <a:gd name="connsiteY6" fmla="*/ 75572 h 129350"/>
                <a:gd name="connsiteX7" fmla="*/ 273661 w 539535"/>
                <a:gd name="connsiteY7" fmla="*/ 4074 h 129350"/>
                <a:gd name="connsiteX8" fmla="*/ 70178 w 539535"/>
                <a:gd name="connsiteY8" fmla="*/ 23259 h 129350"/>
                <a:gd name="connsiteX9" fmla="*/ 16661 w 539535"/>
                <a:gd name="connsiteY9" fmla="*/ 47190 h 129350"/>
                <a:gd name="connsiteX10" fmla="*/ 42 w 539535"/>
                <a:gd name="connsiteY10" fmla="*/ 59255 h 129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39535" h="129350">
                  <a:moveTo>
                    <a:pt x="42" y="59255"/>
                  </a:moveTo>
                  <a:cubicBezTo>
                    <a:pt x="1625" y="61232"/>
                    <a:pt x="27542" y="46201"/>
                    <a:pt x="75222" y="32060"/>
                  </a:cubicBezTo>
                  <a:cubicBezTo>
                    <a:pt x="139443" y="13548"/>
                    <a:pt x="206789" y="8425"/>
                    <a:pt x="273067" y="17029"/>
                  </a:cubicBezTo>
                  <a:cubicBezTo>
                    <a:pt x="341491" y="26374"/>
                    <a:pt x="407472" y="48762"/>
                    <a:pt x="467449" y="82988"/>
                  </a:cubicBezTo>
                  <a:cubicBezTo>
                    <a:pt x="513349" y="109194"/>
                    <a:pt x="537585" y="130851"/>
                    <a:pt x="539266" y="129269"/>
                  </a:cubicBezTo>
                  <a:cubicBezTo>
                    <a:pt x="540948" y="127686"/>
                    <a:pt x="534617" y="122742"/>
                    <a:pt x="523637" y="112952"/>
                  </a:cubicBezTo>
                  <a:cubicBezTo>
                    <a:pt x="507809" y="99117"/>
                    <a:pt x="490874" y="86618"/>
                    <a:pt x="472989" y="75572"/>
                  </a:cubicBezTo>
                  <a:cubicBezTo>
                    <a:pt x="412389" y="37835"/>
                    <a:pt x="344429" y="13459"/>
                    <a:pt x="273661" y="4074"/>
                  </a:cubicBezTo>
                  <a:cubicBezTo>
                    <a:pt x="205256" y="-5182"/>
                    <a:pt x="135644" y="1384"/>
                    <a:pt x="70178" y="23259"/>
                  </a:cubicBezTo>
                  <a:cubicBezTo>
                    <a:pt x="51640" y="29578"/>
                    <a:pt x="33725" y="37588"/>
                    <a:pt x="16661" y="47190"/>
                  </a:cubicBezTo>
                  <a:cubicBezTo>
                    <a:pt x="5186" y="54014"/>
                    <a:pt x="-552" y="58562"/>
                    <a:pt x="42" y="59255"/>
                  </a:cubicBezTo>
                  <a:close/>
                </a:path>
              </a:pathLst>
            </a:custGeom>
            <a:solidFill>
              <a:srgbClr val="E0E0E0"/>
            </a:solidFill>
            <a:ln w="9887" cap="flat">
              <a:noFill/>
              <a:prstDash val="solid"/>
              <a:miter/>
            </a:ln>
          </p:spPr>
          <p:txBody>
            <a:bodyPr rtlCol="0" anchor="ctr"/>
            <a:lstStyle/>
            <a:p>
              <a:endParaRPr lang="en-IN"/>
            </a:p>
          </p:txBody>
        </p:sp>
        <p:sp>
          <p:nvSpPr>
            <p:cNvPr id="162" name="Freeform: Shape 161">
              <a:extLst>
                <a:ext uri="{FF2B5EF4-FFF2-40B4-BE49-F238E27FC236}">
                  <a16:creationId xmlns:a16="http://schemas.microsoft.com/office/drawing/2014/main" id="{4EF29689-A497-5076-D0DB-F9E970C3F48C}"/>
                </a:ext>
              </a:extLst>
            </p:cNvPr>
            <p:cNvSpPr/>
            <p:nvPr/>
          </p:nvSpPr>
          <p:spPr>
            <a:xfrm>
              <a:off x="10577237" y="3693300"/>
              <a:ext cx="539758" cy="129263"/>
            </a:xfrm>
            <a:custGeom>
              <a:avLst/>
              <a:gdLst>
                <a:gd name="connsiteX0" fmla="*/ 41 w 539758"/>
                <a:gd name="connsiteY0" fmla="*/ 59257 h 129263"/>
                <a:gd name="connsiteX1" fmla="*/ 75321 w 539758"/>
                <a:gd name="connsiteY1" fmla="*/ 32062 h 129263"/>
                <a:gd name="connsiteX2" fmla="*/ 273165 w 539758"/>
                <a:gd name="connsiteY2" fmla="*/ 17030 h 129263"/>
                <a:gd name="connsiteX3" fmla="*/ 467646 w 539758"/>
                <a:gd name="connsiteY3" fmla="*/ 82990 h 129263"/>
                <a:gd name="connsiteX4" fmla="*/ 539464 w 539758"/>
                <a:gd name="connsiteY4" fmla="*/ 129171 h 129263"/>
                <a:gd name="connsiteX5" fmla="*/ 523834 w 539758"/>
                <a:gd name="connsiteY5" fmla="*/ 112954 h 129263"/>
                <a:gd name="connsiteX6" fmla="*/ 473087 w 539758"/>
                <a:gd name="connsiteY6" fmla="*/ 75573 h 129263"/>
                <a:gd name="connsiteX7" fmla="*/ 273759 w 539758"/>
                <a:gd name="connsiteY7" fmla="*/ 4076 h 129263"/>
                <a:gd name="connsiteX8" fmla="*/ 70375 w 539758"/>
                <a:gd name="connsiteY8" fmla="*/ 23260 h 129263"/>
                <a:gd name="connsiteX9" fmla="*/ 16858 w 539758"/>
                <a:gd name="connsiteY9" fmla="*/ 47192 h 129263"/>
                <a:gd name="connsiteX10" fmla="*/ 41 w 539758"/>
                <a:gd name="connsiteY10" fmla="*/ 59257 h 129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39758" h="129263">
                  <a:moveTo>
                    <a:pt x="41" y="59257"/>
                  </a:moveTo>
                  <a:cubicBezTo>
                    <a:pt x="1624" y="61234"/>
                    <a:pt x="27542" y="46104"/>
                    <a:pt x="75321" y="32062"/>
                  </a:cubicBezTo>
                  <a:cubicBezTo>
                    <a:pt x="139531" y="13480"/>
                    <a:pt x="206887" y="8368"/>
                    <a:pt x="273165" y="17030"/>
                  </a:cubicBezTo>
                  <a:cubicBezTo>
                    <a:pt x="341629" y="26316"/>
                    <a:pt x="407660" y="48705"/>
                    <a:pt x="467646" y="82990"/>
                  </a:cubicBezTo>
                  <a:cubicBezTo>
                    <a:pt x="513447" y="109196"/>
                    <a:pt x="537683" y="130853"/>
                    <a:pt x="539464" y="129171"/>
                  </a:cubicBezTo>
                  <a:cubicBezTo>
                    <a:pt x="541244" y="127490"/>
                    <a:pt x="534814" y="122744"/>
                    <a:pt x="523834" y="112954"/>
                  </a:cubicBezTo>
                  <a:cubicBezTo>
                    <a:pt x="507987" y="99099"/>
                    <a:pt x="491012" y="86599"/>
                    <a:pt x="473087" y="75573"/>
                  </a:cubicBezTo>
                  <a:cubicBezTo>
                    <a:pt x="412527" y="37768"/>
                    <a:pt x="344547" y="13381"/>
                    <a:pt x="273759" y="4076"/>
                  </a:cubicBezTo>
                  <a:cubicBezTo>
                    <a:pt x="205394" y="-5180"/>
                    <a:pt x="135802" y="1376"/>
                    <a:pt x="70375" y="23260"/>
                  </a:cubicBezTo>
                  <a:cubicBezTo>
                    <a:pt x="51837" y="29580"/>
                    <a:pt x="33922" y="37590"/>
                    <a:pt x="16858" y="47192"/>
                  </a:cubicBezTo>
                  <a:cubicBezTo>
                    <a:pt x="5284" y="54015"/>
                    <a:pt x="-552" y="58564"/>
                    <a:pt x="41" y="59257"/>
                  </a:cubicBezTo>
                  <a:close/>
                </a:path>
              </a:pathLst>
            </a:custGeom>
            <a:solidFill>
              <a:srgbClr val="E0E0E0"/>
            </a:solidFill>
            <a:ln w="9887" cap="flat">
              <a:noFill/>
              <a:prstDash val="solid"/>
              <a:miter/>
            </a:ln>
          </p:spPr>
          <p:txBody>
            <a:bodyPr rtlCol="0" anchor="ctr"/>
            <a:lstStyle/>
            <a:p>
              <a:endParaRPr lang="en-IN"/>
            </a:p>
          </p:txBody>
        </p:sp>
        <p:sp>
          <p:nvSpPr>
            <p:cNvPr id="163" name="Freeform: Shape 162">
              <a:extLst>
                <a:ext uri="{FF2B5EF4-FFF2-40B4-BE49-F238E27FC236}">
                  <a16:creationId xmlns:a16="http://schemas.microsoft.com/office/drawing/2014/main" id="{15EB4402-73CD-BB8F-A9C1-CA9F98CB4CF7}"/>
                </a:ext>
              </a:extLst>
            </p:cNvPr>
            <p:cNvSpPr/>
            <p:nvPr/>
          </p:nvSpPr>
          <p:spPr>
            <a:xfrm>
              <a:off x="10615561" y="3599612"/>
              <a:ext cx="539717" cy="129293"/>
            </a:xfrm>
            <a:custGeom>
              <a:avLst/>
              <a:gdLst>
                <a:gd name="connsiteX0" fmla="*/ 0 w 539717"/>
                <a:gd name="connsiteY0" fmla="*/ 59197 h 129293"/>
                <a:gd name="connsiteX1" fmla="*/ 75280 w 539717"/>
                <a:gd name="connsiteY1" fmla="*/ 32003 h 129293"/>
                <a:gd name="connsiteX2" fmla="*/ 273124 w 539717"/>
                <a:gd name="connsiteY2" fmla="*/ 17070 h 129293"/>
                <a:gd name="connsiteX3" fmla="*/ 467605 w 539717"/>
                <a:gd name="connsiteY3" fmla="*/ 82931 h 129293"/>
                <a:gd name="connsiteX4" fmla="*/ 539423 w 539717"/>
                <a:gd name="connsiteY4" fmla="*/ 129212 h 129293"/>
                <a:gd name="connsiteX5" fmla="*/ 523793 w 539717"/>
                <a:gd name="connsiteY5" fmla="*/ 112993 h 129293"/>
                <a:gd name="connsiteX6" fmla="*/ 473046 w 539717"/>
                <a:gd name="connsiteY6" fmla="*/ 75514 h 129293"/>
                <a:gd name="connsiteX7" fmla="*/ 273718 w 539717"/>
                <a:gd name="connsiteY7" fmla="*/ 4017 h 129293"/>
                <a:gd name="connsiteX8" fmla="*/ 70334 w 539717"/>
                <a:gd name="connsiteY8" fmla="*/ 23300 h 129293"/>
                <a:gd name="connsiteX9" fmla="*/ 16718 w 539717"/>
                <a:gd name="connsiteY9" fmla="*/ 47232 h 129293"/>
                <a:gd name="connsiteX10" fmla="*/ 0 w 539717"/>
                <a:gd name="connsiteY10" fmla="*/ 59197 h 129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39717" h="129293">
                  <a:moveTo>
                    <a:pt x="0" y="59197"/>
                  </a:moveTo>
                  <a:cubicBezTo>
                    <a:pt x="1583" y="61274"/>
                    <a:pt x="27500" y="46144"/>
                    <a:pt x="75280" y="32003"/>
                  </a:cubicBezTo>
                  <a:cubicBezTo>
                    <a:pt x="139510" y="13510"/>
                    <a:pt x="206846" y="8427"/>
                    <a:pt x="273124" y="17070"/>
                  </a:cubicBezTo>
                  <a:cubicBezTo>
                    <a:pt x="341578" y="26326"/>
                    <a:pt x="407619" y="48686"/>
                    <a:pt x="467605" y="82931"/>
                  </a:cubicBezTo>
                  <a:cubicBezTo>
                    <a:pt x="513406" y="109236"/>
                    <a:pt x="537642" y="130794"/>
                    <a:pt x="539423" y="129212"/>
                  </a:cubicBezTo>
                  <a:cubicBezTo>
                    <a:pt x="541203" y="127629"/>
                    <a:pt x="534773" y="122783"/>
                    <a:pt x="523793" y="112993"/>
                  </a:cubicBezTo>
                  <a:cubicBezTo>
                    <a:pt x="507896" y="99179"/>
                    <a:pt x="490921" y="86649"/>
                    <a:pt x="473046" y="75514"/>
                  </a:cubicBezTo>
                  <a:cubicBezTo>
                    <a:pt x="412436" y="37808"/>
                    <a:pt x="344487" y="13431"/>
                    <a:pt x="273718" y="4017"/>
                  </a:cubicBezTo>
                  <a:cubicBezTo>
                    <a:pt x="205343" y="-5160"/>
                    <a:pt x="135771" y="1436"/>
                    <a:pt x="70334" y="23300"/>
                  </a:cubicBezTo>
                  <a:cubicBezTo>
                    <a:pt x="51756" y="29600"/>
                    <a:pt x="33812" y="37610"/>
                    <a:pt x="16718" y="47232"/>
                  </a:cubicBezTo>
                  <a:cubicBezTo>
                    <a:pt x="5639" y="54055"/>
                    <a:pt x="0" y="58505"/>
                    <a:pt x="0" y="59197"/>
                  </a:cubicBezTo>
                  <a:close/>
                </a:path>
              </a:pathLst>
            </a:custGeom>
            <a:solidFill>
              <a:srgbClr val="E0E0E0"/>
            </a:solidFill>
            <a:ln w="9887" cap="flat">
              <a:noFill/>
              <a:prstDash val="solid"/>
              <a:miter/>
            </a:ln>
          </p:spPr>
          <p:txBody>
            <a:bodyPr rtlCol="0" anchor="ctr"/>
            <a:lstStyle/>
            <a:p>
              <a:endParaRPr lang="en-IN"/>
            </a:p>
          </p:txBody>
        </p:sp>
        <p:sp>
          <p:nvSpPr>
            <p:cNvPr id="164" name="Freeform: Shape 163">
              <a:extLst>
                <a:ext uri="{FF2B5EF4-FFF2-40B4-BE49-F238E27FC236}">
                  <a16:creationId xmlns:a16="http://schemas.microsoft.com/office/drawing/2014/main" id="{3C2BCAD7-DD73-6104-AF78-B4522B96D8C9}"/>
                </a:ext>
              </a:extLst>
            </p:cNvPr>
            <p:cNvSpPr/>
            <p:nvPr/>
          </p:nvSpPr>
          <p:spPr>
            <a:xfrm>
              <a:off x="10655002" y="3505897"/>
              <a:ext cx="539746" cy="129359"/>
            </a:xfrm>
            <a:custGeom>
              <a:avLst/>
              <a:gdLst>
                <a:gd name="connsiteX0" fmla="*/ 129 w 539746"/>
                <a:gd name="connsiteY0" fmla="*/ 59263 h 129359"/>
                <a:gd name="connsiteX1" fmla="*/ 75310 w 539746"/>
                <a:gd name="connsiteY1" fmla="*/ 32068 h 129359"/>
                <a:gd name="connsiteX2" fmla="*/ 273154 w 539746"/>
                <a:gd name="connsiteY2" fmla="*/ 17136 h 129359"/>
                <a:gd name="connsiteX3" fmla="*/ 467635 w 539746"/>
                <a:gd name="connsiteY3" fmla="*/ 82997 h 129359"/>
                <a:gd name="connsiteX4" fmla="*/ 539452 w 539746"/>
                <a:gd name="connsiteY4" fmla="*/ 129277 h 129359"/>
                <a:gd name="connsiteX5" fmla="*/ 523823 w 539746"/>
                <a:gd name="connsiteY5" fmla="*/ 113059 h 129359"/>
                <a:gd name="connsiteX6" fmla="*/ 473076 w 539746"/>
                <a:gd name="connsiteY6" fmla="*/ 75580 h 129359"/>
                <a:gd name="connsiteX7" fmla="*/ 273747 w 539746"/>
                <a:gd name="connsiteY7" fmla="*/ 4083 h 129359"/>
                <a:gd name="connsiteX8" fmla="*/ 70264 w 539746"/>
                <a:gd name="connsiteY8" fmla="*/ 23366 h 129359"/>
                <a:gd name="connsiteX9" fmla="*/ 16748 w 539746"/>
                <a:gd name="connsiteY9" fmla="*/ 47199 h 129359"/>
                <a:gd name="connsiteX10" fmla="*/ 129 w 539746"/>
                <a:gd name="connsiteY10" fmla="*/ 59263 h 129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39746" h="129359">
                  <a:moveTo>
                    <a:pt x="129" y="59263"/>
                  </a:moveTo>
                  <a:cubicBezTo>
                    <a:pt x="1711" y="61340"/>
                    <a:pt x="27629" y="46210"/>
                    <a:pt x="75310" y="32068"/>
                  </a:cubicBezTo>
                  <a:cubicBezTo>
                    <a:pt x="139530" y="13547"/>
                    <a:pt x="206876" y="8464"/>
                    <a:pt x="273154" y="17136"/>
                  </a:cubicBezTo>
                  <a:cubicBezTo>
                    <a:pt x="341608" y="26392"/>
                    <a:pt x="407649" y="48751"/>
                    <a:pt x="467635" y="82997"/>
                  </a:cubicBezTo>
                  <a:cubicBezTo>
                    <a:pt x="513436" y="109301"/>
                    <a:pt x="537672" y="130859"/>
                    <a:pt x="539452" y="129277"/>
                  </a:cubicBezTo>
                  <a:cubicBezTo>
                    <a:pt x="541233" y="127695"/>
                    <a:pt x="534803" y="122750"/>
                    <a:pt x="523823" y="113059"/>
                  </a:cubicBezTo>
                  <a:cubicBezTo>
                    <a:pt x="507926" y="99244"/>
                    <a:pt x="490951" y="86715"/>
                    <a:pt x="473076" y="75580"/>
                  </a:cubicBezTo>
                  <a:cubicBezTo>
                    <a:pt x="412456" y="37893"/>
                    <a:pt x="344506" y="13517"/>
                    <a:pt x="273747" y="4083"/>
                  </a:cubicBezTo>
                  <a:cubicBezTo>
                    <a:pt x="205343" y="-5203"/>
                    <a:pt x="135711" y="1403"/>
                    <a:pt x="70264" y="23366"/>
                  </a:cubicBezTo>
                  <a:cubicBezTo>
                    <a:pt x="51736" y="29656"/>
                    <a:pt x="33822" y="37626"/>
                    <a:pt x="16748" y="47199"/>
                  </a:cubicBezTo>
                  <a:cubicBezTo>
                    <a:pt x="4877" y="54022"/>
                    <a:pt x="-959" y="58571"/>
                    <a:pt x="129" y="59263"/>
                  </a:cubicBezTo>
                  <a:close/>
                </a:path>
              </a:pathLst>
            </a:custGeom>
            <a:solidFill>
              <a:srgbClr val="E0E0E0"/>
            </a:solidFill>
            <a:ln w="9887" cap="flat">
              <a:noFill/>
              <a:prstDash val="solid"/>
              <a:miter/>
            </a:ln>
          </p:spPr>
          <p:txBody>
            <a:bodyPr rtlCol="0" anchor="ctr"/>
            <a:lstStyle/>
            <a:p>
              <a:endParaRPr lang="en-IN"/>
            </a:p>
          </p:txBody>
        </p:sp>
        <p:sp>
          <p:nvSpPr>
            <p:cNvPr id="165" name="Freeform: Shape 164">
              <a:extLst>
                <a:ext uri="{FF2B5EF4-FFF2-40B4-BE49-F238E27FC236}">
                  <a16:creationId xmlns:a16="http://schemas.microsoft.com/office/drawing/2014/main" id="{E3998F61-2575-9C50-792C-FEDA0007ACA0}"/>
                </a:ext>
              </a:extLst>
            </p:cNvPr>
            <p:cNvSpPr/>
            <p:nvPr/>
          </p:nvSpPr>
          <p:spPr>
            <a:xfrm>
              <a:off x="10693272" y="3412128"/>
              <a:ext cx="539656" cy="129479"/>
            </a:xfrm>
            <a:custGeom>
              <a:avLst/>
              <a:gdLst>
                <a:gd name="connsiteX0" fmla="*/ 42 w 539656"/>
                <a:gd name="connsiteY0" fmla="*/ 59384 h 129479"/>
                <a:gd name="connsiteX1" fmla="*/ 75223 w 539656"/>
                <a:gd name="connsiteY1" fmla="*/ 32189 h 129479"/>
                <a:gd name="connsiteX2" fmla="*/ 273067 w 539656"/>
                <a:gd name="connsiteY2" fmla="*/ 17158 h 129479"/>
                <a:gd name="connsiteX3" fmla="*/ 467449 w 539656"/>
                <a:gd name="connsiteY3" fmla="*/ 83117 h 129479"/>
                <a:gd name="connsiteX4" fmla="*/ 539366 w 539656"/>
                <a:gd name="connsiteY4" fmla="*/ 129398 h 129479"/>
                <a:gd name="connsiteX5" fmla="*/ 523736 w 539656"/>
                <a:gd name="connsiteY5" fmla="*/ 113081 h 129479"/>
                <a:gd name="connsiteX6" fmla="*/ 473286 w 539656"/>
                <a:gd name="connsiteY6" fmla="*/ 75503 h 129479"/>
                <a:gd name="connsiteX7" fmla="*/ 273957 w 539656"/>
                <a:gd name="connsiteY7" fmla="*/ 4006 h 129479"/>
                <a:gd name="connsiteX8" fmla="*/ 70672 w 539656"/>
                <a:gd name="connsiteY8" fmla="*/ 23487 h 129479"/>
                <a:gd name="connsiteX9" fmla="*/ 17155 w 539656"/>
                <a:gd name="connsiteY9" fmla="*/ 47319 h 129479"/>
                <a:gd name="connsiteX10" fmla="*/ 42 w 539656"/>
                <a:gd name="connsiteY10" fmla="*/ 59384 h 129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39656" h="129479">
                  <a:moveTo>
                    <a:pt x="42" y="59384"/>
                  </a:moveTo>
                  <a:cubicBezTo>
                    <a:pt x="1625" y="61362"/>
                    <a:pt x="27542" y="46330"/>
                    <a:pt x="75223" y="32189"/>
                  </a:cubicBezTo>
                  <a:cubicBezTo>
                    <a:pt x="139443" y="13677"/>
                    <a:pt x="206789" y="8564"/>
                    <a:pt x="273067" y="17158"/>
                  </a:cubicBezTo>
                  <a:cubicBezTo>
                    <a:pt x="341492" y="26483"/>
                    <a:pt x="407483" y="48882"/>
                    <a:pt x="467449" y="83117"/>
                  </a:cubicBezTo>
                  <a:cubicBezTo>
                    <a:pt x="513349" y="109323"/>
                    <a:pt x="537585" y="130980"/>
                    <a:pt x="539366" y="129398"/>
                  </a:cubicBezTo>
                  <a:cubicBezTo>
                    <a:pt x="541146" y="127816"/>
                    <a:pt x="534617" y="122871"/>
                    <a:pt x="523736" y="113081"/>
                  </a:cubicBezTo>
                  <a:cubicBezTo>
                    <a:pt x="507908" y="99286"/>
                    <a:pt x="491042" y="86717"/>
                    <a:pt x="473286" y="75503"/>
                  </a:cubicBezTo>
                  <a:cubicBezTo>
                    <a:pt x="412686" y="37767"/>
                    <a:pt x="344726" y="13390"/>
                    <a:pt x="273957" y="4006"/>
                  </a:cubicBezTo>
                  <a:cubicBezTo>
                    <a:pt x="205602" y="-5181"/>
                    <a:pt x="136040" y="1484"/>
                    <a:pt x="70672" y="23487"/>
                  </a:cubicBezTo>
                  <a:cubicBezTo>
                    <a:pt x="52124" y="29737"/>
                    <a:pt x="34210" y="37717"/>
                    <a:pt x="17155" y="47319"/>
                  </a:cubicBezTo>
                  <a:cubicBezTo>
                    <a:pt x="5186" y="54143"/>
                    <a:pt x="-552" y="58692"/>
                    <a:pt x="42" y="59384"/>
                  </a:cubicBezTo>
                  <a:close/>
                </a:path>
              </a:pathLst>
            </a:custGeom>
            <a:solidFill>
              <a:srgbClr val="E0E0E0"/>
            </a:solidFill>
            <a:ln w="9887" cap="flat">
              <a:noFill/>
              <a:prstDash val="solid"/>
              <a:miter/>
            </a:ln>
          </p:spPr>
          <p:txBody>
            <a:bodyPr rtlCol="0" anchor="ctr"/>
            <a:lstStyle/>
            <a:p>
              <a:endParaRPr lang="en-IN"/>
            </a:p>
          </p:txBody>
        </p:sp>
      </p:grpSp>
      <p:sp>
        <p:nvSpPr>
          <p:cNvPr id="167" name="Freeform: Shape 166">
            <a:extLst>
              <a:ext uri="{FF2B5EF4-FFF2-40B4-BE49-F238E27FC236}">
                <a16:creationId xmlns:a16="http://schemas.microsoft.com/office/drawing/2014/main" id="{E5BA6567-3CDD-D1FB-58EE-8D7DCF4F2337}"/>
              </a:ext>
            </a:extLst>
          </p:cNvPr>
          <p:cNvSpPr/>
          <p:nvPr/>
        </p:nvSpPr>
        <p:spPr>
          <a:xfrm>
            <a:off x="8198398" y="4921532"/>
            <a:ext cx="150856" cy="541322"/>
          </a:xfrm>
          <a:custGeom>
            <a:avLst/>
            <a:gdLst>
              <a:gd name="connsiteX0" fmla="*/ 79632 w 150856"/>
              <a:gd name="connsiteY0" fmla="*/ 0 h 541322"/>
              <a:gd name="connsiteX1" fmla="*/ 150856 w 150856"/>
              <a:gd name="connsiteY1" fmla="*/ 0 h 541322"/>
              <a:gd name="connsiteX2" fmla="*/ 150856 w 150856"/>
              <a:gd name="connsiteY2" fmla="*/ 541322 h 541322"/>
              <a:gd name="connsiteX3" fmla="*/ 79632 w 150856"/>
              <a:gd name="connsiteY3" fmla="*/ 541322 h 541322"/>
              <a:gd name="connsiteX4" fmla="*/ 71224 w 150856"/>
              <a:gd name="connsiteY4" fmla="*/ 541322 h 541322"/>
              <a:gd name="connsiteX5" fmla="*/ 0 w 150856"/>
              <a:gd name="connsiteY5" fmla="*/ 541322 h 541322"/>
              <a:gd name="connsiteX6" fmla="*/ 0 w 150856"/>
              <a:gd name="connsiteY6" fmla="*/ 0 h 541322"/>
              <a:gd name="connsiteX7" fmla="*/ 71224 w 150856"/>
              <a:gd name="connsiteY7" fmla="*/ 0 h 541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0856" h="541322">
                <a:moveTo>
                  <a:pt x="79632" y="0"/>
                </a:moveTo>
                <a:cubicBezTo>
                  <a:pt x="118968" y="0"/>
                  <a:pt x="150856" y="0"/>
                  <a:pt x="150856" y="0"/>
                </a:cubicBezTo>
                <a:lnTo>
                  <a:pt x="150856" y="541322"/>
                </a:lnTo>
                <a:cubicBezTo>
                  <a:pt x="150856" y="541322"/>
                  <a:pt x="118968" y="541322"/>
                  <a:pt x="79632" y="541322"/>
                </a:cubicBezTo>
                <a:lnTo>
                  <a:pt x="71224" y="541322"/>
                </a:lnTo>
                <a:cubicBezTo>
                  <a:pt x="31888" y="541322"/>
                  <a:pt x="0" y="541322"/>
                  <a:pt x="0" y="541322"/>
                </a:cubicBezTo>
                <a:lnTo>
                  <a:pt x="0" y="0"/>
                </a:lnTo>
                <a:cubicBezTo>
                  <a:pt x="0" y="0"/>
                  <a:pt x="31888" y="0"/>
                  <a:pt x="71224" y="0"/>
                </a:cubicBezTo>
                <a:close/>
              </a:path>
            </a:pathLst>
          </a:custGeom>
          <a:solidFill>
            <a:srgbClr val="263238"/>
          </a:solidFill>
          <a:ln w="9887" cap="flat">
            <a:noFill/>
            <a:prstDash val="solid"/>
            <a:miter/>
          </a:ln>
        </p:spPr>
        <p:txBody>
          <a:bodyPr rtlCol="0" anchor="ctr"/>
          <a:lstStyle/>
          <a:p>
            <a:endParaRPr lang="en-IN"/>
          </a:p>
        </p:txBody>
      </p:sp>
      <p:sp>
        <p:nvSpPr>
          <p:cNvPr id="168" name="Freeform: Shape 167">
            <a:extLst>
              <a:ext uri="{FF2B5EF4-FFF2-40B4-BE49-F238E27FC236}">
                <a16:creationId xmlns:a16="http://schemas.microsoft.com/office/drawing/2014/main" id="{32E18502-B4B5-35DA-17B4-FE1AA2EB2702}"/>
              </a:ext>
            </a:extLst>
          </p:cNvPr>
          <p:cNvSpPr/>
          <p:nvPr/>
        </p:nvSpPr>
        <p:spPr>
          <a:xfrm>
            <a:off x="8278418" y="4367156"/>
            <a:ext cx="524987" cy="1209002"/>
          </a:xfrm>
          <a:custGeom>
            <a:avLst/>
            <a:gdLst>
              <a:gd name="connsiteX0" fmla="*/ 524988 w 524987"/>
              <a:gd name="connsiteY0" fmla="*/ 1208235 h 1209002"/>
              <a:gd name="connsiteX1" fmla="*/ 241576 w 524987"/>
              <a:gd name="connsiteY1" fmla="*/ 1208235 h 1209002"/>
              <a:gd name="connsiteX2" fmla="*/ 23947 w 524987"/>
              <a:gd name="connsiteY2" fmla="*/ 1166899 h 1209002"/>
              <a:gd name="connsiteX3" fmla="*/ 1887 w 524987"/>
              <a:gd name="connsiteY3" fmla="*/ 1026179 h 1209002"/>
              <a:gd name="connsiteX4" fmla="*/ 20979 w 524987"/>
              <a:gd name="connsiteY4" fmla="*/ 622116 h 1209002"/>
              <a:gd name="connsiteX5" fmla="*/ 39874 w 524987"/>
              <a:gd name="connsiteY5" fmla="*/ 514227 h 1209002"/>
              <a:gd name="connsiteX6" fmla="*/ 165208 w 524987"/>
              <a:gd name="connsiteY6" fmla="*/ 0 h 1209002"/>
              <a:gd name="connsiteX7" fmla="*/ 515590 w 524987"/>
              <a:gd name="connsiteY7" fmla="*/ 0 h 1209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987" h="1209002">
                <a:moveTo>
                  <a:pt x="524988" y="1208235"/>
                </a:moveTo>
                <a:cubicBezTo>
                  <a:pt x="524988" y="1208235"/>
                  <a:pt x="328331" y="1208235"/>
                  <a:pt x="241576" y="1208235"/>
                </a:cubicBezTo>
                <a:cubicBezTo>
                  <a:pt x="154821" y="1208235"/>
                  <a:pt x="61439" y="1218124"/>
                  <a:pt x="23947" y="1166899"/>
                </a:cubicBezTo>
                <a:cubicBezTo>
                  <a:pt x="-5729" y="1127343"/>
                  <a:pt x="-388" y="1074042"/>
                  <a:pt x="1887" y="1026179"/>
                </a:cubicBezTo>
                <a:cubicBezTo>
                  <a:pt x="8486" y="891491"/>
                  <a:pt x="14846" y="756803"/>
                  <a:pt x="20979" y="622116"/>
                </a:cubicBezTo>
                <a:cubicBezTo>
                  <a:pt x="22661" y="585625"/>
                  <a:pt x="24640" y="548344"/>
                  <a:pt x="39874" y="514227"/>
                </a:cubicBezTo>
                <a:cubicBezTo>
                  <a:pt x="55108" y="480110"/>
                  <a:pt x="123858" y="8109"/>
                  <a:pt x="165208" y="0"/>
                </a:cubicBezTo>
                <a:lnTo>
                  <a:pt x="515590" y="0"/>
                </a:lnTo>
                <a:close/>
              </a:path>
            </a:pathLst>
          </a:custGeom>
          <a:solidFill>
            <a:srgbClr val="263238"/>
          </a:solidFill>
          <a:ln w="9887" cap="flat">
            <a:noFill/>
            <a:prstDash val="solid"/>
            <a:miter/>
          </a:ln>
        </p:spPr>
        <p:txBody>
          <a:bodyPr rtlCol="0" anchor="ctr"/>
          <a:lstStyle/>
          <a:p>
            <a:endParaRPr lang="en-IN"/>
          </a:p>
        </p:txBody>
      </p:sp>
      <p:sp>
        <p:nvSpPr>
          <p:cNvPr id="169" name="Freeform: Shape 168">
            <a:extLst>
              <a:ext uri="{FF2B5EF4-FFF2-40B4-BE49-F238E27FC236}">
                <a16:creationId xmlns:a16="http://schemas.microsoft.com/office/drawing/2014/main" id="{B573B23B-1EF0-8DCD-A4CC-548DCEF18AF3}"/>
              </a:ext>
            </a:extLst>
          </p:cNvPr>
          <p:cNvSpPr/>
          <p:nvPr/>
        </p:nvSpPr>
        <p:spPr>
          <a:xfrm>
            <a:off x="8310279" y="5356845"/>
            <a:ext cx="419429" cy="5241"/>
          </a:xfrm>
          <a:custGeom>
            <a:avLst/>
            <a:gdLst>
              <a:gd name="connsiteX0" fmla="*/ 419430 w 419429"/>
              <a:gd name="connsiteY0" fmla="*/ 2670 h 5241"/>
              <a:gd name="connsiteX1" fmla="*/ 209715 w 419429"/>
              <a:gd name="connsiteY1" fmla="*/ 5241 h 5241"/>
              <a:gd name="connsiteX2" fmla="*/ 0 w 419429"/>
              <a:gd name="connsiteY2" fmla="*/ 2670 h 5241"/>
              <a:gd name="connsiteX3" fmla="*/ 209715 w 419429"/>
              <a:gd name="connsiteY3" fmla="*/ 0 h 5241"/>
              <a:gd name="connsiteX4" fmla="*/ 419430 w 419429"/>
              <a:gd name="connsiteY4" fmla="*/ 2670 h 52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429" h="5241">
                <a:moveTo>
                  <a:pt x="419430" y="2670"/>
                </a:moveTo>
                <a:cubicBezTo>
                  <a:pt x="419430" y="4055"/>
                  <a:pt x="325553" y="5241"/>
                  <a:pt x="209715" y="5241"/>
                </a:cubicBezTo>
                <a:cubicBezTo>
                  <a:pt x="93877" y="5241"/>
                  <a:pt x="0" y="4055"/>
                  <a:pt x="0" y="2670"/>
                </a:cubicBezTo>
                <a:cubicBezTo>
                  <a:pt x="0" y="1286"/>
                  <a:pt x="93877" y="0"/>
                  <a:pt x="209715" y="0"/>
                </a:cubicBezTo>
                <a:cubicBezTo>
                  <a:pt x="325553" y="0"/>
                  <a:pt x="419430" y="1187"/>
                  <a:pt x="419430" y="2670"/>
                </a:cubicBezTo>
                <a:close/>
              </a:path>
            </a:pathLst>
          </a:custGeom>
          <a:solidFill>
            <a:srgbClr val="455A64"/>
          </a:solidFill>
          <a:ln w="9887" cap="flat">
            <a:noFill/>
            <a:prstDash val="solid"/>
            <a:miter/>
          </a:ln>
        </p:spPr>
        <p:txBody>
          <a:bodyPr rtlCol="0" anchor="ctr"/>
          <a:lstStyle/>
          <a:p>
            <a:endParaRPr lang="en-IN"/>
          </a:p>
        </p:txBody>
      </p:sp>
      <p:sp>
        <p:nvSpPr>
          <p:cNvPr id="170" name="Freeform: Shape 169">
            <a:extLst>
              <a:ext uri="{FF2B5EF4-FFF2-40B4-BE49-F238E27FC236}">
                <a16:creationId xmlns:a16="http://schemas.microsoft.com/office/drawing/2014/main" id="{EB59500F-A82D-3561-64E6-E8CD22317123}"/>
              </a:ext>
            </a:extLst>
          </p:cNvPr>
          <p:cNvSpPr/>
          <p:nvPr/>
        </p:nvSpPr>
        <p:spPr>
          <a:xfrm>
            <a:off x="8560057" y="4812754"/>
            <a:ext cx="5143" cy="546168"/>
          </a:xfrm>
          <a:custGeom>
            <a:avLst/>
            <a:gdLst>
              <a:gd name="connsiteX0" fmla="*/ 2572 w 5143"/>
              <a:gd name="connsiteY0" fmla="*/ 0 h 546168"/>
              <a:gd name="connsiteX1" fmla="*/ 5144 w 5143"/>
              <a:gd name="connsiteY1" fmla="*/ 273034 h 546168"/>
              <a:gd name="connsiteX2" fmla="*/ 2572 w 5143"/>
              <a:gd name="connsiteY2" fmla="*/ 546168 h 546168"/>
              <a:gd name="connsiteX3" fmla="*/ 0 w 5143"/>
              <a:gd name="connsiteY3" fmla="*/ 273034 h 546168"/>
              <a:gd name="connsiteX4" fmla="*/ 2572 w 5143"/>
              <a:gd name="connsiteY4" fmla="*/ 0 h 5461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43" h="546168">
                <a:moveTo>
                  <a:pt x="2572" y="0"/>
                </a:moveTo>
                <a:cubicBezTo>
                  <a:pt x="4056" y="0"/>
                  <a:pt x="5144" y="122228"/>
                  <a:pt x="5144" y="273034"/>
                </a:cubicBezTo>
                <a:cubicBezTo>
                  <a:pt x="5144" y="423841"/>
                  <a:pt x="4056" y="546168"/>
                  <a:pt x="2572" y="546168"/>
                </a:cubicBezTo>
                <a:cubicBezTo>
                  <a:pt x="1088" y="546168"/>
                  <a:pt x="0" y="423940"/>
                  <a:pt x="0" y="273034"/>
                </a:cubicBezTo>
                <a:cubicBezTo>
                  <a:pt x="0" y="122129"/>
                  <a:pt x="1187" y="0"/>
                  <a:pt x="2572" y="0"/>
                </a:cubicBezTo>
                <a:close/>
              </a:path>
            </a:pathLst>
          </a:custGeom>
          <a:solidFill>
            <a:srgbClr val="455A64"/>
          </a:solidFill>
          <a:ln w="9887" cap="flat">
            <a:noFill/>
            <a:prstDash val="solid"/>
            <a:miter/>
          </a:ln>
        </p:spPr>
        <p:txBody>
          <a:bodyPr rtlCol="0" anchor="ctr"/>
          <a:lstStyle/>
          <a:p>
            <a:endParaRPr lang="en-IN"/>
          </a:p>
        </p:txBody>
      </p:sp>
      <p:sp>
        <p:nvSpPr>
          <p:cNvPr id="171" name="Freeform: Shape 170">
            <a:extLst>
              <a:ext uri="{FF2B5EF4-FFF2-40B4-BE49-F238E27FC236}">
                <a16:creationId xmlns:a16="http://schemas.microsoft.com/office/drawing/2014/main" id="{1979E881-34E4-D84E-76E0-D9B4EB0DB2FE}"/>
              </a:ext>
            </a:extLst>
          </p:cNvPr>
          <p:cNvSpPr/>
          <p:nvPr/>
        </p:nvSpPr>
        <p:spPr>
          <a:xfrm>
            <a:off x="8296688" y="4936762"/>
            <a:ext cx="8427" cy="494250"/>
          </a:xfrm>
          <a:custGeom>
            <a:avLst/>
            <a:gdLst>
              <a:gd name="connsiteX0" fmla="*/ 4095 w 8427"/>
              <a:gd name="connsiteY0" fmla="*/ 494251 h 494250"/>
              <a:gd name="connsiteX1" fmla="*/ 3501 w 8427"/>
              <a:gd name="connsiteY1" fmla="*/ 489208 h 494250"/>
              <a:gd name="connsiteX2" fmla="*/ 2809 w 8427"/>
              <a:gd name="connsiteY2" fmla="*/ 474869 h 494250"/>
              <a:gd name="connsiteX3" fmla="*/ 1226 w 8427"/>
              <a:gd name="connsiteY3" fmla="*/ 421864 h 494250"/>
              <a:gd name="connsiteX4" fmla="*/ 237 w 8427"/>
              <a:gd name="connsiteY4" fmla="*/ 247125 h 494250"/>
              <a:gd name="connsiteX5" fmla="*/ 4194 w 8427"/>
              <a:gd name="connsiteY5" fmla="*/ 72288 h 494250"/>
              <a:gd name="connsiteX6" fmla="*/ 6568 w 8427"/>
              <a:gd name="connsiteY6" fmla="*/ 19382 h 494250"/>
              <a:gd name="connsiteX7" fmla="*/ 7557 w 8427"/>
              <a:gd name="connsiteY7" fmla="*/ 4944 h 494250"/>
              <a:gd name="connsiteX8" fmla="*/ 8249 w 8427"/>
              <a:gd name="connsiteY8" fmla="*/ 0 h 494250"/>
              <a:gd name="connsiteX9" fmla="*/ 8249 w 8427"/>
              <a:gd name="connsiteY9" fmla="*/ 5043 h 494250"/>
              <a:gd name="connsiteX10" fmla="*/ 8249 w 8427"/>
              <a:gd name="connsiteY10" fmla="*/ 19382 h 494250"/>
              <a:gd name="connsiteX11" fmla="*/ 7359 w 8427"/>
              <a:gd name="connsiteY11" fmla="*/ 72387 h 494250"/>
              <a:gd name="connsiteX12" fmla="*/ 4985 w 8427"/>
              <a:gd name="connsiteY12" fmla="*/ 247125 h 494250"/>
              <a:gd name="connsiteX13" fmla="*/ 4490 w 8427"/>
              <a:gd name="connsiteY13" fmla="*/ 421864 h 494250"/>
              <a:gd name="connsiteX14" fmla="*/ 4490 w 8427"/>
              <a:gd name="connsiteY14" fmla="*/ 474869 h 494250"/>
              <a:gd name="connsiteX15" fmla="*/ 4490 w 8427"/>
              <a:gd name="connsiteY15" fmla="*/ 489208 h 494250"/>
              <a:gd name="connsiteX16" fmla="*/ 4095 w 8427"/>
              <a:gd name="connsiteY16" fmla="*/ 494251 h 494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427" h="494250">
                <a:moveTo>
                  <a:pt x="4095" y="494251"/>
                </a:moveTo>
                <a:cubicBezTo>
                  <a:pt x="3640" y="492609"/>
                  <a:pt x="3442" y="490909"/>
                  <a:pt x="3501" y="489208"/>
                </a:cubicBezTo>
                <a:cubicBezTo>
                  <a:pt x="3501" y="485351"/>
                  <a:pt x="3501" y="480604"/>
                  <a:pt x="2809" y="474869"/>
                </a:cubicBezTo>
                <a:cubicBezTo>
                  <a:pt x="2215" y="462310"/>
                  <a:pt x="1721" y="444213"/>
                  <a:pt x="1226" y="421864"/>
                </a:cubicBezTo>
                <a:cubicBezTo>
                  <a:pt x="237" y="377165"/>
                  <a:pt x="-357" y="315359"/>
                  <a:pt x="237" y="247125"/>
                </a:cubicBezTo>
                <a:cubicBezTo>
                  <a:pt x="830" y="178892"/>
                  <a:pt x="2413" y="116986"/>
                  <a:pt x="4194" y="72288"/>
                </a:cubicBezTo>
                <a:cubicBezTo>
                  <a:pt x="4985" y="49939"/>
                  <a:pt x="5875" y="31843"/>
                  <a:pt x="6568" y="19382"/>
                </a:cubicBezTo>
                <a:lnTo>
                  <a:pt x="7557" y="4944"/>
                </a:lnTo>
                <a:cubicBezTo>
                  <a:pt x="7557" y="3273"/>
                  <a:pt x="7794" y="1612"/>
                  <a:pt x="8249" y="0"/>
                </a:cubicBezTo>
                <a:cubicBezTo>
                  <a:pt x="8487" y="1671"/>
                  <a:pt x="8487" y="3372"/>
                  <a:pt x="8249" y="5043"/>
                </a:cubicBezTo>
                <a:lnTo>
                  <a:pt x="8249" y="19382"/>
                </a:lnTo>
                <a:cubicBezTo>
                  <a:pt x="8249" y="32732"/>
                  <a:pt x="8249" y="50632"/>
                  <a:pt x="7359" y="72387"/>
                </a:cubicBezTo>
                <a:cubicBezTo>
                  <a:pt x="6766" y="117778"/>
                  <a:pt x="5974" y="179188"/>
                  <a:pt x="4985" y="247125"/>
                </a:cubicBezTo>
                <a:cubicBezTo>
                  <a:pt x="3996" y="315063"/>
                  <a:pt x="4985" y="376374"/>
                  <a:pt x="4490" y="421864"/>
                </a:cubicBezTo>
                <a:cubicBezTo>
                  <a:pt x="4490" y="443619"/>
                  <a:pt x="4490" y="461420"/>
                  <a:pt x="4490" y="474869"/>
                </a:cubicBezTo>
                <a:cubicBezTo>
                  <a:pt x="4490" y="480604"/>
                  <a:pt x="4490" y="485351"/>
                  <a:pt x="4490" y="489208"/>
                </a:cubicBezTo>
                <a:cubicBezTo>
                  <a:pt x="4579" y="490899"/>
                  <a:pt x="4441" y="492590"/>
                  <a:pt x="4095" y="494251"/>
                </a:cubicBezTo>
                <a:close/>
              </a:path>
            </a:pathLst>
          </a:custGeom>
          <a:solidFill>
            <a:srgbClr val="455A64"/>
          </a:solidFill>
          <a:ln w="9887" cap="flat">
            <a:noFill/>
            <a:prstDash val="solid"/>
            <a:miter/>
          </a:ln>
        </p:spPr>
        <p:txBody>
          <a:bodyPr rtlCol="0" anchor="ctr"/>
          <a:lstStyle/>
          <a:p>
            <a:endParaRPr lang="en-IN"/>
          </a:p>
        </p:txBody>
      </p:sp>
      <p:sp>
        <p:nvSpPr>
          <p:cNvPr id="172" name="Freeform: Shape 171">
            <a:extLst>
              <a:ext uri="{FF2B5EF4-FFF2-40B4-BE49-F238E27FC236}">
                <a16:creationId xmlns:a16="http://schemas.microsoft.com/office/drawing/2014/main" id="{93F1547F-4891-29E7-C6CC-CF891B1EAC02}"/>
              </a:ext>
            </a:extLst>
          </p:cNvPr>
          <p:cNvSpPr/>
          <p:nvPr/>
        </p:nvSpPr>
        <p:spPr>
          <a:xfrm>
            <a:off x="10163586" y="3684224"/>
            <a:ext cx="546551" cy="1385643"/>
          </a:xfrm>
          <a:custGeom>
            <a:avLst/>
            <a:gdLst>
              <a:gd name="connsiteX0" fmla="*/ 74983 w 546551"/>
              <a:gd name="connsiteY0" fmla="*/ 0 h 1385643"/>
              <a:gd name="connsiteX1" fmla="*/ 307153 w 546551"/>
              <a:gd name="connsiteY1" fmla="*/ 277584 h 1385643"/>
              <a:gd name="connsiteX2" fmla="*/ 546545 w 546551"/>
              <a:gd name="connsiteY2" fmla="*/ 1210707 h 1385643"/>
              <a:gd name="connsiteX3" fmla="*/ 374025 w 546551"/>
              <a:gd name="connsiteY3" fmla="*/ 1385643 h 1385643"/>
              <a:gd name="connsiteX4" fmla="*/ 128599 w 546551"/>
              <a:gd name="connsiteY4" fmla="*/ 1303862 h 1385643"/>
              <a:gd name="connsiteX5" fmla="*/ 0 w 546551"/>
              <a:gd name="connsiteY5" fmla="*/ 819302 h 1385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6551" h="1385643">
                <a:moveTo>
                  <a:pt x="74983" y="0"/>
                </a:moveTo>
                <a:cubicBezTo>
                  <a:pt x="74983" y="0"/>
                  <a:pt x="228807" y="29667"/>
                  <a:pt x="307153" y="277584"/>
                </a:cubicBezTo>
                <a:cubicBezTo>
                  <a:pt x="396678" y="561496"/>
                  <a:pt x="547732" y="1143561"/>
                  <a:pt x="546545" y="1210707"/>
                </a:cubicBezTo>
                <a:cubicBezTo>
                  <a:pt x="545358" y="1277854"/>
                  <a:pt x="374025" y="1385643"/>
                  <a:pt x="374025" y="1385643"/>
                </a:cubicBezTo>
                <a:lnTo>
                  <a:pt x="128599" y="1303862"/>
                </a:lnTo>
                <a:lnTo>
                  <a:pt x="0" y="819302"/>
                </a:lnTo>
                <a:close/>
              </a:path>
            </a:pathLst>
          </a:custGeom>
          <a:solidFill>
            <a:srgbClr val="FF725E"/>
          </a:solidFill>
          <a:ln w="9887" cap="flat">
            <a:noFill/>
            <a:prstDash val="solid"/>
            <a:miter/>
          </a:ln>
        </p:spPr>
        <p:txBody>
          <a:bodyPr rtlCol="0" anchor="ctr"/>
          <a:lstStyle/>
          <a:p>
            <a:endParaRPr lang="en-IN"/>
          </a:p>
        </p:txBody>
      </p:sp>
      <p:sp>
        <p:nvSpPr>
          <p:cNvPr id="173" name="Freeform: Shape 172">
            <a:extLst>
              <a:ext uri="{FF2B5EF4-FFF2-40B4-BE49-F238E27FC236}">
                <a16:creationId xmlns:a16="http://schemas.microsoft.com/office/drawing/2014/main" id="{A9166CDA-F451-460D-DC6E-B34C5B959E4E}"/>
              </a:ext>
            </a:extLst>
          </p:cNvPr>
          <p:cNvSpPr/>
          <p:nvPr/>
        </p:nvSpPr>
        <p:spPr>
          <a:xfrm>
            <a:off x="8252113" y="3510672"/>
            <a:ext cx="1986456" cy="2065115"/>
          </a:xfrm>
          <a:custGeom>
            <a:avLst/>
            <a:gdLst>
              <a:gd name="connsiteX0" fmla="*/ 1986456 w 1986456"/>
              <a:gd name="connsiteY0" fmla="*/ 173552 h 2065115"/>
              <a:gd name="connsiteX1" fmla="*/ 1607980 w 1986456"/>
              <a:gd name="connsiteY1" fmla="*/ 33227 h 2065115"/>
              <a:gd name="connsiteX2" fmla="*/ 1581964 w 1986456"/>
              <a:gd name="connsiteY2" fmla="*/ 0 h 2065115"/>
              <a:gd name="connsiteX3" fmla="*/ 1093882 w 1986456"/>
              <a:gd name="connsiteY3" fmla="*/ 15130 h 2065115"/>
              <a:gd name="connsiteX4" fmla="*/ 1057676 w 1986456"/>
              <a:gd name="connsiteY4" fmla="*/ 38468 h 2065115"/>
              <a:gd name="connsiteX5" fmla="*/ 652788 w 1986456"/>
              <a:gd name="connsiteY5" fmla="*/ 123810 h 2065115"/>
              <a:gd name="connsiteX6" fmla="*/ 470474 w 1986456"/>
              <a:gd name="connsiteY6" fmla="*/ 257608 h 2065115"/>
              <a:gd name="connsiteX7" fmla="*/ 0 w 1986456"/>
              <a:gd name="connsiteY7" fmla="*/ 939255 h 2065115"/>
              <a:gd name="connsiteX8" fmla="*/ 107330 w 1986456"/>
              <a:gd name="connsiteY8" fmla="*/ 1361416 h 2065115"/>
              <a:gd name="connsiteX9" fmla="*/ 303988 w 1986456"/>
              <a:gd name="connsiteY9" fmla="*/ 1283688 h 2065115"/>
              <a:gd name="connsiteX10" fmla="*/ 541401 w 1986456"/>
              <a:gd name="connsiteY10" fmla="*/ 1041111 h 2065115"/>
              <a:gd name="connsiteX11" fmla="*/ 540906 w 1986456"/>
              <a:gd name="connsiteY11" fmla="*/ 2065115 h 2065115"/>
              <a:gd name="connsiteX12" fmla="*/ 1970926 w 1986456"/>
              <a:gd name="connsiteY12" fmla="*/ 2065115 h 2065115"/>
              <a:gd name="connsiteX13" fmla="*/ 1893074 w 1986456"/>
              <a:gd name="connsiteY13" fmla="*/ 1415607 h 2065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86456" h="2065115">
                <a:moveTo>
                  <a:pt x="1986456" y="173552"/>
                </a:moveTo>
                <a:lnTo>
                  <a:pt x="1607980" y="33227"/>
                </a:lnTo>
                <a:lnTo>
                  <a:pt x="1581964" y="0"/>
                </a:lnTo>
                <a:lnTo>
                  <a:pt x="1093882" y="15130"/>
                </a:lnTo>
                <a:lnTo>
                  <a:pt x="1057676" y="38468"/>
                </a:lnTo>
                <a:cubicBezTo>
                  <a:pt x="1057676" y="38468"/>
                  <a:pt x="690774" y="118866"/>
                  <a:pt x="652788" y="123810"/>
                </a:cubicBezTo>
                <a:cubicBezTo>
                  <a:pt x="563758" y="135182"/>
                  <a:pt x="470474" y="257608"/>
                  <a:pt x="470474" y="257608"/>
                </a:cubicBezTo>
                <a:cubicBezTo>
                  <a:pt x="460582" y="268980"/>
                  <a:pt x="0" y="939255"/>
                  <a:pt x="0" y="939255"/>
                </a:cubicBezTo>
                <a:lnTo>
                  <a:pt x="107330" y="1361416"/>
                </a:lnTo>
                <a:cubicBezTo>
                  <a:pt x="107330" y="1361416"/>
                  <a:pt x="158078" y="1379315"/>
                  <a:pt x="303988" y="1283688"/>
                </a:cubicBezTo>
                <a:cubicBezTo>
                  <a:pt x="419529" y="1207840"/>
                  <a:pt x="509350" y="1087787"/>
                  <a:pt x="541401" y="1041111"/>
                </a:cubicBezTo>
                <a:lnTo>
                  <a:pt x="540906" y="2065115"/>
                </a:lnTo>
                <a:lnTo>
                  <a:pt x="1970926" y="2065115"/>
                </a:lnTo>
                <a:lnTo>
                  <a:pt x="1893074" y="1415607"/>
                </a:lnTo>
                <a:close/>
              </a:path>
            </a:pathLst>
          </a:custGeom>
          <a:solidFill>
            <a:srgbClr val="FF725E"/>
          </a:solidFill>
          <a:ln w="9887" cap="flat">
            <a:noFill/>
            <a:prstDash val="solid"/>
            <a:miter/>
          </a:ln>
        </p:spPr>
        <p:txBody>
          <a:bodyPr rtlCol="0" anchor="ctr"/>
          <a:lstStyle/>
          <a:p>
            <a:endParaRPr lang="en-IN"/>
          </a:p>
        </p:txBody>
      </p:sp>
      <p:sp>
        <p:nvSpPr>
          <p:cNvPr id="174" name="Freeform: Shape 173">
            <a:extLst>
              <a:ext uri="{FF2B5EF4-FFF2-40B4-BE49-F238E27FC236}">
                <a16:creationId xmlns:a16="http://schemas.microsoft.com/office/drawing/2014/main" id="{B31BCC85-D646-237F-BC1B-D9C1828F191D}"/>
              </a:ext>
            </a:extLst>
          </p:cNvPr>
          <p:cNvSpPr/>
          <p:nvPr/>
        </p:nvSpPr>
        <p:spPr>
          <a:xfrm>
            <a:off x="10165947" y="3864104"/>
            <a:ext cx="74672" cy="494745"/>
          </a:xfrm>
          <a:custGeom>
            <a:avLst/>
            <a:gdLst>
              <a:gd name="connsiteX0" fmla="*/ 13 w 74672"/>
              <a:gd name="connsiteY0" fmla="*/ 494745 h 494745"/>
              <a:gd name="connsiteX1" fmla="*/ 607 w 74672"/>
              <a:gd name="connsiteY1" fmla="*/ 489702 h 494745"/>
              <a:gd name="connsiteX2" fmla="*/ 3377 w 74672"/>
              <a:gd name="connsiteY2" fmla="*/ 475363 h 494745"/>
              <a:gd name="connsiteX3" fmla="*/ 13961 w 74672"/>
              <a:gd name="connsiteY3" fmla="*/ 422754 h 494745"/>
              <a:gd name="connsiteX4" fmla="*/ 44430 w 74672"/>
              <a:gd name="connsiteY4" fmla="*/ 248510 h 494745"/>
              <a:gd name="connsiteX5" fmla="*/ 66588 w 74672"/>
              <a:gd name="connsiteY5" fmla="*/ 72981 h 494745"/>
              <a:gd name="connsiteX6" fmla="*/ 72029 w 74672"/>
              <a:gd name="connsiteY6" fmla="*/ 19580 h 494745"/>
              <a:gd name="connsiteX7" fmla="*/ 73612 w 74672"/>
              <a:gd name="connsiteY7" fmla="*/ 5043 h 494745"/>
              <a:gd name="connsiteX8" fmla="*/ 74502 w 74672"/>
              <a:gd name="connsiteY8" fmla="*/ 0 h 494745"/>
              <a:gd name="connsiteX9" fmla="*/ 74502 w 74672"/>
              <a:gd name="connsiteY9" fmla="*/ 5142 h 494745"/>
              <a:gd name="connsiteX10" fmla="*/ 73908 w 74672"/>
              <a:gd name="connsiteY10" fmla="*/ 19778 h 494745"/>
              <a:gd name="connsiteX11" fmla="*/ 70150 w 74672"/>
              <a:gd name="connsiteY11" fmla="*/ 73277 h 494745"/>
              <a:gd name="connsiteX12" fmla="*/ 49376 w 74672"/>
              <a:gd name="connsiteY12" fmla="*/ 249202 h 494745"/>
              <a:gd name="connsiteX13" fmla="*/ 17424 w 74672"/>
              <a:gd name="connsiteY13" fmla="*/ 423446 h 494745"/>
              <a:gd name="connsiteX14" fmla="*/ 5256 w 74672"/>
              <a:gd name="connsiteY14" fmla="*/ 475759 h 494745"/>
              <a:gd name="connsiteX15" fmla="*/ 1498 w 74672"/>
              <a:gd name="connsiteY15" fmla="*/ 489900 h 494745"/>
              <a:gd name="connsiteX16" fmla="*/ 13 w 74672"/>
              <a:gd name="connsiteY16" fmla="*/ 494745 h 494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4672" h="494745">
                <a:moveTo>
                  <a:pt x="13" y="494745"/>
                </a:moveTo>
                <a:cubicBezTo>
                  <a:pt x="-56" y="493045"/>
                  <a:pt x="142" y="491344"/>
                  <a:pt x="607" y="489702"/>
                </a:cubicBezTo>
                <a:cubicBezTo>
                  <a:pt x="1398" y="485845"/>
                  <a:pt x="2289" y="481099"/>
                  <a:pt x="3377" y="475363"/>
                </a:cubicBezTo>
                <a:lnTo>
                  <a:pt x="13961" y="422754"/>
                </a:lnTo>
                <a:cubicBezTo>
                  <a:pt x="22766" y="378352"/>
                  <a:pt x="33746" y="316744"/>
                  <a:pt x="44430" y="248510"/>
                </a:cubicBezTo>
                <a:cubicBezTo>
                  <a:pt x="55113" y="180276"/>
                  <a:pt x="61939" y="117975"/>
                  <a:pt x="66588" y="72981"/>
                </a:cubicBezTo>
                <a:cubicBezTo>
                  <a:pt x="68863" y="51027"/>
                  <a:pt x="70644" y="32930"/>
                  <a:pt x="72029" y="19580"/>
                </a:cubicBezTo>
                <a:cubicBezTo>
                  <a:pt x="72623" y="13746"/>
                  <a:pt x="73117" y="8999"/>
                  <a:pt x="73612" y="5043"/>
                </a:cubicBezTo>
                <a:cubicBezTo>
                  <a:pt x="73671" y="3333"/>
                  <a:pt x="73968" y="1631"/>
                  <a:pt x="74502" y="0"/>
                </a:cubicBezTo>
                <a:cubicBezTo>
                  <a:pt x="74729" y="1711"/>
                  <a:pt x="74729" y="3431"/>
                  <a:pt x="74502" y="5142"/>
                </a:cubicBezTo>
                <a:cubicBezTo>
                  <a:pt x="74502" y="9098"/>
                  <a:pt x="74502" y="13845"/>
                  <a:pt x="73908" y="19778"/>
                </a:cubicBezTo>
                <a:cubicBezTo>
                  <a:pt x="73315" y="32436"/>
                  <a:pt x="72029" y="50730"/>
                  <a:pt x="70150" y="73277"/>
                </a:cubicBezTo>
                <a:cubicBezTo>
                  <a:pt x="66390" y="118470"/>
                  <a:pt x="59663" y="180770"/>
                  <a:pt x="49376" y="249202"/>
                </a:cubicBezTo>
                <a:cubicBezTo>
                  <a:pt x="39088" y="317634"/>
                  <a:pt x="27118" y="379143"/>
                  <a:pt x="17424" y="423446"/>
                </a:cubicBezTo>
                <a:cubicBezTo>
                  <a:pt x="12577" y="445597"/>
                  <a:pt x="8422" y="463496"/>
                  <a:pt x="5256" y="475759"/>
                </a:cubicBezTo>
                <a:cubicBezTo>
                  <a:pt x="3773" y="481395"/>
                  <a:pt x="2586" y="486142"/>
                  <a:pt x="1498" y="489900"/>
                </a:cubicBezTo>
                <a:cubicBezTo>
                  <a:pt x="1201" y="491571"/>
                  <a:pt x="706" y="493193"/>
                  <a:pt x="13" y="494745"/>
                </a:cubicBezTo>
                <a:close/>
              </a:path>
            </a:pathLst>
          </a:custGeom>
          <a:solidFill>
            <a:srgbClr val="263238"/>
          </a:solidFill>
          <a:ln w="9887" cap="flat">
            <a:noFill/>
            <a:prstDash val="solid"/>
            <a:miter/>
          </a:ln>
        </p:spPr>
        <p:txBody>
          <a:bodyPr rtlCol="0" anchor="ctr"/>
          <a:lstStyle/>
          <a:p>
            <a:endParaRPr lang="en-IN"/>
          </a:p>
        </p:txBody>
      </p:sp>
      <p:sp>
        <p:nvSpPr>
          <p:cNvPr id="175" name="Freeform: Shape 174">
            <a:extLst>
              <a:ext uri="{FF2B5EF4-FFF2-40B4-BE49-F238E27FC236}">
                <a16:creationId xmlns:a16="http://schemas.microsoft.com/office/drawing/2014/main" id="{963F2FEB-8B00-FA81-1062-AEDC901E6E68}"/>
              </a:ext>
            </a:extLst>
          </p:cNvPr>
          <p:cNvSpPr/>
          <p:nvPr/>
        </p:nvSpPr>
        <p:spPr>
          <a:xfrm>
            <a:off x="8748385" y="4084727"/>
            <a:ext cx="45552" cy="615687"/>
          </a:xfrm>
          <a:custGeom>
            <a:avLst/>
            <a:gdLst>
              <a:gd name="connsiteX0" fmla="*/ 21 w 45552"/>
              <a:gd name="connsiteY0" fmla="*/ 0 h 615687"/>
              <a:gd name="connsiteX1" fmla="*/ 1307 w 45552"/>
              <a:gd name="connsiteY1" fmla="*/ 6230 h 615687"/>
              <a:gd name="connsiteX2" fmla="*/ 4077 w 45552"/>
              <a:gd name="connsiteY2" fmla="*/ 23931 h 615687"/>
              <a:gd name="connsiteX3" fmla="*/ 12782 w 45552"/>
              <a:gd name="connsiteY3" fmla="*/ 89594 h 615687"/>
              <a:gd name="connsiteX4" fmla="*/ 33852 w 45552"/>
              <a:gd name="connsiteY4" fmla="*/ 307152 h 615687"/>
              <a:gd name="connsiteX5" fmla="*/ 44536 w 45552"/>
              <a:gd name="connsiteY5" fmla="*/ 525203 h 615687"/>
              <a:gd name="connsiteX6" fmla="*/ 45426 w 45552"/>
              <a:gd name="connsiteY6" fmla="*/ 591460 h 615687"/>
              <a:gd name="connsiteX7" fmla="*/ 45426 w 45552"/>
              <a:gd name="connsiteY7" fmla="*/ 609458 h 615687"/>
              <a:gd name="connsiteX8" fmla="*/ 45426 w 45552"/>
              <a:gd name="connsiteY8" fmla="*/ 615688 h 615687"/>
              <a:gd name="connsiteX9" fmla="*/ 44734 w 45552"/>
              <a:gd name="connsiteY9" fmla="*/ 609458 h 615687"/>
              <a:gd name="connsiteX10" fmla="*/ 43942 w 45552"/>
              <a:gd name="connsiteY10" fmla="*/ 591460 h 615687"/>
              <a:gd name="connsiteX11" fmla="*/ 41370 w 45552"/>
              <a:gd name="connsiteY11" fmla="*/ 525401 h 615687"/>
              <a:gd name="connsiteX12" fmla="*/ 29203 w 45552"/>
              <a:gd name="connsiteY12" fmla="*/ 307844 h 615687"/>
              <a:gd name="connsiteX13" fmla="*/ 9418 w 45552"/>
              <a:gd name="connsiteY13" fmla="*/ 90286 h 615687"/>
              <a:gd name="connsiteX14" fmla="*/ 2395 w 45552"/>
              <a:gd name="connsiteY14" fmla="*/ 24524 h 615687"/>
              <a:gd name="connsiteX15" fmla="*/ 614 w 45552"/>
              <a:gd name="connsiteY15" fmla="*/ 6625 h 615687"/>
              <a:gd name="connsiteX16" fmla="*/ 21 w 45552"/>
              <a:gd name="connsiteY16" fmla="*/ 0 h 615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552" h="615687">
                <a:moveTo>
                  <a:pt x="21" y="0"/>
                </a:moveTo>
                <a:cubicBezTo>
                  <a:pt x="664" y="2027"/>
                  <a:pt x="1089" y="4114"/>
                  <a:pt x="1307" y="6230"/>
                </a:cubicBezTo>
                <a:cubicBezTo>
                  <a:pt x="1999" y="10779"/>
                  <a:pt x="2889" y="16712"/>
                  <a:pt x="4077" y="23931"/>
                </a:cubicBezTo>
                <a:cubicBezTo>
                  <a:pt x="6352" y="39457"/>
                  <a:pt x="9319" y="61806"/>
                  <a:pt x="12782" y="89594"/>
                </a:cubicBezTo>
                <a:cubicBezTo>
                  <a:pt x="19607" y="145071"/>
                  <a:pt x="27620" y="221909"/>
                  <a:pt x="33852" y="307152"/>
                </a:cubicBezTo>
                <a:cubicBezTo>
                  <a:pt x="40084" y="392395"/>
                  <a:pt x="43744" y="469430"/>
                  <a:pt x="44536" y="525203"/>
                </a:cubicBezTo>
                <a:cubicBezTo>
                  <a:pt x="45129" y="553189"/>
                  <a:pt x="45426" y="575835"/>
                  <a:pt x="45426" y="591460"/>
                </a:cubicBezTo>
                <a:cubicBezTo>
                  <a:pt x="45426" y="598777"/>
                  <a:pt x="45426" y="604711"/>
                  <a:pt x="45426" y="609458"/>
                </a:cubicBezTo>
                <a:cubicBezTo>
                  <a:pt x="45594" y="611534"/>
                  <a:pt x="45594" y="613611"/>
                  <a:pt x="45426" y="615688"/>
                </a:cubicBezTo>
                <a:cubicBezTo>
                  <a:pt x="44971" y="613641"/>
                  <a:pt x="44734" y="611554"/>
                  <a:pt x="44734" y="609458"/>
                </a:cubicBezTo>
                <a:cubicBezTo>
                  <a:pt x="44734" y="604810"/>
                  <a:pt x="44239" y="598777"/>
                  <a:pt x="43942" y="591460"/>
                </a:cubicBezTo>
                <a:cubicBezTo>
                  <a:pt x="43250" y="575242"/>
                  <a:pt x="42458" y="552794"/>
                  <a:pt x="41370" y="525401"/>
                </a:cubicBezTo>
                <a:cubicBezTo>
                  <a:pt x="39095" y="469528"/>
                  <a:pt x="35336" y="392493"/>
                  <a:pt x="29203" y="307844"/>
                </a:cubicBezTo>
                <a:cubicBezTo>
                  <a:pt x="23070" y="223194"/>
                  <a:pt x="15552" y="146159"/>
                  <a:pt x="9418" y="90286"/>
                </a:cubicBezTo>
                <a:cubicBezTo>
                  <a:pt x="6451" y="62993"/>
                  <a:pt x="4077" y="40842"/>
                  <a:pt x="2395" y="24524"/>
                </a:cubicBezTo>
                <a:cubicBezTo>
                  <a:pt x="1604" y="17207"/>
                  <a:pt x="1010" y="11273"/>
                  <a:pt x="614" y="6625"/>
                </a:cubicBezTo>
                <a:cubicBezTo>
                  <a:pt x="130" y="4450"/>
                  <a:pt x="-68" y="2225"/>
                  <a:pt x="21" y="0"/>
                </a:cubicBezTo>
                <a:close/>
              </a:path>
            </a:pathLst>
          </a:custGeom>
          <a:solidFill>
            <a:srgbClr val="263238"/>
          </a:solidFill>
          <a:ln w="9887" cap="flat">
            <a:noFill/>
            <a:prstDash val="solid"/>
            <a:miter/>
          </a:ln>
        </p:spPr>
        <p:txBody>
          <a:bodyPr rtlCol="0" anchor="ctr"/>
          <a:lstStyle/>
          <a:p>
            <a:endParaRPr lang="en-IN"/>
          </a:p>
        </p:txBody>
      </p:sp>
      <p:sp>
        <p:nvSpPr>
          <p:cNvPr id="176" name="Freeform: Shape 175">
            <a:extLst>
              <a:ext uri="{FF2B5EF4-FFF2-40B4-BE49-F238E27FC236}">
                <a16:creationId xmlns:a16="http://schemas.microsoft.com/office/drawing/2014/main" id="{11BEA5BA-C855-C1AC-F732-72861CC7EAB7}"/>
              </a:ext>
            </a:extLst>
          </p:cNvPr>
          <p:cNvSpPr/>
          <p:nvPr/>
        </p:nvSpPr>
        <p:spPr>
          <a:xfrm>
            <a:off x="9293359" y="3574950"/>
            <a:ext cx="566536" cy="175723"/>
          </a:xfrm>
          <a:custGeom>
            <a:avLst/>
            <a:gdLst>
              <a:gd name="connsiteX0" fmla="*/ 566536 w 566536"/>
              <a:gd name="connsiteY0" fmla="*/ 19679 h 175723"/>
              <a:gd name="connsiteX1" fmla="*/ 561590 w 566536"/>
              <a:gd name="connsiteY1" fmla="*/ 24722 h 175723"/>
              <a:gd name="connsiteX2" fmla="*/ 546356 w 566536"/>
              <a:gd name="connsiteY2" fmla="*/ 37974 h 175723"/>
              <a:gd name="connsiteX3" fmla="*/ 488190 w 566536"/>
              <a:gd name="connsiteY3" fmla="*/ 84452 h 175723"/>
              <a:gd name="connsiteX4" fmla="*/ 394807 w 566536"/>
              <a:gd name="connsiteY4" fmla="*/ 143786 h 175723"/>
              <a:gd name="connsiteX5" fmla="*/ 263142 w 566536"/>
              <a:gd name="connsiteY5" fmla="*/ 174837 h 175723"/>
              <a:gd name="connsiteX6" fmla="*/ 129300 w 566536"/>
              <a:gd name="connsiteY6" fmla="*/ 156543 h 175723"/>
              <a:gd name="connsiteX7" fmla="*/ 40270 w 566536"/>
              <a:gd name="connsiteY7" fmla="*/ 92264 h 175723"/>
              <a:gd name="connsiteX8" fmla="*/ 4856 w 566536"/>
              <a:gd name="connsiteY8" fmla="*/ 26799 h 175723"/>
              <a:gd name="connsiteX9" fmla="*/ 701 w 566536"/>
              <a:gd name="connsiteY9" fmla="*/ 7021 h 175723"/>
              <a:gd name="connsiteX10" fmla="*/ 9 w 566536"/>
              <a:gd name="connsiteY10" fmla="*/ 0 h 175723"/>
              <a:gd name="connsiteX11" fmla="*/ 1691 w 566536"/>
              <a:gd name="connsiteY11" fmla="*/ 6823 h 175723"/>
              <a:gd name="connsiteX12" fmla="*/ 6736 w 566536"/>
              <a:gd name="connsiteY12" fmla="*/ 26601 h 175723"/>
              <a:gd name="connsiteX13" fmla="*/ 43040 w 566536"/>
              <a:gd name="connsiteY13" fmla="*/ 90286 h 175723"/>
              <a:gd name="connsiteX14" fmla="*/ 131477 w 566536"/>
              <a:gd name="connsiteY14" fmla="*/ 152488 h 175723"/>
              <a:gd name="connsiteX15" fmla="*/ 262944 w 566536"/>
              <a:gd name="connsiteY15" fmla="*/ 169794 h 175723"/>
              <a:gd name="connsiteX16" fmla="*/ 392829 w 566536"/>
              <a:gd name="connsiteY16" fmla="*/ 139633 h 175723"/>
              <a:gd name="connsiteX17" fmla="*/ 486014 w 566536"/>
              <a:gd name="connsiteY17" fmla="*/ 81782 h 175723"/>
              <a:gd name="connsiteX18" fmla="*/ 545367 w 566536"/>
              <a:gd name="connsiteY18" fmla="*/ 36688 h 175723"/>
              <a:gd name="connsiteX19" fmla="*/ 561195 w 566536"/>
              <a:gd name="connsiteY19" fmla="*/ 24129 h 175723"/>
              <a:gd name="connsiteX20" fmla="*/ 566536 w 566536"/>
              <a:gd name="connsiteY20" fmla="*/ 19679 h 175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6536" h="175723">
                <a:moveTo>
                  <a:pt x="566536" y="19679"/>
                </a:moveTo>
                <a:cubicBezTo>
                  <a:pt x="565082" y="21538"/>
                  <a:pt x="563420" y="23229"/>
                  <a:pt x="561590" y="24722"/>
                </a:cubicBezTo>
                <a:cubicBezTo>
                  <a:pt x="558128" y="27788"/>
                  <a:pt x="552984" y="32337"/>
                  <a:pt x="546356" y="37974"/>
                </a:cubicBezTo>
                <a:cubicBezTo>
                  <a:pt x="532903" y="49445"/>
                  <a:pt x="513316" y="65564"/>
                  <a:pt x="488190" y="84452"/>
                </a:cubicBezTo>
                <a:cubicBezTo>
                  <a:pt x="458988" y="107108"/>
                  <a:pt x="427719" y="126965"/>
                  <a:pt x="394807" y="143786"/>
                </a:cubicBezTo>
                <a:cubicBezTo>
                  <a:pt x="353240" y="162259"/>
                  <a:pt x="308587" y="172790"/>
                  <a:pt x="263142" y="174837"/>
                </a:cubicBezTo>
                <a:cubicBezTo>
                  <a:pt x="217737" y="178200"/>
                  <a:pt x="172134" y="171969"/>
                  <a:pt x="129300" y="156543"/>
                </a:cubicBezTo>
                <a:cubicBezTo>
                  <a:pt x="94747" y="142846"/>
                  <a:pt x="64140" y="120754"/>
                  <a:pt x="40270" y="92264"/>
                </a:cubicBezTo>
                <a:cubicBezTo>
                  <a:pt x="24047" y="73139"/>
                  <a:pt x="11988" y="50839"/>
                  <a:pt x="4856" y="26799"/>
                </a:cubicBezTo>
                <a:cubicBezTo>
                  <a:pt x="2957" y="20322"/>
                  <a:pt x="1572" y="13716"/>
                  <a:pt x="701" y="7021"/>
                </a:cubicBezTo>
                <a:cubicBezTo>
                  <a:pt x="187" y="4717"/>
                  <a:pt x="-50" y="2364"/>
                  <a:pt x="9" y="0"/>
                </a:cubicBezTo>
                <a:cubicBezTo>
                  <a:pt x="810" y="2205"/>
                  <a:pt x="1374" y="4500"/>
                  <a:pt x="1691" y="6823"/>
                </a:cubicBezTo>
                <a:cubicBezTo>
                  <a:pt x="3036" y="13499"/>
                  <a:pt x="4718" y="20095"/>
                  <a:pt x="6736" y="26601"/>
                </a:cubicBezTo>
                <a:cubicBezTo>
                  <a:pt x="14541" y="50009"/>
                  <a:pt x="26876" y="71646"/>
                  <a:pt x="43040" y="90286"/>
                </a:cubicBezTo>
                <a:cubicBezTo>
                  <a:pt x="66969" y="117956"/>
                  <a:pt x="97338" y="139316"/>
                  <a:pt x="131477" y="152488"/>
                </a:cubicBezTo>
                <a:cubicBezTo>
                  <a:pt x="173637" y="167233"/>
                  <a:pt x="218399" y="173126"/>
                  <a:pt x="262944" y="169794"/>
                </a:cubicBezTo>
                <a:cubicBezTo>
                  <a:pt x="307716" y="167737"/>
                  <a:pt x="351737" y="157512"/>
                  <a:pt x="392829" y="139633"/>
                </a:cubicBezTo>
                <a:cubicBezTo>
                  <a:pt x="425532" y="123118"/>
                  <a:pt x="456713" y="103765"/>
                  <a:pt x="486014" y="81782"/>
                </a:cubicBezTo>
                <a:cubicBezTo>
                  <a:pt x="511338" y="63290"/>
                  <a:pt x="531320" y="47566"/>
                  <a:pt x="545367" y="36688"/>
                </a:cubicBezTo>
                <a:lnTo>
                  <a:pt x="561195" y="24129"/>
                </a:lnTo>
                <a:cubicBezTo>
                  <a:pt x="562886" y="22537"/>
                  <a:pt x="564667" y="21054"/>
                  <a:pt x="566536" y="19679"/>
                </a:cubicBezTo>
                <a:close/>
              </a:path>
            </a:pathLst>
          </a:custGeom>
          <a:solidFill>
            <a:srgbClr val="263238"/>
          </a:solidFill>
          <a:ln w="9887" cap="flat">
            <a:noFill/>
            <a:prstDash val="solid"/>
            <a:miter/>
          </a:ln>
        </p:spPr>
        <p:txBody>
          <a:bodyPr rtlCol="0" anchor="ctr"/>
          <a:lstStyle/>
          <a:p>
            <a:endParaRPr lang="en-IN"/>
          </a:p>
        </p:txBody>
      </p:sp>
      <p:sp>
        <p:nvSpPr>
          <p:cNvPr id="177" name="Freeform: Shape 176">
            <a:extLst>
              <a:ext uri="{FF2B5EF4-FFF2-40B4-BE49-F238E27FC236}">
                <a16:creationId xmlns:a16="http://schemas.microsoft.com/office/drawing/2014/main" id="{E9C5AC77-8949-22DC-4086-855EA274B5CA}"/>
              </a:ext>
            </a:extLst>
          </p:cNvPr>
          <p:cNvSpPr/>
          <p:nvPr/>
        </p:nvSpPr>
        <p:spPr>
          <a:xfrm>
            <a:off x="8793316" y="4068608"/>
            <a:ext cx="343825" cy="1289918"/>
          </a:xfrm>
          <a:custGeom>
            <a:avLst/>
            <a:gdLst>
              <a:gd name="connsiteX0" fmla="*/ 336434 w 343825"/>
              <a:gd name="connsiteY0" fmla="*/ 0 h 1289918"/>
              <a:gd name="connsiteX1" fmla="*/ 269365 w 343825"/>
              <a:gd name="connsiteY1" fmla="*/ 188583 h 1289918"/>
              <a:gd name="connsiteX2" fmla="*/ 0 w 343825"/>
              <a:gd name="connsiteY2" fmla="*/ 1289918 h 1289918"/>
              <a:gd name="connsiteX3" fmla="*/ 336434 w 343825"/>
              <a:gd name="connsiteY3" fmla="*/ 0 h 1289918"/>
            </a:gdLst>
            <a:ahLst/>
            <a:cxnLst>
              <a:cxn ang="0">
                <a:pos x="connsiteX0" y="connsiteY0"/>
              </a:cxn>
              <a:cxn ang="0">
                <a:pos x="connsiteX1" y="connsiteY1"/>
              </a:cxn>
              <a:cxn ang="0">
                <a:pos x="connsiteX2" y="connsiteY2"/>
              </a:cxn>
              <a:cxn ang="0">
                <a:pos x="connsiteX3" y="connsiteY3"/>
              </a:cxn>
            </a:cxnLst>
            <a:rect l="l" t="t" r="r" b="b"/>
            <a:pathLst>
              <a:path w="343825" h="1289918">
                <a:moveTo>
                  <a:pt x="336434" y="0"/>
                </a:moveTo>
                <a:cubicBezTo>
                  <a:pt x="279455" y="39556"/>
                  <a:pt x="272531" y="119360"/>
                  <a:pt x="269365" y="188583"/>
                </a:cubicBezTo>
                <a:cubicBezTo>
                  <a:pt x="256011" y="472792"/>
                  <a:pt x="74587" y="1015400"/>
                  <a:pt x="0" y="1289918"/>
                </a:cubicBezTo>
                <a:cubicBezTo>
                  <a:pt x="234841" y="927191"/>
                  <a:pt x="378872" y="430071"/>
                  <a:pt x="336434" y="0"/>
                </a:cubicBezTo>
                <a:close/>
              </a:path>
            </a:pathLst>
          </a:custGeom>
          <a:solidFill>
            <a:srgbClr val="000000"/>
          </a:solidFill>
          <a:ln w="9887" cap="flat">
            <a:noFill/>
            <a:prstDash val="solid"/>
            <a:miter/>
          </a:ln>
        </p:spPr>
        <p:txBody>
          <a:bodyPr rtlCol="0" anchor="ctr"/>
          <a:lstStyle/>
          <a:p>
            <a:endParaRPr lang="en-IN"/>
          </a:p>
        </p:txBody>
      </p:sp>
      <p:sp>
        <p:nvSpPr>
          <p:cNvPr id="178" name="Freeform: Shape 177">
            <a:extLst>
              <a:ext uri="{FF2B5EF4-FFF2-40B4-BE49-F238E27FC236}">
                <a16:creationId xmlns:a16="http://schemas.microsoft.com/office/drawing/2014/main" id="{32C7EC58-6143-F310-880C-9FBED6103E42}"/>
              </a:ext>
            </a:extLst>
          </p:cNvPr>
          <p:cNvSpPr/>
          <p:nvPr/>
        </p:nvSpPr>
        <p:spPr>
          <a:xfrm>
            <a:off x="8726148" y="3577636"/>
            <a:ext cx="419133" cy="1841608"/>
          </a:xfrm>
          <a:custGeom>
            <a:avLst/>
            <a:gdLst>
              <a:gd name="connsiteX0" fmla="*/ 419133 w 419133"/>
              <a:gd name="connsiteY0" fmla="*/ 7105 h 1841608"/>
              <a:gd name="connsiteX1" fmla="*/ 347711 w 419133"/>
              <a:gd name="connsiteY1" fmla="*/ 986113 h 1841608"/>
              <a:gd name="connsiteX2" fmla="*/ 41053 w 419133"/>
              <a:gd name="connsiteY2" fmla="*/ 1841609 h 1841608"/>
              <a:gd name="connsiteX3" fmla="*/ 0 w 419133"/>
              <a:gd name="connsiteY3" fmla="*/ 1761212 h 1841608"/>
              <a:gd name="connsiteX4" fmla="*/ 204077 w 419133"/>
              <a:gd name="connsiteY4" fmla="*/ 1011924 h 1841608"/>
              <a:gd name="connsiteX5" fmla="*/ 204077 w 419133"/>
              <a:gd name="connsiteY5" fmla="*/ 42804 h 1841608"/>
              <a:gd name="connsiteX6" fmla="*/ 419133 w 419133"/>
              <a:gd name="connsiteY6" fmla="*/ 7105 h 1841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133" h="1841608">
                <a:moveTo>
                  <a:pt x="419133" y="7105"/>
                </a:moveTo>
                <a:cubicBezTo>
                  <a:pt x="419133" y="7105"/>
                  <a:pt x="400140" y="618738"/>
                  <a:pt x="347711" y="986113"/>
                </a:cubicBezTo>
                <a:cubicBezTo>
                  <a:pt x="295283" y="1353489"/>
                  <a:pt x="41053" y="1841609"/>
                  <a:pt x="41053" y="1841609"/>
                </a:cubicBezTo>
                <a:lnTo>
                  <a:pt x="0" y="1761212"/>
                </a:lnTo>
                <a:cubicBezTo>
                  <a:pt x="0" y="1761212"/>
                  <a:pt x="140469" y="1353786"/>
                  <a:pt x="204077" y="1011924"/>
                </a:cubicBezTo>
                <a:cubicBezTo>
                  <a:pt x="249086" y="770534"/>
                  <a:pt x="204077" y="42804"/>
                  <a:pt x="204077" y="42804"/>
                </a:cubicBezTo>
                <a:cubicBezTo>
                  <a:pt x="268346" y="3288"/>
                  <a:pt x="345535" y="-9519"/>
                  <a:pt x="419133" y="7105"/>
                </a:cubicBezTo>
                <a:close/>
              </a:path>
            </a:pathLst>
          </a:custGeom>
          <a:solidFill>
            <a:srgbClr val="263238"/>
          </a:solidFill>
          <a:ln w="9887" cap="flat">
            <a:noFill/>
            <a:prstDash val="solid"/>
            <a:miter/>
          </a:ln>
        </p:spPr>
        <p:txBody>
          <a:bodyPr rtlCol="0" anchor="ctr"/>
          <a:lstStyle/>
          <a:p>
            <a:endParaRPr lang="en-IN"/>
          </a:p>
        </p:txBody>
      </p:sp>
      <p:sp>
        <p:nvSpPr>
          <p:cNvPr id="179" name="Freeform: Shape 178">
            <a:extLst>
              <a:ext uri="{FF2B5EF4-FFF2-40B4-BE49-F238E27FC236}">
                <a16:creationId xmlns:a16="http://schemas.microsoft.com/office/drawing/2014/main" id="{43DA67A1-B438-EF4A-0264-881EC099A074}"/>
              </a:ext>
            </a:extLst>
          </p:cNvPr>
          <p:cNvSpPr/>
          <p:nvPr/>
        </p:nvSpPr>
        <p:spPr>
          <a:xfrm>
            <a:off x="9009935" y="3621725"/>
            <a:ext cx="20617" cy="568616"/>
          </a:xfrm>
          <a:custGeom>
            <a:avLst/>
            <a:gdLst>
              <a:gd name="connsiteX0" fmla="*/ 318 w 20617"/>
              <a:gd name="connsiteY0" fmla="*/ 568616 h 568616"/>
              <a:gd name="connsiteX1" fmla="*/ 7737 w 20617"/>
              <a:gd name="connsiteY1" fmla="*/ 284209 h 568616"/>
              <a:gd name="connsiteX2" fmla="*/ 20300 w 20617"/>
              <a:gd name="connsiteY2" fmla="*/ 0 h 568616"/>
              <a:gd name="connsiteX3" fmla="*/ 12881 w 20617"/>
              <a:gd name="connsiteY3" fmla="*/ 284407 h 568616"/>
              <a:gd name="connsiteX4" fmla="*/ 318 w 20617"/>
              <a:gd name="connsiteY4" fmla="*/ 568616 h 5686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17" h="568616">
                <a:moveTo>
                  <a:pt x="318" y="568616"/>
                </a:moveTo>
                <a:cubicBezTo>
                  <a:pt x="-1067" y="568616"/>
                  <a:pt x="2197" y="441246"/>
                  <a:pt x="7737" y="284209"/>
                </a:cubicBezTo>
                <a:cubicBezTo>
                  <a:pt x="13277" y="127172"/>
                  <a:pt x="18915" y="-99"/>
                  <a:pt x="20300" y="0"/>
                </a:cubicBezTo>
                <a:cubicBezTo>
                  <a:pt x="21685" y="99"/>
                  <a:pt x="18420" y="127370"/>
                  <a:pt x="12881" y="284407"/>
                </a:cubicBezTo>
                <a:cubicBezTo>
                  <a:pt x="7341" y="441444"/>
                  <a:pt x="1703" y="568715"/>
                  <a:pt x="318" y="568616"/>
                </a:cubicBezTo>
                <a:close/>
              </a:path>
            </a:pathLst>
          </a:custGeom>
          <a:solidFill>
            <a:srgbClr val="455A64"/>
          </a:solidFill>
          <a:ln w="9887" cap="flat">
            <a:noFill/>
            <a:prstDash val="solid"/>
            <a:miter/>
          </a:ln>
        </p:spPr>
        <p:txBody>
          <a:bodyPr rtlCol="0" anchor="ctr"/>
          <a:lstStyle/>
          <a:p>
            <a:endParaRPr lang="en-IN"/>
          </a:p>
        </p:txBody>
      </p:sp>
      <p:sp>
        <p:nvSpPr>
          <p:cNvPr id="180" name="Freeform: Shape 179">
            <a:extLst>
              <a:ext uri="{FF2B5EF4-FFF2-40B4-BE49-F238E27FC236}">
                <a16:creationId xmlns:a16="http://schemas.microsoft.com/office/drawing/2014/main" id="{AF7F5A07-667D-9407-F78C-002A5A97D032}"/>
              </a:ext>
            </a:extLst>
          </p:cNvPr>
          <p:cNvSpPr/>
          <p:nvPr/>
        </p:nvSpPr>
        <p:spPr>
          <a:xfrm>
            <a:off x="8109252" y="4192358"/>
            <a:ext cx="489137" cy="712231"/>
          </a:xfrm>
          <a:custGeom>
            <a:avLst/>
            <a:gdLst>
              <a:gd name="connsiteX0" fmla="*/ 108436 w 489137"/>
              <a:gd name="connsiteY0" fmla="*/ 33089 h 712231"/>
              <a:gd name="connsiteX1" fmla="*/ 59667 w 489137"/>
              <a:gd name="connsiteY1" fmla="*/ 159075 h 712231"/>
              <a:gd name="connsiteX2" fmla="*/ 313 w 489137"/>
              <a:gd name="connsiteY2" fmla="*/ 380489 h 712231"/>
              <a:gd name="connsiteX3" fmla="*/ 346541 w 489137"/>
              <a:gd name="connsiteY3" fmla="*/ 691300 h 712231"/>
              <a:gd name="connsiteX4" fmla="*/ 460500 w 489137"/>
              <a:gd name="connsiteY4" fmla="*/ 412727 h 712231"/>
              <a:gd name="connsiteX5" fmla="*/ 353268 w 489137"/>
              <a:gd name="connsiteY5" fmla="*/ 119223 h 712231"/>
              <a:gd name="connsiteX6" fmla="*/ 185100 w 489137"/>
              <a:gd name="connsiteY6" fmla="*/ 8565 h 712231"/>
              <a:gd name="connsiteX7" fmla="*/ 113550 w 489137"/>
              <a:gd name="connsiteY7" fmla="*/ 23161 h 712231"/>
              <a:gd name="connsiteX8" fmla="*/ 108436 w 489137"/>
              <a:gd name="connsiteY8" fmla="*/ 33089 h 712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9137" h="712231">
                <a:moveTo>
                  <a:pt x="108436" y="33089"/>
                </a:moveTo>
                <a:lnTo>
                  <a:pt x="59667" y="159075"/>
                </a:lnTo>
                <a:cubicBezTo>
                  <a:pt x="59667" y="159075"/>
                  <a:pt x="-5028" y="290895"/>
                  <a:pt x="313" y="380489"/>
                </a:cubicBezTo>
                <a:cubicBezTo>
                  <a:pt x="5655" y="470083"/>
                  <a:pt x="118229" y="797409"/>
                  <a:pt x="346541" y="691300"/>
                </a:cubicBezTo>
                <a:cubicBezTo>
                  <a:pt x="574854" y="585191"/>
                  <a:pt x="460500" y="412727"/>
                  <a:pt x="460500" y="412727"/>
                </a:cubicBezTo>
                <a:lnTo>
                  <a:pt x="353268" y="119223"/>
                </a:lnTo>
                <a:lnTo>
                  <a:pt x="185100" y="8565"/>
                </a:lnTo>
                <a:cubicBezTo>
                  <a:pt x="161309" y="-7158"/>
                  <a:pt x="129278" y="-622"/>
                  <a:pt x="113550" y="23161"/>
                </a:cubicBezTo>
                <a:cubicBezTo>
                  <a:pt x="111492" y="26276"/>
                  <a:pt x="109781" y="29609"/>
                  <a:pt x="108436" y="33089"/>
                </a:cubicBezTo>
                <a:close/>
              </a:path>
            </a:pathLst>
          </a:custGeom>
          <a:solidFill>
            <a:srgbClr val="FF725E"/>
          </a:solidFill>
          <a:ln w="9887" cap="flat">
            <a:noFill/>
            <a:prstDash val="solid"/>
            <a:miter/>
          </a:ln>
        </p:spPr>
        <p:txBody>
          <a:bodyPr rtlCol="0" anchor="ctr"/>
          <a:lstStyle/>
          <a:p>
            <a:endParaRPr lang="en-IN"/>
          </a:p>
        </p:txBody>
      </p:sp>
      <p:sp>
        <p:nvSpPr>
          <p:cNvPr id="181" name="Freeform: Shape 180">
            <a:extLst>
              <a:ext uri="{FF2B5EF4-FFF2-40B4-BE49-F238E27FC236}">
                <a16:creationId xmlns:a16="http://schemas.microsoft.com/office/drawing/2014/main" id="{0BB20404-A53D-BECE-8548-A1D6A600D889}"/>
              </a:ext>
            </a:extLst>
          </p:cNvPr>
          <p:cNvSpPr/>
          <p:nvPr/>
        </p:nvSpPr>
        <p:spPr>
          <a:xfrm>
            <a:off x="8240836" y="3690002"/>
            <a:ext cx="385601" cy="675941"/>
          </a:xfrm>
          <a:custGeom>
            <a:avLst/>
            <a:gdLst>
              <a:gd name="connsiteX0" fmla="*/ 246316 w 385601"/>
              <a:gd name="connsiteY0" fmla="*/ 185376 h 675941"/>
              <a:gd name="connsiteX1" fmla="*/ 367001 w 385601"/>
              <a:gd name="connsiteY1" fmla="*/ 222657 h 675941"/>
              <a:gd name="connsiteX2" fmla="*/ 367001 w 385601"/>
              <a:gd name="connsiteY2" fmla="*/ 293264 h 675941"/>
              <a:gd name="connsiteX3" fmla="*/ 375706 w 385601"/>
              <a:gd name="connsiteY3" fmla="*/ 382265 h 675941"/>
              <a:gd name="connsiteX4" fmla="*/ 384906 w 385601"/>
              <a:gd name="connsiteY4" fmla="*/ 441599 h 675941"/>
              <a:gd name="connsiteX5" fmla="*/ 355922 w 385601"/>
              <a:gd name="connsiteY5" fmla="*/ 493912 h 675941"/>
              <a:gd name="connsiteX6" fmla="*/ 333368 w 385601"/>
              <a:gd name="connsiteY6" fmla="*/ 548598 h 675941"/>
              <a:gd name="connsiteX7" fmla="*/ 225147 w 385601"/>
              <a:gd name="connsiteY7" fmla="*/ 583605 h 675941"/>
              <a:gd name="connsiteX8" fmla="*/ 192898 w 385601"/>
              <a:gd name="connsiteY8" fmla="*/ 642939 h 675941"/>
              <a:gd name="connsiteX9" fmla="*/ 92789 w 385601"/>
              <a:gd name="connsiteY9" fmla="*/ 670232 h 675941"/>
              <a:gd name="connsiteX10" fmla="*/ 0 w 385601"/>
              <a:gd name="connsiteY10" fmla="*/ 537621 h 675941"/>
              <a:gd name="connsiteX11" fmla="*/ 64695 w 385601"/>
              <a:gd name="connsiteY11" fmla="*/ 420535 h 675941"/>
              <a:gd name="connsiteX12" fmla="*/ 104264 w 385601"/>
              <a:gd name="connsiteY12" fmla="*/ 230074 h 675941"/>
              <a:gd name="connsiteX13" fmla="*/ 143833 w 385601"/>
              <a:gd name="connsiteY13" fmla="*/ 185277 h 675941"/>
              <a:gd name="connsiteX14" fmla="*/ 167574 w 385601"/>
              <a:gd name="connsiteY14" fmla="*/ 112197 h 675941"/>
              <a:gd name="connsiteX15" fmla="*/ 159463 w 385601"/>
              <a:gd name="connsiteY15" fmla="*/ 5792 h 675941"/>
              <a:gd name="connsiteX16" fmla="*/ 243843 w 385601"/>
              <a:gd name="connsiteY16" fmla="*/ 59489 h 675941"/>
              <a:gd name="connsiteX17" fmla="*/ 246316 w 385601"/>
              <a:gd name="connsiteY17" fmla="*/ 185376 h 675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85601" h="675941">
                <a:moveTo>
                  <a:pt x="246316" y="185376"/>
                </a:moveTo>
                <a:cubicBezTo>
                  <a:pt x="261254" y="205153"/>
                  <a:pt x="347415" y="182409"/>
                  <a:pt x="367001" y="222657"/>
                </a:cubicBezTo>
                <a:cubicBezTo>
                  <a:pt x="378852" y="244700"/>
                  <a:pt x="378852" y="271222"/>
                  <a:pt x="367001" y="293264"/>
                </a:cubicBezTo>
                <a:cubicBezTo>
                  <a:pt x="387112" y="318659"/>
                  <a:pt x="390515" y="353459"/>
                  <a:pt x="375706" y="382265"/>
                </a:cubicBezTo>
                <a:cubicBezTo>
                  <a:pt x="383966" y="400886"/>
                  <a:pt x="387142" y="421356"/>
                  <a:pt x="384906" y="441599"/>
                </a:cubicBezTo>
                <a:cubicBezTo>
                  <a:pt x="381622" y="461872"/>
                  <a:pt x="371374" y="480374"/>
                  <a:pt x="355922" y="493912"/>
                </a:cubicBezTo>
                <a:cubicBezTo>
                  <a:pt x="359740" y="514985"/>
                  <a:pt x="350926" y="536345"/>
                  <a:pt x="333368" y="548598"/>
                </a:cubicBezTo>
                <a:cubicBezTo>
                  <a:pt x="303691" y="568376"/>
                  <a:pt x="225147" y="583605"/>
                  <a:pt x="225147" y="583605"/>
                </a:cubicBezTo>
                <a:lnTo>
                  <a:pt x="192898" y="642939"/>
                </a:lnTo>
                <a:cubicBezTo>
                  <a:pt x="192898" y="642939"/>
                  <a:pt x="148185" y="692384"/>
                  <a:pt x="92789" y="670232"/>
                </a:cubicBezTo>
                <a:cubicBezTo>
                  <a:pt x="37393" y="648081"/>
                  <a:pt x="0" y="537621"/>
                  <a:pt x="0" y="537621"/>
                </a:cubicBezTo>
                <a:cubicBezTo>
                  <a:pt x="2473" y="523480"/>
                  <a:pt x="64695" y="420535"/>
                  <a:pt x="64695" y="420535"/>
                </a:cubicBezTo>
                <a:cubicBezTo>
                  <a:pt x="64695" y="420535"/>
                  <a:pt x="77060" y="267355"/>
                  <a:pt x="104264" y="230074"/>
                </a:cubicBezTo>
                <a:cubicBezTo>
                  <a:pt x="131468" y="192792"/>
                  <a:pt x="143833" y="185277"/>
                  <a:pt x="143833" y="185277"/>
                </a:cubicBezTo>
                <a:cubicBezTo>
                  <a:pt x="143833" y="185277"/>
                  <a:pt x="167574" y="134151"/>
                  <a:pt x="167574" y="112197"/>
                </a:cubicBezTo>
                <a:cubicBezTo>
                  <a:pt x="167574" y="90244"/>
                  <a:pt x="147196" y="20032"/>
                  <a:pt x="159463" y="5792"/>
                </a:cubicBezTo>
                <a:cubicBezTo>
                  <a:pt x="171729" y="-8448"/>
                  <a:pt x="221882" y="1441"/>
                  <a:pt x="243843" y="59489"/>
                </a:cubicBezTo>
                <a:cubicBezTo>
                  <a:pt x="265804" y="117537"/>
                  <a:pt x="246316" y="185376"/>
                  <a:pt x="246316" y="185376"/>
                </a:cubicBezTo>
                <a:close/>
              </a:path>
            </a:pathLst>
          </a:custGeom>
          <a:solidFill>
            <a:srgbClr val="FFBF9D"/>
          </a:solidFill>
          <a:ln w="9887" cap="flat">
            <a:noFill/>
            <a:prstDash val="solid"/>
            <a:miter/>
          </a:ln>
        </p:spPr>
        <p:txBody>
          <a:bodyPr rtlCol="0" anchor="ctr"/>
          <a:lstStyle/>
          <a:p>
            <a:endParaRPr lang="en-IN"/>
          </a:p>
        </p:txBody>
      </p:sp>
      <p:sp>
        <p:nvSpPr>
          <p:cNvPr id="182" name="Freeform: Shape 181">
            <a:extLst>
              <a:ext uri="{FF2B5EF4-FFF2-40B4-BE49-F238E27FC236}">
                <a16:creationId xmlns:a16="http://schemas.microsoft.com/office/drawing/2014/main" id="{9BE9B59B-8B71-4F06-1005-C76823B60903}"/>
              </a:ext>
            </a:extLst>
          </p:cNvPr>
          <p:cNvSpPr/>
          <p:nvPr/>
        </p:nvSpPr>
        <p:spPr>
          <a:xfrm>
            <a:off x="8472610" y="3969710"/>
            <a:ext cx="132357" cy="9210"/>
          </a:xfrm>
          <a:custGeom>
            <a:avLst/>
            <a:gdLst>
              <a:gd name="connsiteX0" fmla="*/ 132358 w 132357"/>
              <a:gd name="connsiteY0" fmla="*/ 8908 h 9210"/>
              <a:gd name="connsiteX1" fmla="*/ 66278 w 132357"/>
              <a:gd name="connsiteY1" fmla="*/ 5150 h 9210"/>
              <a:gd name="connsiteX2" fmla="*/ 0 w 132357"/>
              <a:gd name="connsiteY2" fmla="*/ 8117 h 9210"/>
              <a:gd name="connsiteX3" fmla="*/ 19092 w 132357"/>
              <a:gd name="connsiteY3" fmla="*/ 3470 h 9210"/>
              <a:gd name="connsiteX4" fmla="*/ 113365 w 132357"/>
              <a:gd name="connsiteY4" fmla="*/ 4063 h 9210"/>
              <a:gd name="connsiteX5" fmla="*/ 132358 w 132357"/>
              <a:gd name="connsiteY5" fmla="*/ 8908 h 9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357" h="9210">
                <a:moveTo>
                  <a:pt x="132358" y="8908"/>
                </a:moveTo>
                <a:cubicBezTo>
                  <a:pt x="132358" y="10491"/>
                  <a:pt x="102681" y="5348"/>
                  <a:pt x="66278" y="5150"/>
                </a:cubicBezTo>
                <a:cubicBezTo>
                  <a:pt x="29875" y="4953"/>
                  <a:pt x="297" y="9700"/>
                  <a:pt x="0" y="8117"/>
                </a:cubicBezTo>
                <a:cubicBezTo>
                  <a:pt x="6084" y="5586"/>
                  <a:pt x="12524" y="4023"/>
                  <a:pt x="19092" y="3470"/>
                </a:cubicBezTo>
                <a:cubicBezTo>
                  <a:pt x="50352" y="-1346"/>
                  <a:pt x="82175" y="-1149"/>
                  <a:pt x="113365" y="4063"/>
                </a:cubicBezTo>
                <a:cubicBezTo>
                  <a:pt x="119904" y="4696"/>
                  <a:pt x="126314" y="6327"/>
                  <a:pt x="132358" y="8908"/>
                </a:cubicBezTo>
                <a:close/>
              </a:path>
            </a:pathLst>
          </a:custGeom>
          <a:solidFill>
            <a:srgbClr val="FF9A6C"/>
          </a:solidFill>
          <a:ln w="9887" cap="flat">
            <a:noFill/>
            <a:prstDash val="solid"/>
            <a:miter/>
          </a:ln>
        </p:spPr>
        <p:txBody>
          <a:bodyPr rtlCol="0" anchor="ctr"/>
          <a:lstStyle/>
          <a:p>
            <a:endParaRPr lang="en-IN"/>
          </a:p>
        </p:txBody>
      </p:sp>
      <p:sp>
        <p:nvSpPr>
          <p:cNvPr id="183" name="Freeform: Shape 182">
            <a:extLst>
              <a:ext uri="{FF2B5EF4-FFF2-40B4-BE49-F238E27FC236}">
                <a16:creationId xmlns:a16="http://schemas.microsoft.com/office/drawing/2014/main" id="{91178C6B-8AAC-8AED-134E-8D6B3AAD1F1C}"/>
              </a:ext>
            </a:extLst>
          </p:cNvPr>
          <p:cNvSpPr/>
          <p:nvPr/>
        </p:nvSpPr>
        <p:spPr>
          <a:xfrm>
            <a:off x="8487053" y="4070586"/>
            <a:ext cx="124740" cy="9477"/>
          </a:xfrm>
          <a:custGeom>
            <a:avLst/>
            <a:gdLst>
              <a:gd name="connsiteX0" fmla="*/ 124741 w 124740"/>
              <a:gd name="connsiteY0" fmla="*/ 9197 h 9477"/>
              <a:gd name="connsiteX1" fmla="*/ 62420 w 124740"/>
              <a:gd name="connsiteY1" fmla="*/ 5143 h 9477"/>
              <a:gd name="connsiteX2" fmla="*/ 0 w 124740"/>
              <a:gd name="connsiteY2" fmla="*/ 8703 h 9477"/>
              <a:gd name="connsiteX3" fmla="*/ 124741 w 124740"/>
              <a:gd name="connsiteY3" fmla="*/ 9197 h 9477"/>
            </a:gdLst>
            <a:ahLst/>
            <a:cxnLst>
              <a:cxn ang="0">
                <a:pos x="connsiteX0" y="connsiteY0"/>
              </a:cxn>
              <a:cxn ang="0">
                <a:pos x="connsiteX1" y="connsiteY1"/>
              </a:cxn>
              <a:cxn ang="0">
                <a:pos x="connsiteX2" y="connsiteY2"/>
              </a:cxn>
              <a:cxn ang="0">
                <a:pos x="connsiteX3" y="connsiteY3"/>
              </a:cxn>
            </a:cxnLst>
            <a:rect l="l" t="t" r="r" b="b"/>
            <a:pathLst>
              <a:path w="124740" h="9477">
                <a:moveTo>
                  <a:pt x="124741" y="9197"/>
                </a:moveTo>
                <a:cubicBezTo>
                  <a:pt x="124741" y="10779"/>
                  <a:pt x="96845" y="5143"/>
                  <a:pt x="62420" y="5143"/>
                </a:cubicBezTo>
                <a:cubicBezTo>
                  <a:pt x="27995" y="5143"/>
                  <a:pt x="297" y="10285"/>
                  <a:pt x="0" y="8703"/>
                </a:cubicBezTo>
                <a:cubicBezTo>
                  <a:pt x="40776" y="-3065"/>
                  <a:pt x="84064" y="-2897"/>
                  <a:pt x="124741" y="9197"/>
                </a:cubicBezTo>
                <a:close/>
              </a:path>
            </a:pathLst>
          </a:custGeom>
          <a:solidFill>
            <a:srgbClr val="FF9A6C"/>
          </a:solidFill>
          <a:ln w="9887" cap="flat">
            <a:noFill/>
            <a:prstDash val="solid"/>
            <a:miter/>
          </a:ln>
        </p:spPr>
        <p:txBody>
          <a:bodyPr rtlCol="0" anchor="ctr"/>
          <a:lstStyle/>
          <a:p>
            <a:endParaRPr lang="en-IN"/>
          </a:p>
        </p:txBody>
      </p:sp>
      <p:sp>
        <p:nvSpPr>
          <p:cNvPr id="184" name="Freeform: Shape 183">
            <a:extLst>
              <a:ext uri="{FF2B5EF4-FFF2-40B4-BE49-F238E27FC236}">
                <a16:creationId xmlns:a16="http://schemas.microsoft.com/office/drawing/2014/main" id="{FB608F04-3AE8-C1A1-5833-B16B0BB78F40}"/>
              </a:ext>
            </a:extLst>
          </p:cNvPr>
          <p:cNvSpPr/>
          <p:nvPr/>
        </p:nvSpPr>
        <p:spPr>
          <a:xfrm>
            <a:off x="8495461" y="4181694"/>
            <a:ext cx="109408" cy="12949"/>
          </a:xfrm>
          <a:custGeom>
            <a:avLst/>
            <a:gdLst>
              <a:gd name="connsiteX0" fmla="*/ 109408 w 109408"/>
              <a:gd name="connsiteY0" fmla="*/ 242 h 12949"/>
              <a:gd name="connsiteX1" fmla="*/ 55298 w 109408"/>
              <a:gd name="connsiteY1" fmla="*/ 11911 h 12949"/>
              <a:gd name="connsiteX2" fmla="*/ 0 w 109408"/>
              <a:gd name="connsiteY2" fmla="*/ 8351 h 12949"/>
              <a:gd name="connsiteX3" fmla="*/ 54902 w 109408"/>
              <a:gd name="connsiteY3" fmla="*/ 6768 h 12949"/>
              <a:gd name="connsiteX4" fmla="*/ 109408 w 109408"/>
              <a:gd name="connsiteY4" fmla="*/ 242 h 129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408" h="12949">
                <a:moveTo>
                  <a:pt x="109408" y="242"/>
                </a:moveTo>
                <a:cubicBezTo>
                  <a:pt x="92245" y="7421"/>
                  <a:pt x="73895" y="11377"/>
                  <a:pt x="55298" y="11911"/>
                </a:cubicBezTo>
                <a:cubicBezTo>
                  <a:pt x="36799" y="14067"/>
                  <a:pt x="18063" y="12860"/>
                  <a:pt x="0" y="8351"/>
                </a:cubicBezTo>
                <a:cubicBezTo>
                  <a:pt x="0" y="6867"/>
                  <a:pt x="24731" y="9043"/>
                  <a:pt x="54902" y="6768"/>
                </a:cubicBezTo>
                <a:cubicBezTo>
                  <a:pt x="85073" y="4494"/>
                  <a:pt x="109012" y="-1242"/>
                  <a:pt x="109408" y="242"/>
                </a:cubicBezTo>
                <a:close/>
              </a:path>
            </a:pathLst>
          </a:custGeom>
          <a:solidFill>
            <a:srgbClr val="FF9A6C"/>
          </a:solidFill>
          <a:ln w="9887" cap="flat">
            <a:noFill/>
            <a:prstDash val="solid"/>
            <a:miter/>
          </a:ln>
        </p:spPr>
        <p:txBody>
          <a:bodyPr rtlCol="0" anchor="ctr"/>
          <a:lstStyle/>
          <a:p>
            <a:endParaRPr lang="en-IN"/>
          </a:p>
        </p:txBody>
      </p:sp>
      <p:sp>
        <p:nvSpPr>
          <p:cNvPr id="185" name="Freeform: Shape 184">
            <a:extLst>
              <a:ext uri="{FF2B5EF4-FFF2-40B4-BE49-F238E27FC236}">
                <a16:creationId xmlns:a16="http://schemas.microsoft.com/office/drawing/2014/main" id="{021DC1E3-3F65-49DB-E0F5-0D95BBA7FFC6}"/>
              </a:ext>
            </a:extLst>
          </p:cNvPr>
          <p:cNvSpPr/>
          <p:nvPr/>
        </p:nvSpPr>
        <p:spPr>
          <a:xfrm>
            <a:off x="8365774" y="4249082"/>
            <a:ext cx="163518" cy="24305"/>
          </a:xfrm>
          <a:custGeom>
            <a:avLst/>
            <a:gdLst>
              <a:gd name="connsiteX0" fmla="*/ 163518 w 163518"/>
              <a:gd name="connsiteY0" fmla="*/ 6329 h 24305"/>
              <a:gd name="connsiteX1" fmla="*/ 140667 w 163518"/>
              <a:gd name="connsiteY1" fmla="*/ 16218 h 24305"/>
              <a:gd name="connsiteX2" fmla="*/ 21961 w 163518"/>
              <a:gd name="connsiteY2" fmla="*/ 11768 h 24305"/>
              <a:gd name="connsiteX3" fmla="*/ 0 w 163518"/>
              <a:gd name="connsiteY3" fmla="*/ 0 h 24305"/>
              <a:gd name="connsiteX4" fmla="*/ 81314 w 163518"/>
              <a:gd name="connsiteY4" fmla="*/ 19086 h 24305"/>
              <a:gd name="connsiteX5" fmla="*/ 163518 w 163518"/>
              <a:gd name="connsiteY5" fmla="*/ 6329 h 24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518" h="24305">
                <a:moveTo>
                  <a:pt x="163518" y="6329"/>
                </a:moveTo>
                <a:cubicBezTo>
                  <a:pt x="156505" y="10868"/>
                  <a:pt x="148779" y="14211"/>
                  <a:pt x="140667" y="16218"/>
                </a:cubicBezTo>
                <a:cubicBezTo>
                  <a:pt x="101751" y="28362"/>
                  <a:pt x="59858" y="26789"/>
                  <a:pt x="21961" y="11768"/>
                </a:cubicBezTo>
                <a:cubicBezTo>
                  <a:pt x="14047" y="9068"/>
                  <a:pt x="6628" y="5093"/>
                  <a:pt x="0" y="0"/>
                </a:cubicBezTo>
                <a:cubicBezTo>
                  <a:pt x="25918" y="10650"/>
                  <a:pt x="53368" y="17098"/>
                  <a:pt x="81314" y="19086"/>
                </a:cubicBezTo>
                <a:cubicBezTo>
                  <a:pt x="109220" y="19264"/>
                  <a:pt x="136978" y="14952"/>
                  <a:pt x="163518" y="6329"/>
                </a:cubicBezTo>
                <a:close/>
              </a:path>
            </a:pathLst>
          </a:custGeom>
          <a:solidFill>
            <a:srgbClr val="FF9A6C"/>
          </a:solidFill>
          <a:ln w="9887" cap="flat">
            <a:noFill/>
            <a:prstDash val="solid"/>
            <a:miter/>
          </a:ln>
        </p:spPr>
        <p:txBody>
          <a:bodyPr rtlCol="0" anchor="ctr"/>
          <a:lstStyle/>
          <a:p>
            <a:endParaRPr lang="en-IN"/>
          </a:p>
        </p:txBody>
      </p:sp>
      <p:sp>
        <p:nvSpPr>
          <p:cNvPr id="186" name="Freeform: Shape 185">
            <a:extLst>
              <a:ext uri="{FF2B5EF4-FFF2-40B4-BE49-F238E27FC236}">
                <a16:creationId xmlns:a16="http://schemas.microsoft.com/office/drawing/2014/main" id="{EB8D53B7-6613-B4FD-EAF6-EE1360087230}"/>
              </a:ext>
            </a:extLst>
          </p:cNvPr>
          <p:cNvSpPr/>
          <p:nvPr/>
        </p:nvSpPr>
        <p:spPr>
          <a:xfrm>
            <a:off x="8387636" y="3879003"/>
            <a:ext cx="142546" cy="13802"/>
          </a:xfrm>
          <a:custGeom>
            <a:avLst/>
            <a:gdLst>
              <a:gd name="connsiteX0" fmla="*/ 142547 w 142546"/>
              <a:gd name="connsiteY0" fmla="*/ 9032 h 13802"/>
              <a:gd name="connsiteX1" fmla="*/ 71026 w 142546"/>
              <a:gd name="connsiteY1" fmla="*/ 5373 h 13802"/>
              <a:gd name="connsiteX2" fmla="*/ 0 w 142546"/>
              <a:gd name="connsiteY2" fmla="*/ 13581 h 13802"/>
              <a:gd name="connsiteX3" fmla="*/ 19784 w 142546"/>
              <a:gd name="connsiteY3" fmla="*/ 6956 h 13802"/>
              <a:gd name="connsiteX4" fmla="*/ 70630 w 142546"/>
              <a:gd name="connsiteY4" fmla="*/ 132 h 13802"/>
              <a:gd name="connsiteX5" fmla="*/ 121674 w 142546"/>
              <a:gd name="connsiteY5" fmla="*/ 3692 h 13802"/>
              <a:gd name="connsiteX6" fmla="*/ 142547 w 142546"/>
              <a:gd name="connsiteY6" fmla="*/ 9032 h 13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2546" h="13802">
                <a:moveTo>
                  <a:pt x="142547" y="9032"/>
                </a:moveTo>
                <a:cubicBezTo>
                  <a:pt x="142547" y="10713"/>
                  <a:pt x="110595" y="3890"/>
                  <a:pt x="71026" y="5373"/>
                </a:cubicBezTo>
                <a:cubicBezTo>
                  <a:pt x="31457" y="6857"/>
                  <a:pt x="396" y="15262"/>
                  <a:pt x="0" y="13581"/>
                </a:cubicBezTo>
                <a:cubicBezTo>
                  <a:pt x="6222" y="10387"/>
                  <a:pt x="12889" y="8152"/>
                  <a:pt x="19784" y="6956"/>
                </a:cubicBezTo>
                <a:cubicBezTo>
                  <a:pt x="36463" y="2970"/>
                  <a:pt x="53497" y="686"/>
                  <a:pt x="70630" y="132"/>
                </a:cubicBezTo>
                <a:cubicBezTo>
                  <a:pt x="87724" y="-422"/>
                  <a:pt x="104828" y="765"/>
                  <a:pt x="121674" y="3692"/>
                </a:cubicBezTo>
                <a:cubicBezTo>
                  <a:pt x="128856" y="4414"/>
                  <a:pt x="135899" y="6214"/>
                  <a:pt x="142547" y="9032"/>
                </a:cubicBezTo>
                <a:close/>
              </a:path>
            </a:pathLst>
          </a:custGeom>
          <a:solidFill>
            <a:srgbClr val="FF9A6C"/>
          </a:solidFill>
          <a:ln w="9887" cap="flat">
            <a:noFill/>
            <a:prstDash val="solid"/>
            <a:miter/>
          </a:ln>
        </p:spPr>
        <p:txBody>
          <a:bodyPr rtlCol="0" anchor="ctr"/>
          <a:lstStyle/>
          <a:p>
            <a:endParaRPr lang="en-IN"/>
          </a:p>
        </p:txBody>
      </p:sp>
      <p:sp>
        <p:nvSpPr>
          <p:cNvPr id="187" name="Freeform: Shape 186">
            <a:extLst>
              <a:ext uri="{FF2B5EF4-FFF2-40B4-BE49-F238E27FC236}">
                <a16:creationId xmlns:a16="http://schemas.microsoft.com/office/drawing/2014/main" id="{F3114706-B6EE-696E-480B-274E24E7B5AA}"/>
              </a:ext>
            </a:extLst>
          </p:cNvPr>
          <p:cNvSpPr/>
          <p:nvPr/>
        </p:nvSpPr>
        <p:spPr>
          <a:xfrm>
            <a:off x="8454908" y="4301593"/>
            <a:ext cx="119495" cy="450640"/>
          </a:xfrm>
          <a:custGeom>
            <a:avLst/>
            <a:gdLst>
              <a:gd name="connsiteX0" fmla="*/ 92487 w 119495"/>
              <a:gd name="connsiteY0" fmla="*/ 450641 h 450640"/>
              <a:gd name="connsiteX1" fmla="*/ 99412 w 119495"/>
              <a:gd name="connsiteY1" fmla="*/ 433137 h 450640"/>
              <a:gd name="connsiteX2" fmla="*/ 112469 w 119495"/>
              <a:gd name="connsiteY2" fmla="*/ 383692 h 450640"/>
              <a:gd name="connsiteX3" fmla="*/ 111579 w 119495"/>
              <a:gd name="connsiteY3" fmla="*/ 308437 h 450640"/>
              <a:gd name="connsiteX4" fmla="*/ 77847 w 119495"/>
              <a:gd name="connsiteY4" fmla="*/ 223293 h 450640"/>
              <a:gd name="connsiteX5" fmla="*/ 28386 w 119495"/>
              <a:gd name="connsiteY5" fmla="*/ 143588 h 450640"/>
              <a:gd name="connsiteX6" fmla="*/ 7612 w 119495"/>
              <a:gd name="connsiteY6" fmla="*/ 69915 h 450640"/>
              <a:gd name="connsiteX7" fmla="*/ 1281 w 119495"/>
              <a:gd name="connsiteY7" fmla="*/ 18789 h 450640"/>
              <a:gd name="connsiteX8" fmla="*/ 193 w 119495"/>
              <a:gd name="connsiteY8" fmla="*/ 4846 h 450640"/>
              <a:gd name="connsiteX9" fmla="*/ 193 w 119495"/>
              <a:gd name="connsiteY9" fmla="*/ 0 h 450640"/>
              <a:gd name="connsiteX10" fmla="*/ 1281 w 119495"/>
              <a:gd name="connsiteY10" fmla="*/ 4747 h 450640"/>
              <a:gd name="connsiteX11" fmla="*/ 3259 w 119495"/>
              <a:gd name="connsiteY11" fmla="*/ 18591 h 450640"/>
              <a:gd name="connsiteX12" fmla="*/ 11272 w 119495"/>
              <a:gd name="connsiteY12" fmla="*/ 69223 h 450640"/>
              <a:gd name="connsiteX13" fmla="*/ 32738 w 119495"/>
              <a:gd name="connsiteY13" fmla="*/ 141709 h 450640"/>
              <a:gd name="connsiteX14" fmla="*/ 82199 w 119495"/>
              <a:gd name="connsiteY14" fmla="*/ 220821 h 450640"/>
              <a:gd name="connsiteX15" fmla="*/ 116327 w 119495"/>
              <a:gd name="connsiteY15" fmla="*/ 307943 h 450640"/>
              <a:gd name="connsiteX16" fmla="*/ 116327 w 119495"/>
              <a:gd name="connsiteY16" fmla="*/ 384582 h 450640"/>
              <a:gd name="connsiteX17" fmla="*/ 101489 w 119495"/>
              <a:gd name="connsiteY17" fmla="*/ 434027 h 450640"/>
              <a:gd name="connsiteX18" fmla="*/ 95257 w 119495"/>
              <a:gd name="connsiteY18" fmla="*/ 446685 h 450640"/>
              <a:gd name="connsiteX19" fmla="*/ 92487 w 119495"/>
              <a:gd name="connsiteY19" fmla="*/ 450641 h 450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9495" h="450640">
                <a:moveTo>
                  <a:pt x="92487" y="450641"/>
                </a:moveTo>
                <a:cubicBezTo>
                  <a:pt x="91993" y="450641"/>
                  <a:pt x="95059" y="444411"/>
                  <a:pt x="99412" y="433137"/>
                </a:cubicBezTo>
                <a:cubicBezTo>
                  <a:pt x="105634" y="417206"/>
                  <a:pt x="110016" y="400622"/>
                  <a:pt x="112469" y="383692"/>
                </a:cubicBezTo>
                <a:cubicBezTo>
                  <a:pt x="116209" y="358723"/>
                  <a:pt x="115912" y="333308"/>
                  <a:pt x="111579" y="308437"/>
                </a:cubicBezTo>
                <a:cubicBezTo>
                  <a:pt x="106336" y="278028"/>
                  <a:pt x="94852" y="249044"/>
                  <a:pt x="77847" y="223293"/>
                </a:cubicBezTo>
                <a:cubicBezTo>
                  <a:pt x="59843" y="195802"/>
                  <a:pt x="39762" y="170684"/>
                  <a:pt x="28386" y="143588"/>
                </a:cubicBezTo>
                <a:cubicBezTo>
                  <a:pt x="18582" y="119933"/>
                  <a:pt x="11608" y="95201"/>
                  <a:pt x="7612" y="69915"/>
                </a:cubicBezTo>
                <a:cubicBezTo>
                  <a:pt x="4051" y="48456"/>
                  <a:pt x="2369" y="30953"/>
                  <a:pt x="1281" y="18789"/>
                </a:cubicBezTo>
                <a:cubicBezTo>
                  <a:pt x="1281" y="13251"/>
                  <a:pt x="490" y="8900"/>
                  <a:pt x="193" y="4846"/>
                </a:cubicBezTo>
                <a:cubicBezTo>
                  <a:pt x="-64" y="3244"/>
                  <a:pt x="-64" y="1602"/>
                  <a:pt x="193" y="0"/>
                </a:cubicBezTo>
                <a:cubicBezTo>
                  <a:pt x="757" y="1533"/>
                  <a:pt x="1123" y="3125"/>
                  <a:pt x="1281" y="4747"/>
                </a:cubicBezTo>
                <a:cubicBezTo>
                  <a:pt x="1281" y="8505"/>
                  <a:pt x="2468" y="13054"/>
                  <a:pt x="3259" y="18591"/>
                </a:cubicBezTo>
                <a:cubicBezTo>
                  <a:pt x="4941" y="30656"/>
                  <a:pt x="7216" y="48258"/>
                  <a:pt x="11272" y="69223"/>
                </a:cubicBezTo>
                <a:cubicBezTo>
                  <a:pt x="15585" y="94133"/>
                  <a:pt x="22787" y="118460"/>
                  <a:pt x="32738" y="141709"/>
                </a:cubicBezTo>
                <a:cubicBezTo>
                  <a:pt x="43817" y="168014"/>
                  <a:pt x="63602" y="192637"/>
                  <a:pt x="82199" y="220821"/>
                </a:cubicBezTo>
                <a:cubicBezTo>
                  <a:pt x="99659" y="247096"/>
                  <a:pt x="111292" y="276802"/>
                  <a:pt x="116327" y="307943"/>
                </a:cubicBezTo>
                <a:cubicBezTo>
                  <a:pt x="120551" y="333318"/>
                  <a:pt x="120551" y="359207"/>
                  <a:pt x="116327" y="384582"/>
                </a:cubicBezTo>
                <a:cubicBezTo>
                  <a:pt x="113439" y="401611"/>
                  <a:pt x="108453" y="418225"/>
                  <a:pt x="101489" y="434027"/>
                </a:cubicBezTo>
                <a:cubicBezTo>
                  <a:pt x="99669" y="438369"/>
                  <a:pt x="97592" y="442591"/>
                  <a:pt x="95257" y="446685"/>
                </a:cubicBezTo>
                <a:cubicBezTo>
                  <a:pt x="94466" y="448089"/>
                  <a:pt x="93536" y="449415"/>
                  <a:pt x="92487" y="450641"/>
                </a:cubicBezTo>
                <a:close/>
              </a:path>
            </a:pathLst>
          </a:custGeom>
          <a:solidFill>
            <a:srgbClr val="263238"/>
          </a:solidFill>
          <a:ln w="9887" cap="flat">
            <a:noFill/>
            <a:prstDash val="solid"/>
            <a:miter/>
          </a:ln>
        </p:spPr>
        <p:txBody>
          <a:bodyPr rtlCol="0" anchor="ctr"/>
          <a:lstStyle/>
          <a:p>
            <a:endParaRPr lang="en-IN"/>
          </a:p>
        </p:txBody>
      </p:sp>
      <p:sp>
        <p:nvSpPr>
          <p:cNvPr id="188" name="Freeform: Shape 187">
            <a:extLst>
              <a:ext uri="{FF2B5EF4-FFF2-40B4-BE49-F238E27FC236}">
                <a16:creationId xmlns:a16="http://schemas.microsoft.com/office/drawing/2014/main" id="{08ABD53A-BD4C-22E9-49E3-6F8A7194C3CB}"/>
              </a:ext>
            </a:extLst>
          </p:cNvPr>
          <p:cNvSpPr/>
          <p:nvPr/>
        </p:nvSpPr>
        <p:spPr>
          <a:xfrm>
            <a:off x="8458464" y="4298527"/>
            <a:ext cx="4550" cy="15624"/>
          </a:xfrm>
          <a:custGeom>
            <a:avLst/>
            <a:gdLst>
              <a:gd name="connsiteX0" fmla="*/ 0 w 4550"/>
              <a:gd name="connsiteY0" fmla="*/ 0 h 15624"/>
              <a:gd name="connsiteX1" fmla="*/ 4550 w 4550"/>
              <a:gd name="connsiteY1" fmla="*/ 15624 h 15624"/>
              <a:gd name="connsiteX2" fmla="*/ 4550 w 4550"/>
              <a:gd name="connsiteY2" fmla="*/ 0 h 15624"/>
            </a:gdLst>
            <a:ahLst/>
            <a:cxnLst>
              <a:cxn ang="0">
                <a:pos x="connsiteX0" y="connsiteY0"/>
              </a:cxn>
              <a:cxn ang="0">
                <a:pos x="connsiteX1" y="connsiteY1"/>
              </a:cxn>
              <a:cxn ang="0">
                <a:pos x="connsiteX2" y="connsiteY2"/>
              </a:cxn>
            </a:cxnLst>
            <a:rect l="l" t="t" r="r" b="b"/>
            <a:pathLst>
              <a:path w="4550" h="15624">
                <a:moveTo>
                  <a:pt x="0" y="0"/>
                </a:moveTo>
                <a:cubicBezTo>
                  <a:pt x="1286" y="5340"/>
                  <a:pt x="2869" y="10482"/>
                  <a:pt x="4550" y="15624"/>
                </a:cubicBezTo>
                <a:lnTo>
                  <a:pt x="4550" y="0"/>
                </a:lnTo>
                <a:close/>
              </a:path>
            </a:pathLst>
          </a:custGeom>
          <a:solidFill>
            <a:srgbClr val="000000"/>
          </a:solidFill>
          <a:ln w="9887" cap="flat">
            <a:noFill/>
            <a:prstDash val="solid"/>
            <a:miter/>
          </a:ln>
        </p:spPr>
        <p:txBody>
          <a:bodyPr rtlCol="0" anchor="ctr"/>
          <a:lstStyle/>
          <a:p>
            <a:endParaRPr lang="en-IN"/>
          </a:p>
        </p:txBody>
      </p:sp>
      <p:sp>
        <p:nvSpPr>
          <p:cNvPr id="189" name="Freeform: Shape 188">
            <a:extLst>
              <a:ext uri="{FF2B5EF4-FFF2-40B4-BE49-F238E27FC236}">
                <a16:creationId xmlns:a16="http://schemas.microsoft.com/office/drawing/2014/main" id="{FA450C39-12DF-4829-4ABA-367B0FEC9873}"/>
              </a:ext>
            </a:extLst>
          </p:cNvPr>
          <p:cNvSpPr/>
          <p:nvPr/>
        </p:nvSpPr>
        <p:spPr>
          <a:xfrm>
            <a:off x="8463015" y="4314547"/>
            <a:ext cx="148764" cy="372849"/>
          </a:xfrm>
          <a:custGeom>
            <a:avLst/>
            <a:gdLst>
              <a:gd name="connsiteX0" fmla="*/ 93580 w 148764"/>
              <a:gd name="connsiteY0" fmla="*/ 160894 h 372849"/>
              <a:gd name="connsiteX1" fmla="*/ 0 w 148764"/>
              <a:gd name="connsiteY1" fmla="*/ 0 h 372849"/>
              <a:gd name="connsiteX2" fmla="*/ 23247 w 148764"/>
              <a:gd name="connsiteY2" fmla="*/ 145862 h 372849"/>
              <a:gd name="connsiteX3" fmla="*/ 75478 w 148764"/>
              <a:gd name="connsiteY3" fmla="*/ 228435 h 372849"/>
              <a:gd name="connsiteX4" fmla="*/ 105154 w 148764"/>
              <a:gd name="connsiteY4" fmla="*/ 319809 h 372849"/>
              <a:gd name="connsiteX5" fmla="*/ 104264 w 148764"/>
              <a:gd name="connsiteY5" fmla="*/ 354322 h 372849"/>
              <a:gd name="connsiteX6" fmla="*/ 129588 w 148764"/>
              <a:gd name="connsiteY6" fmla="*/ 372023 h 372849"/>
              <a:gd name="connsiteX7" fmla="*/ 143932 w 148764"/>
              <a:gd name="connsiteY7" fmla="*/ 351355 h 372849"/>
              <a:gd name="connsiteX8" fmla="*/ 93580 w 148764"/>
              <a:gd name="connsiteY8" fmla="*/ 160894 h 3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8764" h="372849">
                <a:moveTo>
                  <a:pt x="93580" y="160894"/>
                </a:moveTo>
                <a:cubicBezTo>
                  <a:pt x="59650" y="108680"/>
                  <a:pt x="19191" y="58741"/>
                  <a:pt x="0" y="0"/>
                </a:cubicBezTo>
                <a:cubicBezTo>
                  <a:pt x="0" y="49940"/>
                  <a:pt x="2374" y="100769"/>
                  <a:pt x="23247" y="145862"/>
                </a:cubicBezTo>
                <a:cubicBezTo>
                  <a:pt x="36997" y="175529"/>
                  <a:pt x="57968" y="200944"/>
                  <a:pt x="75478" y="228435"/>
                </a:cubicBezTo>
                <a:cubicBezTo>
                  <a:pt x="92987" y="255927"/>
                  <a:pt x="107331" y="287275"/>
                  <a:pt x="105154" y="319809"/>
                </a:cubicBezTo>
                <a:cubicBezTo>
                  <a:pt x="103087" y="331202"/>
                  <a:pt x="102780" y="342841"/>
                  <a:pt x="104264" y="354322"/>
                </a:cubicBezTo>
                <a:cubicBezTo>
                  <a:pt x="107133" y="365595"/>
                  <a:pt x="118707" y="375880"/>
                  <a:pt x="129588" y="372023"/>
                </a:cubicBezTo>
                <a:cubicBezTo>
                  <a:pt x="137393" y="367811"/>
                  <a:pt x="142725" y="360137"/>
                  <a:pt x="143932" y="351355"/>
                </a:cubicBezTo>
                <a:cubicBezTo>
                  <a:pt x="160946" y="285890"/>
                  <a:pt x="130380" y="217656"/>
                  <a:pt x="93580" y="160894"/>
                </a:cubicBezTo>
                <a:close/>
              </a:path>
            </a:pathLst>
          </a:custGeom>
          <a:solidFill>
            <a:srgbClr val="000000"/>
          </a:solidFill>
          <a:ln w="9887" cap="flat">
            <a:noFill/>
            <a:prstDash val="solid"/>
            <a:miter/>
          </a:ln>
        </p:spPr>
        <p:txBody>
          <a:bodyPr rtlCol="0" anchor="ctr"/>
          <a:lstStyle/>
          <a:p>
            <a:endParaRPr lang="en-IN"/>
          </a:p>
        </p:txBody>
      </p:sp>
      <p:sp>
        <p:nvSpPr>
          <p:cNvPr id="190" name="Freeform: Shape 189">
            <a:extLst>
              <a:ext uri="{FF2B5EF4-FFF2-40B4-BE49-F238E27FC236}">
                <a16:creationId xmlns:a16="http://schemas.microsoft.com/office/drawing/2014/main" id="{B4AEAA45-8EF2-5E59-AFF4-55C7AA72BFEF}"/>
              </a:ext>
            </a:extLst>
          </p:cNvPr>
          <p:cNvSpPr/>
          <p:nvPr/>
        </p:nvSpPr>
        <p:spPr>
          <a:xfrm>
            <a:off x="8991531" y="2291348"/>
            <a:ext cx="1107953" cy="988416"/>
          </a:xfrm>
          <a:custGeom>
            <a:avLst/>
            <a:gdLst>
              <a:gd name="connsiteX0" fmla="*/ 1107954 w 1107953"/>
              <a:gd name="connsiteY0" fmla="*/ 721019 h 988416"/>
              <a:gd name="connsiteX1" fmla="*/ 1044643 w 1107953"/>
              <a:gd name="connsiteY1" fmla="*/ 693527 h 988416"/>
              <a:gd name="connsiteX2" fmla="*/ 1047018 w 1107953"/>
              <a:gd name="connsiteY2" fmla="*/ 617382 h 988416"/>
              <a:gd name="connsiteX3" fmla="*/ 1066802 w 1107953"/>
              <a:gd name="connsiteY3" fmla="*/ 542522 h 988416"/>
              <a:gd name="connsiteX4" fmla="*/ 992709 w 1107953"/>
              <a:gd name="connsiteY4" fmla="*/ 433744 h 988416"/>
              <a:gd name="connsiteX5" fmla="*/ 999832 w 1107953"/>
              <a:gd name="connsiteY5" fmla="*/ 285409 h 988416"/>
              <a:gd name="connsiteX6" fmla="*/ 933752 w 1107953"/>
              <a:gd name="connsiteY6" fmla="*/ 242886 h 988416"/>
              <a:gd name="connsiteX7" fmla="*/ 898832 w 1107953"/>
              <a:gd name="connsiteY7" fmla="*/ 214505 h 988416"/>
              <a:gd name="connsiteX8" fmla="*/ 958878 w 1107953"/>
              <a:gd name="connsiteY8" fmla="*/ 216285 h 988416"/>
              <a:gd name="connsiteX9" fmla="*/ 1029410 w 1107953"/>
              <a:gd name="connsiteY9" fmla="*/ 154578 h 988416"/>
              <a:gd name="connsiteX10" fmla="*/ 1008141 w 1107953"/>
              <a:gd name="connsiteY10" fmla="*/ 64390 h 988416"/>
              <a:gd name="connsiteX11" fmla="*/ 917331 w 1107953"/>
              <a:gd name="connsiteY11" fmla="*/ 50941 h 988416"/>
              <a:gd name="connsiteX12" fmla="*/ 859461 w 1107953"/>
              <a:gd name="connsiteY12" fmla="*/ 125900 h 988416"/>
              <a:gd name="connsiteX13" fmla="*/ 846601 w 1107953"/>
              <a:gd name="connsiteY13" fmla="*/ 152897 h 988416"/>
              <a:gd name="connsiteX14" fmla="*/ 707121 w 1107953"/>
              <a:gd name="connsiteY14" fmla="*/ 26417 h 988416"/>
              <a:gd name="connsiteX15" fmla="*/ 532424 w 1107953"/>
              <a:gd name="connsiteY15" fmla="*/ 24142 h 988416"/>
              <a:gd name="connsiteX16" fmla="*/ 406793 w 1107953"/>
              <a:gd name="connsiteY16" fmla="*/ 1101 h 988416"/>
              <a:gd name="connsiteX17" fmla="*/ 291153 w 1107953"/>
              <a:gd name="connsiteY17" fmla="*/ 39965 h 988416"/>
              <a:gd name="connsiteX18" fmla="*/ 256926 w 1107953"/>
              <a:gd name="connsiteY18" fmla="*/ 106616 h 988416"/>
              <a:gd name="connsiteX19" fmla="*/ 134856 w 1107953"/>
              <a:gd name="connsiteY19" fmla="*/ 198881 h 988416"/>
              <a:gd name="connsiteX20" fmla="*/ 121304 w 1107953"/>
              <a:gd name="connsiteY20" fmla="*/ 322789 h 988416"/>
              <a:gd name="connsiteX21" fmla="*/ 44837 w 1107953"/>
              <a:gd name="connsiteY21" fmla="*/ 434337 h 988416"/>
              <a:gd name="connsiteX22" fmla="*/ 5268 w 1107953"/>
              <a:gd name="connsiteY22" fmla="*/ 558246 h 988416"/>
              <a:gd name="connsiteX23" fmla="*/ 77877 w 1107953"/>
              <a:gd name="connsiteY23" fmla="*/ 653180 h 988416"/>
              <a:gd name="connsiteX24" fmla="*/ 80152 w 1107953"/>
              <a:gd name="connsiteY24" fmla="*/ 740302 h 988416"/>
              <a:gd name="connsiteX25" fmla="*/ 119721 w 1107953"/>
              <a:gd name="connsiteY25" fmla="*/ 811008 h 988416"/>
              <a:gd name="connsiteX26" fmla="*/ 444680 w 1107953"/>
              <a:gd name="connsiteY26" fmla="*/ 896845 h 988416"/>
              <a:gd name="connsiteX27" fmla="*/ 792887 w 1107953"/>
              <a:gd name="connsiteY27" fmla="*/ 988416 h 988416"/>
              <a:gd name="connsiteX28" fmla="*/ 1090345 w 1107953"/>
              <a:gd name="connsiteY28" fmla="*/ 819315 h 988416"/>
              <a:gd name="connsiteX29" fmla="*/ 1043654 w 1107953"/>
              <a:gd name="connsiteY29" fmla="*/ 798350 h 988416"/>
              <a:gd name="connsiteX30" fmla="*/ 1107954 w 1107953"/>
              <a:gd name="connsiteY30" fmla="*/ 721019 h 988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107953" h="988416">
                <a:moveTo>
                  <a:pt x="1107954" y="721019"/>
                </a:moveTo>
                <a:cubicBezTo>
                  <a:pt x="1085301" y="733775"/>
                  <a:pt x="1054931" y="717360"/>
                  <a:pt x="1044643" y="693527"/>
                </a:cubicBezTo>
                <a:cubicBezTo>
                  <a:pt x="1034356" y="669695"/>
                  <a:pt x="1039203" y="642203"/>
                  <a:pt x="1047018" y="617382"/>
                </a:cubicBezTo>
                <a:cubicBezTo>
                  <a:pt x="1054832" y="592561"/>
                  <a:pt x="1065615" y="567937"/>
                  <a:pt x="1066802" y="542522"/>
                </a:cubicBezTo>
                <a:cubicBezTo>
                  <a:pt x="1068830" y="493888"/>
                  <a:pt x="1038718" y="449675"/>
                  <a:pt x="992709" y="433744"/>
                </a:cubicBezTo>
                <a:cubicBezTo>
                  <a:pt x="1036730" y="398836"/>
                  <a:pt x="1040390" y="323976"/>
                  <a:pt x="999832" y="285409"/>
                </a:cubicBezTo>
                <a:cubicBezTo>
                  <a:pt x="980937" y="267114"/>
                  <a:pt x="955712" y="257225"/>
                  <a:pt x="933752" y="242886"/>
                </a:cubicBezTo>
                <a:cubicBezTo>
                  <a:pt x="921248" y="234540"/>
                  <a:pt x="909555" y="225037"/>
                  <a:pt x="898832" y="214505"/>
                </a:cubicBezTo>
                <a:cubicBezTo>
                  <a:pt x="918498" y="219341"/>
                  <a:pt x="938965" y="219944"/>
                  <a:pt x="958878" y="216285"/>
                </a:cubicBezTo>
                <a:cubicBezTo>
                  <a:pt x="991423" y="209185"/>
                  <a:pt x="1018053" y="185886"/>
                  <a:pt x="1029410" y="154578"/>
                </a:cubicBezTo>
                <a:cubicBezTo>
                  <a:pt x="1040004" y="122913"/>
                  <a:pt x="1031764" y="87986"/>
                  <a:pt x="1008141" y="64390"/>
                </a:cubicBezTo>
                <a:cubicBezTo>
                  <a:pt x="983599" y="41488"/>
                  <a:pt x="947453" y="36138"/>
                  <a:pt x="917331" y="50941"/>
                </a:cubicBezTo>
                <a:cubicBezTo>
                  <a:pt x="888940" y="65973"/>
                  <a:pt x="873310" y="96925"/>
                  <a:pt x="859461" y="125900"/>
                </a:cubicBezTo>
                <a:lnTo>
                  <a:pt x="846601" y="152897"/>
                </a:lnTo>
                <a:cubicBezTo>
                  <a:pt x="806538" y="99892"/>
                  <a:pt x="768848" y="45008"/>
                  <a:pt x="707121" y="26417"/>
                </a:cubicBezTo>
                <a:cubicBezTo>
                  <a:pt x="651032" y="9507"/>
                  <a:pt x="590788" y="28395"/>
                  <a:pt x="532424" y="24142"/>
                </a:cubicBezTo>
                <a:cubicBezTo>
                  <a:pt x="489888" y="21077"/>
                  <a:pt x="449132" y="5650"/>
                  <a:pt x="406793" y="1101"/>
                </a:cubicBezTo>
                <a:cubicBezTo>
                  <a:pt x="364455" y="-3448"/>
                  <a:pt x="316180" y="5452"/>
                  <a:pt x="291153" y="39965"/>
                </a:cubicBezTo>
                <a:cubicBezTo>
                  <a:pt x="276414" y="60237"/>
                  <a:pt x="271369" y="86443"/>
                  <a:pt x="256926" y="106616"/>
                </a:cubicBezTo>
                <a:cubicBezTo>
                  <a:pt x="226260" y="148150"/>
                  <a:pt x="160081" y="153787"/>
                  <a:pt x="134856" y="198881"/>
                </a:cubicBezTo>
                <a:cubicBezTo>
                  <a:pt x="114379" y="235470"/>
                  <a:pt x="130108" y="281750"/>
                  <a:pt x="121304" y="322789"/>
                </a:cubicBezTo>
                <a:cubicBezTo>
                  <a:pt x="111412" y="367488"/>
                  <a:pt x="75008" y="400121"/>
                  <a:pt x="44837" y="434337"/>
                </a:cubicBezTo>
                <a:cubicBezTo>
                  <a:pt x="14666" y="468553"/>
                  <a:pt x="-11549" y="515822"/>
                  <a:pt x="5268" y="558246"/>
                </a:cubicBezTo>
                <a:cubicBezTo>
                  <a:pt x="20106" y="595527"/>
                  <a:pt x="63632" y="615602"/>
                  <a:pt x="77877" y="653180"/>
                </a:cubicBezTo>
                <a:cubicBezTo>
                  <a:pt x="87769" y="680573"/>
                  <a:pt x="80647" y="711031"/>
                  <a:pt x="80152" y="740302"/>
                </a:cubicBezTo>
                <a:cubicBezTo>
                  <a:pt x="79658" y="769573"/>
                  <a:pt x="91330" y="804383"/>
                  <a:pt x="119721" y="811008"/>
                </a:cubicBezTo>
                <a:lnTo>
                  <a:pt x="444680" y="896845"/>
                </a:lnTo>
                <a:cubicBezTo>
                  <a:pt x="556561" y="942334"/>
                  <a:pt x="672201" y="988614"/>
                  <a:pt x="792887" y="988416"/>
                </a:cubicBezTo>
                <a:cubicBezTo>
                  <a:pt x="913572" y="988219"/>
                  <a:pt x="1042665" y="930269"/>
                  <a:pt x="1090345" y="819315"/>
                </a:cubicBezTo>
                <a:cubicBezTo>
                  <a:pt x="1072678" y="818544"/>
                  <a:pt x="1055970" y="811048"/>
                  <a:pt x="1043654" y="798350"/>
                </a:cubicBezTo>
                <a:cubicBezTo>
                  <a:pt x="1075764" y="783734"/>
                  <a:pt x="1099446" y="755254"/>
                  <a:pt x="1107954" y="721019"/>
                </a:cubicBezTo>
                <a:close/>
              </a:path>
            </a:pathLst>
          </a:custGeom>
          <a:solidFill>
            <a:srgbClr val="263238"/>
          </a:solidFill>
          <a:ln w="9887" cap="flat">
            <a:noFill/>
            <a:prstDash val="solid"/>
            <a:miter/>
          </a:ln>
        </p:spPr>
        <p:txBody>
          <a:bodyPr rtlCol="0" anchor="ctr"/>
          <a:lstStyle/>
          <a:p>
            <a:endParaRPr lang="en-IN"/>
          </a:p>
        </p:txBody>
      </p:sp>
      <p:sp>
        <p:nvSpPr>
          <p:cNvPr id="191" name="Freeform: Shape 190">
            <a:extLst>
              <a:ext uri="{FF2B5EF4-FFF2-40B4-BE49-F238E27FC236}">
                <a16:creationId xmlns:a16="http://schemas.microsoft.com/office/drawing/2014/main" id="{67F0FEE4-9D85-9791-5F33-40BC94D6EC26}"/>
              </a:ext>
            </a:extLst>
          </p:cNvPr>
          <p:cNvSpPr/>
          <p:nvPr/>
        </p:nvSpPr>
        <p:spPr>
          <a:xfrm>
            <a:off x="9779125" y="2513057"/>
            <a:ext cx="126470" cy="601264"/>
          </a:xfrm>
          <a:custGeom>
            <a:avLst/>
            <a:gdLst>
              <a:gd name="connsiteX0" fmla="*/ 54061 w 126470"/>
              <a:gd name="connsiteY0" fmla="*/ 601265 h 601264"/>
              <a:gd name="connsiteX1" fmla="*/ 119548 w 126470"/>
              <a:gd name="connsiteY1" fmla="*/ 350085 h 601264"/>
              <a:gd name="connsiteX2" fmla="*/ 98873 w 126470"/>
              <a:gd name="connsiteY2" fmla="*/ 93663 h 601264"/>
              <a:gd name="connsiteX3" fmla="*/ 42190 w 126470"/>
              <a:gd name="connsiteY3" fmla="*/ 15 h 601264"/>
              <a:gd name="connsiteX4" fmla="*/ 52083 w 126470"/>
              <a:gd name="connsiteY4" fmla="*/ 86148 h 601264"/>
              <a:gd name="connsiteX5" fmla="*/ 1929 w 126470"/>
              <a:gd name="connsiteY5" fmla="*/ 345931 h 601264"/>
              <a:gd name="connsiteX6" fmla="*/ 53962 w 126470"/>
              <a:gd name="connsiteY6" fmla="*/ 601265 h 601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6470" h="601264">
                <a:moveTo>
                  <a:pt x="54061" y="601265"/>
                </a:moveTo>
                <a:cubicBezTo>
                  <a:pt x="80869" y="518889"/>
                  <a:pt x="107281" y="435822"/>
                  <a:pt x="119548" y="350085"/>
                </a:cubicBezTo>
                <a:cubicBezTo>
                  <a:pt x="131814" y="264347"/>
                  <a:pt x="129440" y="174852"/>
                  <a:pt x="98873" y="93663"/>
                </a:cubicBezTo>
                <a:cubicBezTo>
                  <a:pt x="94323" y="81302"/>
                  <a:pt x="55347" y="-1271"/>
                  <a:pt x="42190" y="15"/>
                </a:cubicBezTo>
                <a:cubicBezTo>
                  <a:pt x="32892" y="905"/>
                  <a:pt x="56930" y="78039"/>
                  <a:pt x="52083" y="86148"/>
                </a:cubicBezTo>
                <a:cubicBezTo>
                  <a:pt x="6974" y="163579"/>
                  <a:pt x="-5292" y="256634"/>
                  <a:pt x="1929" y="345931"/>
                </a:cubicBezTo>
                <a:cubicBezTo>
                  <a:pt x="9744" y="432707"/>
                  <a:pt x="27194" y="518346"/>
                  <a:pt x="53962" y="601265"/>
                </a:cubicBezTo>
              </a:path>
            </a:pathLst>
          </a:custGeom>
          <a:solidFill>
            <a:srgbClr val="263238"/>
          </a:solidFill>
          <a:ln w="9887" cap="flat">
            <a:noFill/>
            <a:prstDash val="solid"/>
            <a:miter/>
          </a:ln>
        </p:spPr>
        <p:txBody>
          <a:bodyPr rtlCol="0" anchor="ctr"/>
          <a:lstStyle/>
          <a:p>
            <a:endParaRPr lang="en-IN"/>
          </a:p>
        </p:txBody>
      </p:sp>
      <p:sp>
        <p:nvSpPr>
          <p:cNvPr id="192" name="Freeform: Shape 191">
            <a:extLst>
              <a:ext uri="{FF2B5EF4-FFF2-40B4-BE49-F238E27FC236}">
                <a16:creationId xmlns:a16="http://schemas.microsoft.com/office/drawing/2014/main" id="{D211D40E-333C-9284-FDC8-551849A8EF97}"/>
              </a:ext>
            </a:extLst>
          </p:cNvPr>
          <p:cNvSpPr/>
          <p:nvPr/>
        </p:nvSpPr>
        <p:spPr>
          <a:xfrm>
            <a:off x="9115176" y="2380066"/>
            <a:ext cx="726997" cy="1310337"/>
          </a:xfrm>
          <a:custGeom>
            <a:avLst/>
            <a:gdLst>
              <a:gd name="connsiteX0" fmla="*/ 395622 w 726997"/>
              <a:gd name="connsiteY0" fmla="*/ 0 h 1310337"/>
              <a:gd name="connsiteX1" fmla="*/ 375838 w 726997"/>
              <a:gd name="connsiteY1" fmla="*/ 1088 h 1310337"/>
              <a:gd name="connsiteX2" fmla="*/ 8144 w 726997"/>
              <a:gd name="connsiteY2" fmla="*/ 378550 h 1310337"/>
              <a:gd name="connsiteX3" fmla="*/ 2703 w 726997"/>
              <a:gd name="connsiteY3" fmla="*/ 847980 h 1310337"/>
              <a:gd name="connsiteX4" fmla="*/ 230224 w 726997"/>
              <a:gd name="connsiteY4" fmla="*/ 1077799 h 1310337"/>
              <a:gd name="connsiteX5" fmla="*/ 230224 w 726997"/>
              <a:gd name="connsiteY5" fmla="*/ 1185194 h 1310337"/>
              <a:gd name="connsiteX6" fmla="*/ 435191 w 726997"/>
              <a:gd name="connsiteY6" fmla="*/ 1309696 h 1310337"/>
              <a:gd name="connsiteX7" fmla="*/ 718010 w 726997"/>
              <a:gd name="connsiteY7" fmla="*/ 1157604 h 1310337"/>
              <a:gd name="connsiteX8" fmla="*/ 726715 w 726997"/>
              <a:gd name="connsiteY8" fmla="*/ 403371 h 1310337"/>
              <a:gd name="connsiteX9" fmla="*/ 395622 w 726997"/>
              <a:gd name="connsiteY9" fmla="*/ 0 h 1310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6997" h="1310337">
                <a:moveTo>
                  <a:pt x="395622" y="0"/>
                </a:moveTo>
                <a:lnTo>
                  <a:pt x="375838" y="1088"/>
                </a:lnTo>
                <a:cubicBezTo>
                  <a:pt x="173621" y="11936"/>
                  <a:pt x="13624" y="176182"/>
                  <a:pt x="8144" y="378550"/>
                </a:cubicBezTo>
                <a:cubicBezTo>
                  <a:pt x="3099" y="566441"/>
                  <a:pt x="-3925" y="747508"/>
                  <a:pt x="2703" y="847980"/>
                </a:cubicBezTo>
                <a:cubicBezTo>
                  <a:pt x="16453" y="1055648"/>
                  <a:pt x="230224" y="1077799"/>
                  <a:pt x="230224" y="1077799"/>
                </a:cubicBezTo>
                <a:lnTo>
                  <a:pt x="230224" y="1185194"/>
                </a:lnTo>
                <a:cubicBezTo>
                  <a:pt x="239424" y="1294764"/>
                  <a:pt x="381377" y="1314443"/>
                  <a:pt x="435191" y="1309696"/>
                </a:cubicBezTo>
                <a:cubicBezTo>
                  <a:pt x="621066" y="1309696"/>
                  <a:pt x="718010" y="1157604"/>
                  <a:pt x="718010" y="1157604"/>
                </a:cubicBezTo>
                <a:lnTo>
                  <a:pt x="726715" y="403371"/>
                </a:lnTo>
                <a:cubicBezTo>
                  <a:pt x="733639" y="186506"/>
                  <a:pt x="613053" y="1384"/>
                  <a:pt x="395622" y="0"/>
                </a:cubicBezTo>
                <a:close/>
              </a:path>
            </a:pathLst>
          </a:custGeom>
          <a:solidFill>
            <a:srgbClr val="FFBF9D"/>
          </a:solidFill>
          <a:ln w="9887" cap="flat">
            <a:noFill/>
            <a:prstDash val="solid"/>
            <a:miter/>
          </a:ln>
        </p:spPr>
        <p:txBody>
          <a:bodyPr rtlCol="0" anchor="ctr"/>
          <a:lstStyle/>
          <a:p>
            <a:endParaRPr lang="en-IN"/>
          </a:p>
        </p:txBody>
      </p:sp>
      <p:sp>
        <p:nvSpPr>
          <p:cNvPr id="193" name="Freeform: Shape 192">
            <a:extLst>
              <a:ext uri="{FF2B5EF4-FFF2-40B4-BE49-F238E27FC236}">
                <a16:creationId xmlns:a16="http://schemas.microsoft.com/office/drawing/2014/main" id="{95F88030-1565-3DE3-3199-0B562222A146}"/>
              </a:ext>
            </a:extLst>
          </p:cNvPr>
          <p:cNvSpPr/>
          <p:nvPr/>
        </p:nvSpPr>
        <p:spPr>
          <a:xfrm>
            <a:off x="9345203" y="3363326"/>
            <a:ext cx="267089" cy="147617"/>
          </a:xfrm>
          <a:custGeom>
            <a:avLst/>
            <a:gdLst>
              <a:gd name="connsiteX0" fmla="*/ 0 w 267089"/>
              <a:gd name="connsiteY0" fmla="*/ 94638 h 147617"/>
              <a:gd name="connsiteX1" fmla="*/ 267090 w 267089"/>
              <a:gd name="connsiteY1" fmla="*/ 0 h 147617"/>
              <a:gd name="connsiteX2" fmla="*/ 0 w 267089"/>
              <a:gd name="connsiteY2" fmla="*/ 147346 h 147617"/>
            </a:gdLst>
            <a:ahLst/>
            <a:cxnLst>
              <a:cxn ang="0">
                <a:pos x="connsiteX0" y="connsiteY0"/>
              </a:cxn>
              <a:cxn ang="0">
                <a:pos x="connsiteX1" y="connsiteY1"/>
              </a:cxn>
              <a:cxn ang="0">
                <a:pos x="connsiteX2" y="connsiteY2"/>
              </a:cxn>
            </a:cxnLst>
            <a:rect l="l" t="t" r="r" b="b"/>
            <a:pathLst>
              <a:path w="267089" h="147617">
                <a:moveTo>
                  <a:pt x="0" y="94638"/>
                </a:moveTo>
                <a:cubicBezTo>
                  <a:pt x="0" y="94638"/>
                  <a:pt x="131665" y="95330"/>
                  <a:pt x="267090" y="0"/>
                </a:cubicBezTo>
                <a:cubicBezTo>
                  <a:pt x="267090" y="0"/>
                  <a:pt x="209121" y="154960"/>
                  <a:pt x="0" y="147346"/>
                </a:cubicBezTo>
                <a:close/>
              </a:path>
            </a:pathLst>
          </a:custGeom>
          <a:solidFill>
            <a:srgbClr val="FF9A6C"/>
          </a:solidFill>
          <a:ln w="9887" cap="flat">
            <a:noFill/>
            <a:prstDash val="solid"/>
            <a:miter/>
          </a:ln>
        </p:spPr>
        <p:txBody>
          <a:bodyPr rtlCol="0" anchor="ctr"/>
          <a:lstStyle/>
          <a:p>
            <a:endParaRPr lang="en-IN"/>
          </a:p>
        </p:txBody>
      </p:sp>
      <p:sp>
        <p:nvSpPr>
          <p:cNvPr id="194" name="Freeform: Shape 193">
            <a:extLst>
              <a:ext uri="{FF2B5EF4-FFF2-40B4-BE49-F238E27FC236}">
                <a16:creationId xmlns:a16="http://schemas.microsoft.com/office/drawing/2014/main" id="{F5BB363E-D652-D296-3FDF-E98C24340B7D}"/>
              </a:ext>
            </a:extLst>
          </p:cNvPr>
          <p:cNvSpPr/>
          <p:nvPr/>
        </p:nvSpPr>
        <p:spPr>
          <a:xfrm>
            <a:off x="9218879" y="2901095"/>
            <a:ext cx="59946" cy="57002"/>
          </a:xfrm>
          <a:custGeom>
            <a:avLst/>
            <a:gdLst>
              <a:gd name="connsiteX0" fmla="*/ 0 w 59946"/>
              <a:gd name="connsiteY0" fmla="*/ 28502 h 57002"/>
              <a:gd name="connsiteX1" fmla="*/ 30270 w 59946"/>
              <a:gd name="connsiteY1" fmla="*/ 56982 h 57002"/>
              <a:gd name="connsiteX2" fmla="*/ 59927 w 59946"/>
              <a:gd name="connsiteY2" fmla="*/ 29510 h 57002"/>
              <a:gd name="connsiteX3" fmla="*/ 59947 w 59946"/>
              <a:gd name="connsiteY3" fmla="*/ 28502 h 57002"/>
              <a:gd name="connsiteX4" fmla="*/ 29677 w 59946"/>
              <a:gd name="connsiteY4" fmla="*/ 21 h 57002"/>
              <a:gd name="connsiteX5" fmla="*/ 20 w 59946"/>
              <a:gd name="connsiteY5" fmla="*/ 27493 h 57002"/>
              <a:gd name="connsiteX6" fmla="*/ 0 w 59946"/>
              <a:gd name="connsiteY6" fmla="*/ 28502 h 57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946" h="57002">
                <a:moveTo>
                  <a:pt x="0" y="28502"/>
                </a:moveTo>
                <a:cubicBezTo>
                  <a:pt x="643" y="44650"/>
                  <a:pt x="14106" y="57318"/>
                  <a:pt x="30270" y="56982"/>
                </a:cubicBezTo>
                <a:cubicBezTo>
                  <a:pt x="46048" y="57585"/>
                  <a:pt x="59324" y="45283"/>
                  <a:pt x="59927" y="29510"/>
                </a:cubicBezTo>
                <a:cubicBezTo>
                  <a:pt x="59937" y="29174"/>
                  <a:pt x="59947" y="28838"/>
                  <a:pt x="59947" y="28502"/>
                </a:cubicBezTo>
                <a:cubicBezTo>
                  <a:pt x="59304" y="12353"/>
                  <a:pt x="45841" y="-315"/>
                  <a:pt x="29677" y="21"/>
                </a:cubicBezTo>
                <a:cubicBezTo>
                  <a:pt x="13899" y="-582"/>
                  <a:pt x="623" y="11720"/>
                  <a:pt x="20" y="27493"/>
                </a:cubicBezTo>
                <a:cubicBezTo>
                  <a:pt x="10" y="27829"/>
                  <a:pt x="0" y="28165"/>
                  <a:pt x="0" y="28502"/>
                </a:cubicBezTo>
                <a:close/>
              </a:path>
            </a:pathLst>
          </a:custGeom>
          <a:solidFill>
            <a:srgbClr val="263238"/>
          </a:solidFill>
          <a:ln w="9887" cap="flat">
            <a:noFill/>
            <a:prstDash val="solid"/>
            <a:miter/>
          </a:ln>
        </p:spPr>
        <p:txBody>
          <a:bodyPr rtlCol="0" anchor="ctr"/>
          <a:lstStyle/>
          <a:p>
            <a:endParaRPr lang="en-IN"/>
          </a:p>
        </p:txBody>
      </p:sp>
      <p:sp>
        <p:nvSpPr>
          <p:cNvPr id="195" name="Freeform: Shape 194">
            <a:extLst>
              <a:ext uri="{FF2B5EF4-FFF2-40B4-BE49-F238E27FC236}">
                <a16:creationId xmlns:a16="http://schemas.microsoft.com/office/drawing/2014/main" id="{84030D90-82FB-BFD9-C1CD-185ED41894BE}"/>
              </a:ext>
            </a:extLst>
          </p:cNvPr>
          <p:cNvSpPr/>
          <p:nvPr/>
        </p:nvSpPr>
        <p:spPr>
          <a:xfrm>
            <a:off x="9171604" y="2808397"/>
            <a:ext cx="117736" cy="34989"/>
          </a:xfrm>
          <a:custGeom>
            <a:avLst/>
            <a:gdLst>
              <a:gd name="connsiteX0" fmla="*/ 584 w 117736"/>
              <a:gd name="connsiteY0" fmla="*/ 34473 h 34989"/>
              <a:gd name="connsiteX1" fmla="*/ 58057 w 117736"/>
              <a:gd name="connsiteY1" fmla="*/ 18650 h 34989"/>
              <a:gd name="connsiteX2" fmla="*/ 117411 w 117736"/>
              <a:gd name="connsiteY2" fmla="*/ 27649 h 34989"/>
              <a:gd name="connsiteX3" fmla="*/ 104254 w 117736"/>
              <a:gd name="connsiteY3" fmla="*/ 12124 h 34989"/>
              <a:gd name="connsiteX4" fmla="*/ 56277 w 117736"/>
              <a:gd name="connsiteY4" fmla="*/ 158 h 34989"/>
              <a:gd name="connsiteX5" fmla="*/ 10773 w 117736"/>
              <a:gd name="connsiteY5" fmla="*/ 17563 h 34989"/>
              <a:gd name="connsiteX6" fmla="*/ 584 w 117736"/>
              <a:gd name="connsiteY6" fmla="*/ 34473 h 34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7736" h="34989">
                <a:moveTo>
                  <a:pt x="584" y="34473"/>
                </a:moveTo>
                <a:cubicBezTo>
                  <a:pt x="4442" y="38231"/>
                  <a:pt x="26106" y="20332"/>
                  <a:pt x="58057" y="18650"/>
                </a:cubicBezTo>
                <a:cubicBezTo>
                  <a:pt x="90009" y="16969"/>
                  <a:pt x="114443" y="31803"/>
                  <a:pt x="117411" y="27649"/>
                </a:cubicBezTo>
                <a:cubicBezTo>
                  <a:pt x="118993" y="25869"/>
                  <a:pt x="114839" y="19046"/>
                  <a:pt x="104254" y="12124"/>
                </a:cubicBezTo>
                <a:cubicBezTo>
                  <a:pt x="89881" y="3293"/>
                  <a:pt x="73123" y="-890"/>
                  <a:pt x="56277" y="158"/>
                </a:cubicBezTo>
                <a:cubicBezTo>
                  <a:pt x="39648" y="989"/>
                  <a:pt x="23712" y="7090"/>
                  <a:pt x="10773" y="17563"/>
                </a:cubicBezTo>
                <a:cubicBezTo>
                  <a:pt x="1573" y="25672"/>
                  <a:pt x="-1395" y="32891"/>
                  <a:pt x="584" y="34473"/>
                </a:cubicBezTo>
                <a:close/>
              </a:path>
            </a:pathLst>
          </a:custGeom>
          <a:solidFill>
            <a:srgbClr val="263238"/>
          </a:solidFill>
          <a:ln w="9887" cap="flat">
            <a:noFill/>
            <a:prstDash val="solid"/>
            <a:miter/>
          </a:ln>
        </p:spPr>
        <p:txBody>
          <a:bodyPr rtlCol="0" anchor="ctr"/>
          <a:lstStyle/>
          <a:p>
            <a:endParaRPr lang="en-IN"/>
          </a:p>
        </p:txBody>
      </p:sp>
      <p:sp>
        <p:nvSpPr>
          <p:cNvPr id="196" name="Freeform: Shape 195">
            <a:extLst>
              <a:ext uri="{FF2B5EF4-FFF2-40B4-BE49-F238E27FC236}">
                <a16:creationId xmlns:a16="http://schemas.microsoft.com/office/drawing/2014/main" id="{94518139-0728-F988-4B7C-27A6C2DDECEC}"/>
              </a:ext>
            </a:extLst>
          </p:cNvPr>
          <p:cNvSpPr/>
          <p:nvPr/>
        </p:nvSpPr>
        <p:spPr>
          <a:xfrm>
            <a:off x="9508523" y="2901783"/>
            <a:ext cx="59946" cy="57010"/>
          </a:xfrm>
          <a:custGeom>
            <a:avLst/>
            <a:gdLst>
              <a:gd name="connsiteX0" fmla="*/ 0 w 59946"/>
              <a:gd name="connsiteY0" fmla="*/ 28505 h 57010"/>
              <a:gd name="connsiteX1" fmla="*/ 30270 w 59946"/>
              <a:gd name="connsiteY1" fmla="*/ 56986 h 57010"/>
              <a:gd name="connsiteX2" fmla="*/ 59917 w 59946"/>
              <a:gd name="connsiteY2" fmla="*/ 29722 h 57010"/>
              <a:gd name="connsiteX3" fmla="*/ 59947 w 59946"/>
              <a:gd name="connsiteY3" fmla="*/ 28505 h 57010"/>
              <a:gd name="connsiteX4" fmla="*/ 29677 w 59946"/>
              <a:gd name="connsiteY4" fmla="*/ 25 h 57010"/>
              <a:gd name="connsiteX5" fmla="*/ 20 w 59946"/>
              <a:gd name="connsiteY5" fmla="*/ 27299 h 57010"/>
              <a:gd name="connsiteX6" fmla="*/ 0 w 59946"/>
              <a:gd name="connsiteY6" fmla="*/ 28505 h 57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946" h="57010">
                <a:moveTo>
                  <a:pt x="0" y="28505"/>
                </a:moveTo>
                <a:cubicBezTo>
                  <a:pt x="643" y="44654"/>
                  <a:pt x="14106" y="57322"/>
                  <a:pt x="30270" y="56986"/>
                </a:cubicBezTo>
                <a:cubicBezTo>
                  <a:pt x="45989" y="57638"/>
                  <a:pt x="59264" y="45435"/>
                  <a:pt x="59917" y="29722"/>
                </a:cubicBezTo>
                <a:cubicBezTo>
                  <a:pt x="59937" y="29316"/>
                  <a:pt x="59947" y="28911"/>
                  <a:pt x="59947" y="28505"/>
                </a:cubicBezTo>
                <a:cubicBezTo>
                  <a:pt x="59304" y="12357"/>
                  <a:pt x="45841" y="-311"/>
                  <a:pt x="29677" y="25"/>
                </a:cubicBezTo>
                <a:cubicBezTo>
                  <a:pt x="13958" y="-628"/>
                  <a:pt x="683" y="11575"/>
                  <a:pt x="20" y="27299"/>
                </a:cubicBezTo>
                <a:cubicBezTo>
                  <a:pt x="10" y="27694"/>
                  <a:pt x="0" y="28100"/>
                  <a:pt x="0" y="28505"/>
                </a:cubicBezTo>
                <a:close/>
              </a:path>
            </a:pathLst>
          </a:custGeom>
          <a:solidFill>
            <a:srgbClr val="263238"/>
          </a:solidFill>
          <a:ln w="9887" cap="flat">
            <a:noFill/>
            <a:prstDash val="solid"/>
            <a:miter/>
          </a:ln>
        </p:spPr>
        <p:txBody>
          <a:bodyPr rtlCol="0" anchor="ctr"/>
          <a:lstStyle/>
          <a:p>
            <a:endParaRPr lang="en-IN"/>
          </a:p>
        </p:txBody>
      </p:sp>
      <p:sp>
        <p:nvSpPr>
          <p:cNvPr id="197" name="Freeform: Shape 196">
            <a:extLst>
              <a:ext uri="{FF2B5EF4-FFF2-40B4-BE49-F238E27FC236}">
                <a16:creationId xmlns:a16="http://schemas.microsoft.com/office/drawing/2014/main" id="{F753BC4D-B216-3FF0-07F9-49AA302D1D8E}"/>
              </a:ext>
            </a:extLst>
          </p:cNvPr>
          <p:cNvSpPr/>
          <p:nvPr/>
        </p:nvSpPr>
        <p:spPr>
          <a:xfrm>
            <a:off x="9485861" y="2804537"/>
            <a:ext cx="117791" cy="34992"/>
          </a:xfrm>
          <a:custGeom>
            <a:avLst/>
            <a:gdLst>
              <a:gd name="connsiteX0" fmla="*/ 504 w 117791"/>
              <a:gd name="connsiteY0" fmla="*/ 34476 h 34992"/>
              <a:gd name="connsiteX1" fmla="*/ 58077 w 117791"/>
              <a:gd name="connsiteY1" fmla="*/ 18653 h 34992"/>
              <a:gd name="connsiteX2" fmla="*/ 117430 w 117791"/>
              <a:gd name="connsiteY2" fmla="*/ 27652 h 34992"/>
              <a:gd name="connsiteX3" fmla="*/ 104273 w 117791"/>
              <a:gd name="connsiteY3" fmla="*/ 12126 h 34992"/>
              <a:gd name="connsiteX4" fmla="*/ 56395 w 117791"/>
              <a:gd name="connsiteY4" fmla="*/ 161 h 34992"/>
              <a:gd name="connsiteX5" fmla="*/ 10792 w 117791"/>
              <a:gd name="connsiteY5" fmla="*/ 17565 h 34992"/>
              <a:gd name="connsiteX6" fmla="*/ 504 w 117791"/>
              <a:gd name="connsiteY6" fmla="*/ 34476 h 34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7791" h="34992">
                <a:moveTo>
                  <a:pt x="504" y="34476"/>
                </a:moveTo>
                <a:cubicBezTo>
                  <a:pt x="4461" y="38233"/>
                  <a:pt x="26125" y="20334"/>
                  <a:pt x="58077" y="18653"/>
                </a:cubicBezTo>
                <a:cubicBezTo>
                  <a:pt x="90029" y="16972"/>
                  <a:pt x="114363" y="31806"/>
                  <a:pt x="117430" y="27652"/>
                </a:cubicBezTo>
                <a:cubicBezTo>
                  <a:pt x="119112" y="25872"/>
                  <a:pt x="114957" y="19049"/>
                  <a:pt x="104273" y="12126"/>
                </a:cubicBezTo>
                <a:cubicBezTo>
                  <a:pt x="89930" y="3286"/>
                  <a:pt x="73212" y="-897"/>
                  <a:pt x="56395" y="161"/>
                </a:cubicBezTo>
                <a:cubicBezTo>
                  <a:pt x="39737" y="1011"/>
                  <a:pt x="23781" y="7103"/>
                  <a:pt x="10792" y="17565"/>
                </a:cubicBezTo>
                <a:cubicBezTo>
                  <a:pt x="1988" y="25674"/>
                  <a:pt x="-1375" y="32893"/>
                  <a:pt x="504" y="34476"/>
                </a:cubicBezTo>
                <a:close/>
              </a:path>
            </a:pathLst>
          </a:custGeom>
          <a:solidFill>
            <a:srgbClr val="263238"/>
          </a:solidFill>
          <a:ln w="9887" cap="flat">
            <a:noFill/>
            <a:prstDash val="solid"/>
            <a:miter/>
          </a:ln>
        </p:spPr>
        <p:txBody>
          <a:bodyPr rtlCol="0" anchor="ctr"/>
          <a:lstStyle/>
          <a:p>
            <a:endParaRPr lang="en-IN"/>
          </a:p>
        </p:txBody>
      </p:sp>
      <p:sp>
        <p:nvSpPr>
          <p:cNvPr id="198" name="Freeform: Shape 197">
            <a:extLst>
              <a:ext uri="{FF2B5EF4-FFF2-40B4-BE49-F238E27FC236}">
                <a16:creationId xmlns:a16="http://schemas.microsoft.com/office/drawing/2014/main" id="{04FAD3E1-1750-773F-154E-0B7244EFAFFD}"/>
              </a:ext>
            </a:extLst>
          </p:cNvPr>
          <p:cNvSpPr/>
          <p:nvPr/>
        </p:nvSpPr>
        <p:spPr>
          <a:xfrm>
            <a:off x="9302275" y="2823673"/>
            <a:ext cx="83279" cy="270205"/>
          </a:xfrm>
          <a:custGeom>
            <a:avLst/>
            <a:gdLst>
              <a:gd name="connsiteX0" fmla="*/ 82497 w 83279"/>
              <a:gd name="connsiteY0" fmla="*/ 267410 h 270205"/>
              <a:gd name="connsiteX1" fmla="*/ 29969 w 83279"/>
              <a:gd name="connsiteY1" fmla="*/ 260784 h 270205"/>
              <a:gd name="connsiteX2" fmla="*/ 12262 w 83279"/>
              <a:gd name="connsiteY2" fmla="*/ 253664 h 270205"/>
              <a:gd name="connsiteX3" fmla="*/ 16417 w 83279"/>
              <a:gd name="connsiteY3" fmla="*/ 229140 h 270205"/>
              <a:gd name="connsiteX4" fmla="*/ 37289 w 83279"/>
              <a:gd name="connsiteY4" fmla="*/ 165652 h 270205"/>
              <a:gd name="connsiteX5" fmla="*/ 82793 w 83279"/>
              <a:gd name="connsiteY5" fmla="*/ 12 h 270205"/>
              <a:gd name="connsiteX6" fmla="*/ 24034 w 83279"/>
              <a:gd name="connsiteY6" fmla="*/ 161598 h 270205"/>
              <a:gd name="connsiteX7" fmla="*/ 4249 w 83279"/>
              <a:gd name="connsiteY7" fmla="*/ 225481 h 270205"/>
              <a:gd name="connsiteX8" fmla="*/ 1677 w 83279"/>
              <a:gd name="connsiteY8" fmla="*/ 257719 h 270205"/>
              <a:gd name="connsiteX9" fmla="*/ 15823 w 83279"/>
              <a:gd name="connsiteY9" fmla="*/ 268992 h 270205"/>
              <a:gd name="connsiteX10" fmla="*/ 29771 w 83279"/>
              <a:gd name="connsiteY10" fmla="*/ 270179 h 270205"/>
              <a:gd name="connsiteX11" fmla="*/ 82497 w 83279"/>
              <a:gd name="connsiteY11" fmla="*/ 267410 h 270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3279" h="270205">
                <a:moveTo>
                  <a:pt x="82497" y="267410"/>
                </a:moveTo>
                <a:cubicBezTo>
                  <a:pt x="82497" y="265531"/>
                  <a:pt x="62712" y="263158"/>
                  <a:pt x="29969" y="260784"/>
                </a:cubicBezTo>
                <a:cubicBezTo>
                  <a:pt x="21758" y="260784"/>
                  <a:pt x="13943" y="259202"/>
                  <a:pt x="12262" y="253664"/>
                </a:cubicBezTo>
                <a:cubicBezTo>
                  <a:pt x="11105" y="245259"/>
                  <a:pt x="12549" y="236695"/>
                  <a:pt x="16417" y="229140"/>
                </a:cubicBezTo>
                <a:cubicBezTo>
                  <a:pt x="23015" y="208966"/>
                  <a:pt x="29969" y="187804"/>
                  <a:pt x="37289" y="165652"/>
                </a:cubicBezTo>
                <a:cubicBezTo>
                  <a:pt x="66076" y="75267"/>
                  <a:pt x="86750" y="1100"/>
                  <a:pt x="82793" y="12"/>
                </a:cubicBezTo>
                <a:cubicBezTo>
                  <a:pt x="78837" y="-1076"/>
                  <a:pt x="53117" y="71213"/>
                  <a:pt x="24034" y="161598"/>
                </a:cubicBezTo>
                <a:cubicBezTo>
                  <a:pt x="17436" y="183878"/>
                  <a:pt x="10847" y="205179"/>
                  <a:pt x="4249" y="225481"/>
                </a:cubicBezTo>
                <a:cubicBezTo>
                  <a:pt x="-331" y="235597"/>
                  <a:pt x="-1241" y="246999"/>
                  <a:pt x="1677" y="257719"/>
                </a:cubicBezTo>
                <a:cubicBezTo>
                  <a:pt x="4417" y="263444"/>
                  <a:pt x="9631" y="267588"/>
                  <a:pt x="15823" y="268992"/>
                </a:cubicBezTo>
                <a:cubicBezTo>
                  <a:pt x="20413" y="269922"/>
                  <a:pt x="25092" y="270317"/>
                  <a:pt x="29771" y="270179"/>
                </a:cubicBezTo>
                <a:cubicBezTo>
                  <a:pt x="62316" y="270179"/>
                  <a:pt x="82398" y="269190"/>
                  <a:pt x="82497" y="267410"/>
                </a:cubicBezTo>
                <a:close/>
              </a:path>
            </a:pathLst>
          </a:custGeom>
          <a:solidFill>
            <a:srgbClr val="263238"/>
          </a:solidFill>
          <a:ln w="9887" cap="flat">
            <a:noFill/>
            <a:prstDash val="solid"/>
            <a:miter/>
          </a:ln>
        </p:spPr>
        <p:txBody>
          <a:bodyPr rtlCol="0" anchor="ctr"/>
          <a:lstStyle/>
          <a:p>
            <a:endParaRPr lang="en-IN"/>
          </a:p>
        </p:txBody>
      </p:sp>
      <p:sp>
        <p:nvSpPr>
          <p:cNvPr id="199" name="Freeform: Shape 198">
            <a:extLst>
              <a:ext uri="{FF2B5EF4-FFF2-40B4-BE49-F238E27FC236}">
                <a16:creationId xmlns:a16="http://schemas.microsoft.com/office/drawing/2014/main" id="{1451ADF4-2C46-CEB0-32EC-8A36468944C1}"/>
              </a:ext>
            </a:extLst>
          </p:cNvPr>
          <p:cNvSpPr/>
          <p:nvPr/>
        </p:nvSpPr>
        <p:spPr>
          <a:xfrm>
            <a:off x="9382694" y="3108178"/>
            <a:ext cx="103626" cy="96556"/>
          </a:xfrm>
          <a:custGeom>
            <a:avLst/>
            <a:gdLst>
              <a:gd name="connsiteX0" fmla="*/ 97438 w 103626"/>
              <a:gd name="connsiteY0" fmla="*/ 13 h 96556"/>
              <a:gd name="connsiteX1" fmla="*/ 65585 w 103626"/>
              <a:gd name="connsiteY1" fmla="*/ 60929 h 96556"/>
              <a:gd name="connsiteX2" fmla="*/ 0 w 103626"/>
              <a:gd name="connsiteY2" fmla="*/ 90596 h 96556"/>
              <a:gd name="connsiteX3" fmla="*/ 24236 w 103626"/>
              <a:gd name="connsiteY3" fmla="*/ 96530 h 96556"/>
              <a:gd name="connsiteX4" fmla="*/ 79138 w 103626"/>
              <a:gd name="connsiteY4" fmla="*/ 73983 h 96556"/>
              <a:gd name="connsiteX5" fmla="*/ 103572 w 103626"/>
              <a:gd name="connsiteY5" fmla="*/ 23055 h 96556"/>
              <a:gd name="connsiteX6" fmla="*/ 97438 w 103626"/>
              <a:gd name="connsiteY6" fmla="*/ 13 h 96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3626" h="96556">
                <a:moveTo>
                  <a:pt x="97438" y="13"/>
                </a:moveTo>
                <a:cubicBezTo>
                  <a:pt x="92196" y="13"/>
                  <a:pt x="93976" y="34724"/>
                  <a:pt x="65585" y="60929"/>
                </a:cubicBezTo>
                <a:cubicBezTo>
                  <a:pt x="37195" y="87135"/>
                  <a:pt x="0" y="85355"/>
                  <a:pt x="0" y="90596"/>
                </a:cubicBezTo>
                <a:cubicBezTo>
                  <a:pt x="0" y="92772"/>
                  <a:pt x="8606" y="96925"/>
                  <a:pt x="24236" y="96530"/>
                </a:cubicBezTo>
                <a:cubicBezTo>
                  <a:pt x="44624" y="95719"/>
                  <a:pt x="64072" y="87729"/>
                  <a:pt x="79138" y="73983"/>
                </a:cubicBezTo>
                <a:cubicBezTo>
                  <a:pt x="93590" y="60821"/>
                  <a:pt x="102355" y="42556"/>
                  <a:pt x="103572" y="23055"/>
                </a:cubicBezTo>
                <a:cubicBezTo>
                  <a:pt x="104165" y="8023"/>
                  <a:pt x="99812" y="-382"/>
                  <a:pt x="97438" y="13"/>
                </a:cubicBezTo>
                <a:close/>
              </a:path>
            </a:pathLst>
          </a:custGeom>
          <a:solidFill>
            <a:srgbClr val="263238"/>
          </a:solidFill>
          <a:ln w="9887" cap="flat">
            <a:noFill/>
            <a:prstDash val="solid"/>
            <a:miter/>
          </a:ln>
        </p:spPr>
        <p:txBody>
          <a:bodyPr rtlCol="0" anchor="ctr"/>
          <a:lstStyle/>
          <a:p>
            <a:endParaRPr lang="en-IN"/>
          </a:p>
        </p:txBody>
      </p:sp>
      <p:sp>
        <p:nvSpPr>
          <p:cNvPr id="200" name="Freeform: Shape 199">
            <a:extLst>
              <a:ext uri="{FF2B5EF4-FFF2-40B4-BE49-F238E27FC236}">
                <a16:creationId xmlns:a16="http://schemas.microsoft.com/office/drawing/2014/main" id="{A5A69D7D-34D4-3B17-ECA8-14B529ED1FD3}"/>
              </a:ext>
            </a:extLst>
          </p:cNvPr>
          <p:cNvSpPr/>
          <p:nvPr/>
        </p:nvSpPr>
        <p:spPr>
          <a:xfrm>
            <a:off x="9480988" y="2681478"/>
            <a:ext cx="147024" cy="39239"/>
          </a:xfrm>
          <a:custGeom>
            <a:avLst/>
            <a:gdLst>
              <a:gd name="connsiteX0" fmla="*/ 233 w 147024"/>
              <a:gd name="connsiteY0" fmla="*/ 27594 h 39239"/>
              <a:gd name="connsiteX1" fmla="*/ 73336 w 147024"/>
              <a:gd name="connsiteY1" fmla="*/ 32835 h 39239"/>
              <a:gd name="connsiteX2" fmla="*/ 146638 w 147024"/>
              <a:gd name="connsiteY2" fmla="*/ 35901 h 39239"/>
              <a:gd name="connsiteX3" fmla="*/ 130217 w 147024"/>
              <a:gd name="connsiteY3" fmla="*/ 16123 h 39239"/>
              <a:gd name="connsiteX4" fmla="*/ 18632 w 147024"/>
              <a:gd name="connsiteY4" fmla="*/ 9893 h 39239"/>
              <a:gd name="connsiteX5" fmla="*/ 233 w 147024"/>
              <a:gd name="connsiteY5" fmla="*/ 27594 h 39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024" h="39239">
                <a:moveTo>
                  <a:pt x="233" y="27594"/>
                </a:moveTo>
                <a:cubicBezTo>
                  <a:pt x="3794" y="36198"/>
                  <a:pt x="35548" y="30363"/>
                  <a:pt x="73336" y="32835"/>
                </a:cubicBezTo>
                <a:cubicBezTo>
                  <a:pt x="111125" y="35308"/>
                  <a:pt x="142087" y="43911"/>
                  <a:pt x="146638" y="35901"/>
                </a:cubicBezTo>
                <a:cubicBezTo>
                  <a:pt x="148616" y="32044"/>
                  <a:pt x="142978" y="24133"/>
                  <a:pt x="130217" y="16123"/>
                </a:cubicBezTo>
                <a:cubicBezTo>
                  <a:pt x="95940" y="-2923"/>
                  <a:pt x="54818" y="-5217"/>
                  <a:pt x="18632" y="9893"/>
                </a:cubicBezTo>
                <a:cubicBezTo>
                  <a:pt x="5179" y="16321"/>
                  <a:pt x="-1350" y="23540"/>
                  <a:pt x="233" y="27594"/>
                </a:cubicBezTo>
                <a:close/>
              </a:path>
            </a:pathLst>
          </a:custGeom>
          <a:solidFill>
            <a:srgbClr val="263238"/>
          </a:solidFill>
          <a:ln w="9887" cap="flat">
            <a:noFill/>
            <a:prstDash val="solid"/>
            <a:miter/>
          </a:ln>
        </p:spPr>
        <p:txBody>
          <a:bodyPr rtlCol="0" anchor="ctr"/>
          <a:lstStyle/>
          <a:p>
            <a:endParaRPr lang="en-IN"/>
          </a:p>
        </p:txBody>
      </p:sp>
      <p:sp>
        <p:nvSpPr>
          <p:cNvPr id="201" name="Freeform: Shape 200">
            <a:extLst>
              <a:ext uri="{FF2B5EF4-FFF2-40B4-BE49-F238E27FC236}">
                <a16:creationId xmlns:a16="http://schemas.microsoft.com/office/drawing/2014/main" id="{7A60D0B5-DC3F-873A-308F-2EA43FCD3F78}"/>
              </a:ext>
            </a:extLst>
          </p:cNvPr>
          <p:cNvSpPr/>
          <p:nvPr/>
        </p:nvSpPr>
        <p:spPr>
          <a:xfrm>
            <a:off x="9178718" y="2699452"/>
            <a:ext cx="109645" cy="39251"/>
          </a:xfrm>
          <a:custGeom>
            <a:avLst/>
            <a:gdLst>
              <a:gd name="connsiteX0" fmla="*/ 988 w 109645"/>
              <a:gd name="connsiteY0" fmla="*/ 36617 h 39251"/>
              <a:gd name="connsiteX1" fmla="*/ 55099 w 109645"/>
              <a:gd name="connsiteY1" fmla="*/ 33057 h 39251"/>
              <a:gd name="connsiteX2" fmla="*/ 109110 w 109645"/>
              <a:gd name="connsiteY2" fmla="*/ 27420 h 39251"/>
              <a:gd name="connsiteX3" fmla="*/ 97041 w 109645"/>
              <a:gd name="connsiteY3" fmla="*/ 10213 h 39251"/>
              <a:gd name="connsiteX4" fmla="*/ 52428 w 109645"/>
              <a:gd name="connsiteY4" fmla="*/ 324 h 39251"/>
              <a:gd name="connsiteX5" fmla="*/ 9891 w 109645"/>
              <a:gd name="connsiteY5" fmla="*/ 17234 h 39251"/>
              <a:gd name="connsiteX6" fmla="*/ 988 w 109645"/>
              <a:gd name="connsiteY6" fmla="*/ 36617 h 39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645" h="39251">
                <a:moveTo>
                  <a:pt x="988" y="36617"/>
                </a:moveTo>
                <a:cubicBezTo>
                  <a:pt x="7022" y="43539"/>
                  <a:pt x="28587" y="34837"/>
                  <a:pt x="55099" y="33057"/>
                </a:cubicBezTo>
                <a:cubicBezTo>
                  <a:pt x="81610" y="31277"/>
                  <a:pt x="104560" y="35331"/>
                  <a:pt x="109110" y="27420"/>
                </a:cubicBezTo>
                <a:cubicBezTo>
                  <a:pt x="111187" y="23563"/>
                  <a:pt x="107230" y="16542"/>
                  <a:pt x="97041" y="10213"/>
                </a:cubicBezTo>
                <a:cubicBezTo>
                  <a:pt x="83568" y="2332"/>
                  <a:pt x="67968" y="-1130"/>
                  <a:pt x="52428" y="324"/>
                </a:cubicBezTo>
                <a:cubicBezTo>
                  <a:pt x="36847" y="1451"/>
                  <a:pt x="21989" y="7355"/>
                  <a:pt x="9891" y="17234"/>
                </a:cubicBezTo>
                <a:cubicBezTo>
                  <a:pt x="988" y="25343"/>
                  <a:pt x="-1683" y="32958"/>
                  <a:pt x="988" y="36617"/>
                </a:cubicBezTo>
                <a:close/>
              </a:path>
            </a:pathLst>
          </a:custGeom>
          <a:solidFill>
            <a:srgbClr val="263238"/>
          </a:solidFill>
          <a:ln w="9887" cap="flat">
            <a:noFill/>
            <a:prstDash val="solid"/>
            <a:miter/>
          </a:ln>
        </p:spPr>
        <p:txBody>
          <a:bodyPr rtlCol="0" anchor="ctr"/>
          <a:lstStyle/>
          <a:p>
            <a:endParaRPr lang="en-IN"/>
          </a:p>
        </p:txBody>
      </p:sp>
      <p:sp>
        <p:nvSpPr>
          <p:cNvPr id="202" name="Freeform: Shape 201">
            <a:extLst>
              <a:ext uri="{FF2B5EF4-FFF2-40B4-BE49-F238E27FC236}">
                <a16:creationId xmlns:a16="http://schemas.microsoft.com/office/drawing/2014/main" id="{0107F56E-86BF-509F-9925-CB4BFAA8A9E8}"/>
              </a:ext>
            </a:extLst>
          </p:cNvPr>
          <p:cNvSpPr/>
          <p:nvPr/>
        </p:nvSpPr>
        <p:spPr>
          <a:xfrm>
            <a:off x="9832988" y="2929621"/>
            <a:ext cx="143979" cy="218567"/>
          </a:xfrm>
          <a:custGeom>
            <a:avLst/>
            <a:gdLst>
              <a:gd name="connsiteX0" fmla="*/ 0 w 143979"/>
              <a:gd name="connsiteY0" fmla="*/ 9271 h 218567"/>
              <a:gd name="connsiteX1" fmla="*/ 143932 w 143979"/>
              <a:gd name="connsiteY1" fmla="*/ 101832 h 218567"/>
              <a:gd name="connsiteX2" fmla="*/ 2869 w 143979"/>
              <a:gd name="connsiteY2" fmla="*/ 214072 h 218567"/>
              <a:gd name="connsiteX3" fmla="*/ 0 w 143979"/>
              <a:gd name="connsiteY3" fmla="*/ 9271 h 218567"/>
            </a:gdLst>
            <a:ahLst/>
            <a:cxnLst>
              <a:cxn ang="0">
                <a:pos x="connsiteX0" y="connsiteY0"/>
              </a:cxn>
              <a:cxn ang="0">
                <a:pos x="connsiteX1" y="connsiteY1"/>
              </a:cxn>
              <a:cxn ang="0">
                <a:pos x="connsiteX2" y="connsiteY2"/>
              </a:cxn>
              <a:cxn ang="0">
                <a:pos x="connsiteX3" y="connsiteY3"/>
              </a:cxn>
            </a:cxnLst>
            <a:rect l="l" t="t" r="r" b="b"/>
            <a:pathLst>
              <a:path w="143979" h="218567">
                <a:moveTo>
                  <a:pt x="0" y="9271"/>
                </a:moveTo>
                <a:cubicBezTo>
                  <a:pt x="3462" y="7491"/>
                  <a:pt x="140865" y="-40767"/>
                  <a:pt x="143932" y="101832"/>
                </a:cubicBezTo>
                <a:cubicBezTo>
                  <a:pt x="146998" y="244431"/>
                  <a:pt x="3165" y="218126"/>
                  <a:pt x="2869" y="214072"/>
                </a:cubicBezTo>
                <a:cubicBezTo>
                  <a:pt x="2572" y="210017"/>
                  <a:pt x="0" y="9271"/>
                  <a:pt x="0" y="9271"/>
                </a:cubicBezTo>
                <a:close/>
              </a:path>
            </a:pathLst>
          </a:custGeom>
          <a:solidFill>
            <a:srgbClr val="FFBF9D"/>
          </a:solidFill>
          <a:ln w="9887" cap="flat">
            <a:noFill/>
            <a:prstDash val="solid"/>
            <a:miter/>
          </a:ln>
        </p:spPr>
        <p:txBody>
          <a:bodyPr rtlCol="0" anchor="ctr"/>
          <a:lstStyle/>
          <a:p>
            <a:endParaRPr lang="en-IN"/>
          </a:p>
        </p:txBody>
      </p:sp>
      <p:sp>
        <p:nvSpPr>
          <p:cNvPr id="203" name="Freeform: Shape 202">
            <a:extLst>
              <a:ext uri="{FF2B5EF4-FFF2-40B4-BE49-F238E27FC236}">
                <a16:creationId xmlns:a16="http://schemas.microsoft.com/office/drawing/2014/main" id="{4C004C22-AD5B-D892-55EF-110D28EA012F}"/>
              </a:ext>
            </a:extLst>
          </p:cNvPr>
          <p:cNvSpPr/>
          <p:nvPr/>
        </p:nvSpPr>
        <p:spPr>
          <a:xfrm>
            <a:off x="9878075" y="2975268"/>
            <a:ext cx="63133" cy="124770"/>
          </a:xfrm>
          <a:custGeom>
            <a:avLst/>
            <a:gdLst>
              <a:gd name="connsiteX0" fmla="*/ 121 w 63133"/>
              <a:gd name="connsiteY0" fmla="*/ 113441 h 124770"/>
              <a:gd name="connsiteX1" fmla="*/ 6946 w 63133"/>
              <a:gd name="connsiteY1" fmla="*/ 116902 h 124770"/>
              <a:gd name="connsiteX2" fmla="*/ 25445 w 63133"/>
              <a:gd name="connsiteY2" fmla="*/ 116902 h 124770"/>
              <a:gd name="connsiteX3" fmla="*/ 52747 w 63133"/>
              <a:gd name="connsiteY3" fmla="*/ 61129 h 124770"/>
              <a:gd name="connsiteX4" fmla="*/ 45031 w 63133"/>
              <a:gd name="connsiteY4" fmla="*/ 25726 h 124770"/>
              <a:gd name="connsiteX5" fmla="*/ 25939 w 63133"/>
              <a:gd name="connsiteY5" fmla="*/ 7036 h 124770"/>
              <a:gd name="connsiteX6" fmla="*/ 11398 w 63133"/>
              <a:gd name="connsiteY6" fmla="*/ 14156 h 124770"/>
              <a:gd name="connsiteX7" fmla="*/ 9815 w 63133"/>
              <a:gd name="connsiteY7" fmla="*/ 21276 h 124770"/>
              <a:gd name="connsiteX8" fmla="*/ 7738 w 63133"/>
              <a:gd name="connsiteY8" fmla="*/ 13068 h 124770"/>
              <a:gd name="connsiteX9" fmla="*/ 13079 w 63133"/>
              <a:gd name="connsiteY9" fmla="*/ 4069 h 124770"/>
              <a:gd name="connsiteX10" fmla="*/ 26731 w 63133"/>
              <a:gd name="connsiteY10" fmla="*/ 114 h 124770"/>
              <a:gd name="connsiteX11" fmla="*/ 53242 w 63133"/>
              <a:gd name="connsiteY11" fmla="*/ 21672 h 124770"/>
              <a:gd name="connsiteX12" fmla="*/ 63134 w 63133"/>
              <a:gd name="connsiteY12" fmla="*/ 61228 h 124770"/>
              <a:gd name="connsiteX13" fmla="*/ 28214 w 63133"/>
              <a:gd name="connsiteY13" fmla="*/ 123528 h 124770"/>
              <a:gd name="connsiteX14" fmla="*/ 5363 w 63133"/>
              <a:gd name="connsiteY14" fmla="*/ 120265 h 124770"/>
              <a:gd name="connsiteX15" fmla="*/ 121 w 63133"/>
              <a:gd name="connsiteY15" fmla="*/ 113441 h 124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3133" h="124770">
                <a:moveTo>
                  <a:pt x="121" y="113441"/>
                </a:moveTo>
                <a:cubicBezTo>
                  <a:pt x="714" y="113441"/>
                  <a:pt x="2693" y="115122"/>
                  <a:pt x="6946" y="116902"/>
                </a:cubicBezTo>
                <a:cubicBezTo>
                  <a:pt x="12872" y="119315"/>
                  <a:pt x="19519" y="119315"/>
                  <a:pt x="25445" y="116902"/>
                </a:cubicBezTo>
                <a:cubicBezTo>
                  <a:pt x="40481" y="111068"/>
                  <a:pt x="52648" y="87235"/>
                  <a:pt x="52747" y="61129"/>
                </a:cubicBezTo>
                <a:cubicBezTo>
                  <a:pt x="52856" y="48896"/>
                  <a:pt x="50225" y="36802"/>
                  <a:pt x="45031" y="25726"/>
                </a:cubicBezTo>
                <a:cubicBezTo>
                  <a:pt x="42123" y="16737"/>
                  <a:pt x="34981" y="9755"/>
                  <a:pt x="25939" y="7036"/>
                </a:cubicBezTo>
                <a:cubicBezTo>
                  <a:pt x="20014" y="5592"/>
                  <a:pt x="13891" y="8589"/>
                  <a:pt x="11398" y="14156"/>
                </a:cubicBezTo>
                <a:cubicBezTo>
                  <a:pt x="9617" y="18210"/>
                  <a:pt x="10508" y="21078"/>
                  <a:pt x="9815" y="21276"/>
                </a:cubicBezTo>
                <a:cubicBezTo>
                  <a:pt x="9123" y="21474"/>
                  <a:pt x="6649" y="19002"/>
                  <a:pt x="7738" y="13068"/>
                </a:cubicBezTo>
                <a:cubicBezTo>
                  <a:pt x="8410" y="9538"/>
                  <a:pt x="10300" y="6353"/>
                  <a:pt x="13079" y="4069"/>
                </a:cubicBezTo>
                <a:cubicBezTo>
                  <a:pt x="16927" y="994"/>
                  <a:pt x="21834" y="-430"/>
                  <a:pt x="26731" y="114"/>
                </a:cubicBezTo>
                <a:cubicBezTo>
                  <a:pt x="38730" y="2171"/>
                  <a:pt x="48780" y="10349"/>
                  <a:pt x="53242" y="21672"/>
                </a:cubicBezTo>
                <a:cubicBezTo>
                  <a:pt x="59652" y="33875"/>
                  <a:pt x="63045" y="47442"/>
                  <a:pt x="63134" y="61228"/>
                </a:cubicBezTo>
                <a:cubicBezTo>
                  <a:pt x="63134" y="89905"/>
                  <a:pt x="48691" y="117199"/>
                  <a:pt x="28214" y="123528"/>
                </a:cubicBezTo>
                <a:cubicBezTo>
                  <a:pt x="20499" y="125971"/>
                  <a:pt x="12090" y="124774"/>
                  <a:pt x="5363" y="120265"/>
                </a:cubicBezTo>
                <a:cubicBezTo>
                  <a:pt x="516" y="116804"/>
                  <a:pt x="-374" y="113639"/>
                  <a:pt x="121" y="113441"/>
                </a:cubicBezTo>
                <a:close/>
              </a:path>
            </a:pathLst>
          </a:custGeom>
          <a:solidFill>
            <a:srgbClr val="FF9A6C"/>
          </a:solidFill>
          <a:ln w="9887" cap="flat">
            <a:noFill/>
            <a:prstDash val="solid"/>
            <a:miter/>
          </a:ln>
        </p:spPr>
        <p:txBody>
          <a:bodyPr rtlCol="0" anchor="ctr"/>
          <a:lstStyle/>
          <a:p>
            <a:endParaRPr lang="en-IN"/>
          </a:p>
        </p:txBody>
      </p:sp>
      <p:sp>
        <p:nvSpPr>
          <p:cNvPr id="204" name="Freeform: Shape 203">
            <a:extLst>
              <a:ext uri="{FF2B5EF4-FFF2-40B4-BE49-F238E27FC236}">
                <a16:creationId xmlns:a16="http://schemas.microsoft.com/office/drawing/2014/main" id="{6552ED4E-EC3C-2007-4890-6FFCEC36C9BC}"/>
              </a:ext>
            </a:extLst>
          </p:cNvPr>
          <p:cNvSpPr/>
          <p:nvPr/>
        </p:nvSpPr>
        <p:spPr>
          <a:xfrm>
            <a:off x="9188350" y="2355364"/>
            <a:ext cx="692262" cy="689951"/>
          </a:xfrm>
          <a:custGeom>
            <a:avLst/>
            <a:gdLst>
              <a:gd name="connsiteX0" fmla="*/ 4663 w 692262"/>
              <a:gd name="connsiteY0" fmla="*/ 166485 h 689951"/>
              <a:gd name="connsiteX1" fmla="*/ 106157 w 692262"/>
              <a:gd name="connsiteY1" fmla="*/ 51872 h 689951"/>
              <a:gd name="connsiteX2" fmla="*/ 401440 w 692262"/>
              <a:gd name="connsiteY2" fmla="*/ 7668 h 689951"/>
              <a:gd name="connsiteX3" fmla="*/ 625598 w 692262"/>
              <a:gd name="connsiteY3" fmla="*/ 165892 h 689951"/>
              <a:gd name="connsiteX4" fmla="*/ 692172 w 692262"/>
              <a:gd name="connsiteY4" fmla="*/ 451485 h 689951"/>
              <a:gd name="connsiteX5" fmla="*/ 673278 w 692262"/>
              <a:gd name="connsiteY5" fmla="*/ 538904 h 689951"/>
              <a:gd name="connsiteX6" fmla="*/ 617981 w 692262"/>
              <a:gd name="connsiteY6" fmla="*/ 634431 h 689951"/>
              <a:gd name="connsiteX7" fmla="*/ 603736 w 692262"/>
              <a:gd name="connsiteY7" fmla="*/ 677745 h 689951"/>
              <a:gd name="connsiteX8" fmla="*/ 530632 w 692262"/>
              <a:gd name="connsiteY8" fmla="*/ 654209 h 689951"/>
              <a:gd name="connsiteX9" fmla="*/ 491063 w 692262"/>
              <a:gd name="connsiteY9" fmla="*/ 468099 h 689951"/>
              <a:gd name="connsiteX10" fmla="*/ 498383 w 692262"/>
              <a:gd name="connsiteY10" fmla="*/ 332323 h 689951"/>
              <a:gd name="connsiteX11" fmla="*/ 521334 w 692262"/>
              <a:gd name="connsiteY11" fmla="*/ 261716 h 689951"/>
              <a:gd name="connsiteX12" fmla="*/ 510254 w 692262"/>
              <a:gd name="connsiteY12" fmla="*/ 190614 h 689951"/>
              <a:gd name="connsiteX13" fmla="*/ 498582 w 692262"/>
              <a:gd name="connsiteY13" fmla="*/ 179044 h 689951"/>
              <a:gd name="connsiteX14" fmla="*/ 350198 w 692262"/>
              <a:gd name="connsiteY14" fmla="*/ 152838 h 689951"/>
              <a:gd name="connsiteX15" fmla="*/ 97353 w 692262"/>
              <a:gd name="connsiteY15" fmla="*/ 199712 h 689951"/>
              <a:gd name="connsiteX16" fmla="*/ 32658 w 692262"/>
              <a:gd name="connsiteY16" fmla="*/ 135730 h 689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92262" h="689951">
                <a:moveTo>
                  <a:pt x="4663" y="166485"/>
                </a:moveTo>
                <a:cubicBezTo>
                  <a:pt x="-18584" y="154025"/>
                  <a:pt x="49771" y="78374"/>
                  <a:pt x="106157" y="51872"/>
                </a:cubicBezTo>
                <a:cubicBezTo>
                  <a:pt x="191428" y="12316"/>
                  <a:pt x="322104" y="-13692"/>
                  <a:pt x="401440" y="7668"/>
                </a:cubicBezTo>
                <a:cubicBezTo>
                  <a:pt x="496999" y="33478"/>
                  <a:pt x="576631" y="79758"/>
                  <a:pt x="625598" y="165892"/>
                </a:cubicBezTo>
                <a:cubicBezTo>
                  <a:pt x="674564" y="252024"/>
                  <a:pt x="693755" y="352595"/>
                  <a:pt x="692172" y="451485"/>
                </a:cubicBezTo>
                <a:cubicBezTo>
                  <a:pt x="692172" y="481152"/>
                  <a:pt x="689007" y="513192"/>
                  <a:pt x="673278" y="538904"/>
                </a:cubicBezTo>
                <a:cubicBezTo>
                  <a:pt x="653494" y="570647"/>
                  <a:pt x="615705" y="591019"/>
                  <a:pt x="617981" y="634431"/>
                </a:cubicBezTo>
                <a:cubicBezTo>
                  <a:pt x="619089" y="650174"/>
                  <a:pt x="613974" y="665730"/>
                  <a:pt x="603736" y="677745"/>
                </a:cubicBezTo>
                <a:cubicBezTo>
                  <a:pt x="578016" y="705830"/>
                  <a:pt x="545668" y="680118"/>
                  <a:pt x="530632" y="654209"/>
                </a:cubicBezTo>
                <a:cubicBezTo>
                  <a:pt x="498582" y="598732"/>
                  <a:pt x="494229" y="532080"/>
                  <a:pt x="491063" y="468099"/>
                </a:cubicBezTo>
                <a:cubicBezTo>
                  <a:pt x="488491" y="422609"/>
                  <a:pt x="486117" y="376230"/>
                  <a:pt x="498383" y="332323"/>
                </a:cubicBezTo>
                <a:cubicBezTo>
                  <a:pt x="505011" y="308491"/>
                  <a:pt x="515992" y="285944"/>
                  <a:pt x="521334" y="261716"/>
                </a:cubicBezTo>
                <a:cubicBezTo>
                  <a:pt x="526675" y="237488"/>
                  <a:pt x="525587" y="210095"/>
                  <a:pt x="510254" y="190614"/>
                </a:cubicBezTo>
                <a:cubicBezTo>
                  <a:pt x="506713" y="186421"/>
                  <a:pt x="502815" y="182544"/>
                  <a:pt x="498582" y="179044"/>
                </a:cubicBezTo>
                <a:cubicBezTo>
                  <a:pt x="457509" y="144106"/>
                  <a:pt x="400757" y="134079"/>
                  <a:pt x="350198" y="152838"/>
                </a:cubicBezTo>
                <a:cubicBezTo>
                  <a:pt x="270170" y="182505"/>
                  <a:pt x="133559" y="226511"/>
                  <a:pt x="97353" y="199712"/>
                </a:cubicBezTo>
                <a:cubicBezTo>
                  <a:pt x="45320" y="161145"/>
                  <a:pt x="32658" y="135730"/>
                  <a:pt x="32658" y="135730"/>
                </a:cubicBezTo>
                <a:close/>
              </a:path>
            </a:pathLst>
          </a:custGeom>
          <a:solidFill>
            <a:srgbClr val="263238"/>
          </a:solidFill>
          <a:ln w="9887" cap="flat">
            <a:noFill/>
            <a:prstDash val="solid"/>
            <a:miter/>
          </a:ln>
        </p:spPr>
        <p:txBody>
          <a:bodyPr rtlCol="0" anchor="ctr"/>
          <a:lstStyle/>
          <a:p>
            <a:endParaRPr lang="en-IN"/>
          </a:p>
        </p:txBody>
      </p:sp>
      <p:sp>
        <p:nvSpPr>
          <p:cNvPr id="205" name="Freeform: Shape 204">
            <a:extLst>
              <a:ext uri="{FF2B5EF4-FFF2-40B4-BE49-F238E27FC236}">
                <a16:creationId xmlns:a16="http://schemas.microsoft.com/office/drawing/2014/main" id="{E4FAF3D1-9A81-EF5B-984D-8EF833CD5DD6}"/>
              </a:ext>
            </a:extLst>
          </p:cNvPr>
          <p:cNvSpPr/>
          <p:nvPr/>
        </p:nvSpPr>
        <p:spPr>
          <a:xfrm>
            <a:off x="9272387" y="2326986"/>
            <a:ext cx="531715" cy="251437"/>
          </a:xfrm>
          <a:custGeom>
            <a:avLst/>
            <a:gdLst>
              <a:gd name="connsiteX0" fmla="*/ 328925 w 531715"/>
              <a:gd name="connsiteY0" fmla="*/ 16392 h 251437"/>
              <a:gd name="connsiteX1" fmla="*/ 88050 w 531715"/>
              <a:gd name="connsiteY1" fmla="*/ 32709 h 251437"/>
              <a:gd name="connsiteX2" fmla="*/ 3274 w 531715"/>
              <a:gd name="connsiteY2" fmla="*/ 128533 h 251437"/>
              <a:gd name="connsiteX3" fmla="*/ 51547 w 531715"/>
              <a:gd name="connsiteY3" fmla="*/ 238696 h 251437"/>
              <a:gd name="connsiteX4" fmla="*/ 54317 w 531715"/>
              <a:gd name="connsiteY4" fmla="*/ 240377 h 251437"/>
              <a:gd name="connsiteX5" fmla="*/ 215363 w 531715"/>
              <a:gd name="connsiteY5" fmla="*/ 229697 h 251437"/>
              <a:gd name="connsiteX6" fmla="*/ 362064 w 531715"/>
              <a:gd name="connsiteY6" fmla="*/ 161166 h 251437"/>
              <a:gd name="connsiteX7" fmla="*/ 531716 w 531715"/>
              <a:gd name="connsiteY7" fmla="*/ 154046 h 251437"/>
              <a:gd name="connsiteX8" fmla="*/ 328925 w 531715"/>
              <a:gd name="connsiteY8" fmla="*/ 16392 h 251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1715" h="251437">
                <a:moveTo>
                  <a:pt x="328925" y="16392"/>
                </a:moveTo>
                <a:cubicBezTo>
                  <a:pt x="249788" y="-8726"/>
                  <a:pt x="160758" y="-6254"/>
                  <a:pt x="88050" y="32709"/>
                </a:cubicBezTo>
                <a:cubicBezTo>
                  <a:pt x="49371" y="53377"/>
                  <a:pt x="14650" y="86208"/>
                  <a:pt x="3274" y="128533"/>
                </a:cubicBezTo>
                <a:cubicBezTo>
                  <a:pt x="-8103" y="170858"/>
                  <a:pt x="10693" y="222676"/>
                  <a:pt x="51547" y="238696"/>
                </a:cubicBezTo>
                <a:lnTo>
                  <a:pt x="54317" y="240377"/>
                </a:lnTo>
                <a:cubicBezTo>
                  <a:pt x="115451" y="260155"/>
                  <a:pt x="154921" y="251453"/>
                  <a:pt x="215363" y="229697"/>
                </a:cubicBezTo>
                <a:cubicBezTo>
                  <a:pt x="266110" y="211304"/>
                  <a:pt x="311218" y="179263"/>
                  <a:pt x="362064" y="161166"/>
                </a:cubicBezTo>
                <a:cubicBezTo>
                  <a:pt x="416640" y="141942"/>
                  <a:pt x="475716" y="139460"/>
                  <a:pt x="531716" y="154046"/>
                </a:cubicBezTo>
                <a:cubicBezTo>
                  <a:pt x="476319" y="92636"/>
                  <a:pt x="407667" y="41609"/>
                  <a:pt x="328925" y="16392"/>
                </a:cubicBezTo>
                <a:close/>
              </a:path>
            </a:pathLst>
          </a:custGeom>
          <a:solidFill>
            <a:srgbClr val="263238"/>
          </a:solidFill>
          <a:ln w="9887" cap="flat">
            <a:noFill/>
            <a:prstDash val="solid"/>
            <a:miter/>
          </a:ln>
        </p:spPr>
        <p:txBody>
          <a:bodyPr rtlCol="0" anchor="ctr"/>
          <a:lstStyle/>
          <a:p>
            <a:endParaRPr lang="en-IN"/>
          </a:p>
        </p:txBody>
      </p:sp>
      <p:sp>
        <p:nvSpPr>
          <p:cNvPr id="206" name="Freeform: Shape 205">
            <a:extLst>
              <a:ext uri="{FF2B5EF4-FFF2-40B4-BE49-F238E27FC236}">
                <a16:creationId xmlns:a16="http://schemas.microsoft.com/office/drawing/2014/main" id="{BBA4DDDA-4F83-E80A-0AB6-381E0246096A}"/>
              </a:ext>
            </a:extLst>
          </p:cNvPr>
          <p:cNvSpPr/>
          <p:nvPr/>
        </p:nvSpPr>
        <p:spPr>
          <a:xfrm>
            <a:off x="9602256" y="2413170"/>
            <a:ext cx="270381" cy="81952"/>
          </a:xfrm>
          <a:custGeom>
            <a:avLst/>
            <a:gdLst>
              <a:gd name="connsiteX0" fmla="*/ 270301 w 270381"/>
              <a:gd name="connsiteY0" fmla="*/ 71225 h 81952"/>
              <a:gd name="connsiteX1" fmla="*/ 234491 w 270381"/>
              <a:gd name="connsiteY1" fmla="*/ 42646 h 81952"/>
              <a:gd name="connsiteX2" fmla="*/ 191163 w 270381"/>
              <a:gd name="connsiteY2" fmla="*/ 19506 h 81952"/>
              <a:gd name="connsiteX3" fmla="*/ 133195 w 270381"/>
              <a:gd name="connsiteY3" fmla="*/ 9617 h 81952"/>
              <a:gd name="connsiteX4" fmla="*/ 33976 w 270381"/>
              <a:gd name="connsiteY4" fmla="*/ 50755 h 81952"/>
              <a:gd name="connsiteX5" fmla="*/ 342 w 270381"/>
              <a:gd name="connsiteY5" fmla="*/ 81905 h 81952"/>
              <a:gd name="connsiteX6" fmla="*/ 6574 w 270381"/>
              <a:gd name="connsiteY6" fmla="*/ 70928 h 81952"/>
              <a:gd name="connsiteX7" fmla="*/ 29722 w 270381"/>
              <a:gd name="connsiteY7" fmla="*/ 45612 h 81952"/>
              <a:gd name="connsiteX8" fmla="*/ 132898 w 270381"/>
              <a:gd name="connsiteY8" fmla="*/ 222 h 81952"/>
              <a:gd name="connsiteX9" fmla="*/ 194922 w 270381"/>
              <a:gd name="connsiteY9" fmla="*/ 11298 h 81952"/>
              <a:gd name="connsiteX10" fmla="*/ 238942 w 270381"/>
              <a:gd name="connsiteY10" fmla="*/ 37207 h 81952"/>
              <a:gd name="connsiteX11" fmla="*/ 270301 w 270381"/>
              <a:gd name="connsiteY11" fmla="*/ 71225 h 81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0381" h="81952">
                <a:moveTo>
                  <a:pt x="270301" y="71225"/>
                </a:moveTo>
                <a:cubicBezTo>
                  <a:pt x="269114" y="72313"/>
                  <a:pt x="257639" y="58666"/>
                  <a:pt x="234491" y="42646"/>
                </a:cubicBezTo>
                <a:cubicBezTo>
                  <a:pt x="221028" y="33221"/>
                  <a:pt x="206486" y="25449"/>
                  <a:pt x="191163" y="19506"/>
                </a:cubicBezTo>
                <a:cubicBezTo>
                  <a:pt x="172823" y="11911"/>
                  <a:pt x="153019" y="8529"/>
                  <a:pt x="133195" y="9617"/>
                </a:cubicBezTo>
                <a:cubicBezTo>
                  <a:pt x="96900" y="13710"/>
                  <a:pt x="62515" y="27970"/>
                  <a:pt x="33976" y="50755"/>
                </a:cubicBezTo>
                <a:cubicBezTo>
                  <a:pt x="11916" y="68258"/>
                  <a:pt x="1727" y="82894"/>
                  <a:pt x="342" y="81905"/>
                </a:cubicBezTo>
                <a:cubicBezTo>
                  <a:pt x="-1043" y="80916"/>
                  <a:pt x="1925" y="77554"/>
                  <a:pt x="6574" y="70928"/>
                </a:cubicBezTo>
                <a:cubicBezTo>
                  <a:pt x="13311" y="61642"/>
                  <a:pt x="21076" y="53158"/>
                  <a:pt x="29722" y="45612"/>
                </a:cubicBezTo>
                <a:cubicBezTo>
                  <a:pt x="58518" y="20069"/>
                  <a:pt x="94605" y="4197"/>
                  <a:pt x="132898" y="222"/>
                </a:cubicBezTo>
                <a:cubicBezTo>
                  <a:pt x="154156" y="-994"/>
                  <a:pt x="175395" y="2803"/>
                  <a:pt x="194922" y="11298"/>
                </a:cubicBezTo>
                <a:cubicBezTo>
                  <a:pt x="210720" y="17864"/>
                  <a:pt x="225529" y="26586"/>
                  <a:pt x="238942" y="37207"/>
                </a:cubicBezTo>
                <a:cubicBezTo>
                  <a:pt x="261497" y="55205"/>
                  <a:pt x="271389" y="70730"/>
                  <a:pt x="270301" y="71225"/>
                </a:cubicBezTo>
                <a:close/>
              </a:path>
            </a:pathLst>
          </a:custGeom>
          <a:solidFill>
            <a:srgbClr val="455A64"/>
          </a:solidFill>
          <a:ln w="9887" cap="flat">
            <a:noFill/>
            <a:prstDash val="solid"/>
            <a:miter/>
          </a:ln>
        </p:spPr>
        <p:txBody>
          <a:bodyPr rtlCol="0" anchor="ctr"/>
          <a:lstStyle/>
          <a:p>
            <a:endParaRPr lang="en-IN"/>
          </a:p>
        </p:txBody>
      </p:sp>
      <p:sp>
        <p:nvSpPr>
          <p:cNvPr id="207" name="Freeform: Shape 206">
            <a:extLst>
              <a:ext uri="{FF2B5EF4-FFF2-40B4-BE49-F238E27FC236}">
                <a16:creationId xmlns:a16="http://schemas.microsoft.com/office/drawing/2014/main" id="{9550A9F6-2FEC-EE3A-0D25-C18A422760C8}"/>
              </a:ext>
            </a:extLst>
          </p:cNvPr>
          <p:cNvSpPr/>
          <p:nvPr/>
        </p:nvSpPr>
        <p:spPr>
          <a:xfrm>
            <a:off x="9703663" y="2534908"/>
            <a:ext cx="183377" cy="206303"/>
          </a:xfrm>
          <a:custGeom>
            <a:avLst/>
            <a:gdLst>
              <a:gd name="connsiteX0" fmla="*/ 183138 w 183377"/>
              <a:gd name="connsiteY0" fmla="*/ 19 h 206303"/>
              <a:gd name="connsiteX1" fmla="*/ 172356 w 183377"/>
              <a:gd name="connsiteY1" fmla="*/ 40762 h 206303"/>
              <a:gd name="connsiteX2" fmla="*/ 39108 w 183377"/>
              <a:gd name="connsiteY2" fmla="*/ 190679 h 206303"/>
              <a:gd name="connsiteX3" fmla="*/ 34 w 183377"/>
              <a:gd name="connsiteY3" fmla="*/ 206303 h 206303"/>
              <a:gd name="connsiteX4" fmla="*/ 111717 w 183377"/>
              <a:gd name="connsiteY4" fmla="*/ 120961 h 206303"/>
              <a:gd name="connsiteX5" fmla="*/ 183138 w 183377"/>
              <a:gd name="connsiteY5" fmla="*/ 19 h 206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3377" h="206303">
                <a:moveTo>
                  <a:pt x="183138" y="19"/>
                </a:moveTo>
                <a:cubicBezTo>
                  <a:pt x="184227" y="19"/>
                  <a:pt x="181754" y="16336"/>
                  <a:pt x="172356" y="40762"/>
                </a:cubicBezTo>
                <a:cubicBezTo>
                  <a:pt x="146696" y="104684"/>
                  <a:pt x="99589" y="157679"/>
                  <a:pt x="39108" y="190679"/>
                </a:cubicBezTo>
                <a:cubicBezTo>
                  <a:pt x="27119" y="198175"/>
                  <a:pt x="13883" y="203465"/>
                  <a:pt x="34" y="206303"/>
                </a:cubicBezTo>
                <a:cubicBezTo>
                  <a:pt x="-1648" y="203535"/>
                  <a:pt x="59882" y="180197"/>
                  <a:pt x="111717" y="120961"/>
                </a:cubicBezTo>
                <a:cubicBezTo>
                  <a:pt x="163552" y="61726"/>
                  <a:pt x="179874" y="-1266"/>
                  <a:pt x="183138" y="19"/>
                </a:cubicBezTo>
                <a:close/>
              </a:path>
            </a:pathLst>
          </a:custGeom>
          <a:solidFill>
            <a:srgbClr val="455A64"/>
          </a:solidFill>
          <a:ln w="9887" cap="flat">
            <a:noFill/>
            <a:prstDash val="solid"/>
            <a:miter/>
          </a:ln>
        </p:spPr>
        <p:txBody>
          <a:bodyPr rtlCol="0" anchor="ctr"/>
          <a:lstStyle/>
          <a:p>
            <a:endParaRPr lang="en-IN"/>
          </a:p>
        </p:txBody>
      </p:sp>
      <p:sp>
        <p:nvSpPr>
          <p:cNvPr id="208" name="Freeform: Shape 207">
            <a:extLst>
              <a:ext uri="{FF2B5EF4-FFF2-40B4-BE49-F238E27FC236}">
                <a16:creationId xmlns:a16="http://schemas.microsoft.com/office/drawing/2014/main" id="{70C0658A-61D5-F114-9E66-19E3EB319F8C}"/>
              </a:ext>
            </a:extLst>
          </p:cNvPr>
          <p:cNvSpPr/>
          <p:nvPr/>
        </p:nvSpPr>
        <p:spPr>
          <a:xfrm>
            <a:off x="9695585" y="2558067"/>
            <a:ext cx="250281" cy="286808"/>
          </a:xfrm>
          <a:custGeom>
            <a:avLst/>
            <a:gdLst>
              <a:gd name="connsiteX0" fmla="*/ 249284 w 250281"/>
              <a:gd name="connsiteY0" fmla="*/ 0 h 286808"/>
              <a:gd name="connsiteX1" fmla="*/ 249878 w 250281"/>
              <a:gd name="connsiteY1" fmla="*/ 16218 h 286808"/>
              <a:gd name="connsiteX2" fmla="*/ 243645 w 250281"/>
              <a:gd name="connsiteY2" fmla="*/ 60026 h 286808"/>
              <a:gd name="connsiteX3" fmla="*/ 58265 w 250281"/>
              <a:gd name="connsiteY3" fmla="*/ 272639 h 286808"/>
              <a:gd name="connsiteX4" fmla="*/ 15729 w 250281"/>
              <a:gd name="connsiteY4" fmla="*/ 284803 h 286808"/>
              <a:gd name="connsiteX5" fmla="*/ 0 w 250281"/>
              <a:gd name="connsiteY5" fmla="*/ 286780 h 286808"/>
              <a:gd name="connsiteX6" fmla="*/ 56188 w 250281"/>
              <a:gd name="connsiteY6" fmla="*/ 267002 h 286808"/>
              <a:gd name="connsiteX7" fmla="*/ 237611 w 250281"/>
              <a:gd name="connsiteY7" fmla="*/ 59334 h 286808"/>
              <a:gd name="connsiteX8" fmla="*/ 249284 w 250281"/>
              <a:gd name="connsiteY8" fmla="*/ 0 h 2868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0281" h="286808">
                <a:moveTo>
                  <a:pt x="249284" y="0"/>
                </a:moveTo>
                <a:cubicBezTo>
                  <a:pt x="250372" y="5340"/>
                  <a:pt x="250570" y="10818"/>
                  <a:pt x="249878" y="16218"/>
                </a:cubicBezTo>
                <a:cubicBezTo>
                  <a:pt x="249076" y="30972"/>
                  <a:pt x="246989" y="45628"/>
                  <a:pt x="243645" y="60026"/>
                </a:cubicBezTo>
                <a:cubicBezTo>
                  <a:pt x="221507" y="157531"/>
                  <a:pt x="151865" y="237405"/>
                  <a:pt x="58265" y="272639"/>
                </a:cubicBezTo>
                <a:cubicBezTo>
                  <a:pt x="44456" y="277890"/>
                  <a:pt x="30231" y="281964"/>
                  <a:pt x="15729" y="284803"/>
                </a:cubicBezTo>
                <a:cubicBezTo>
                  <a:pt x="10624" y="286286"/>
                  <a:pt x="5312" y="286958"/>
                  <a:pt x="0" y="286780"/>
                </a:cubicBezTo>
                <a:cubicBezTo>
                  <a:pt x="0" y="285099"/>
                  <a:pt x="22455" y="281144"/>
                  <a:pt x="56188" y="267002"/>
                </a:cubicBezTo>
                <a:cubicBezTo>
                  <a:pt x="145465" y="229454"/>
                  <a:pt x="212416" y="152824"/>
                  <a:pt x="237611" y="59334"/>
                </a:cubicBezTo>
                <a:cubicBezTo>
                  <a:pt x="247305" y="22942"/>
                  <a:pt x="247305" y="0"/>
                  <a:pt x="249284" y="0"/>
                </a:cubicBezTo>
                <a:close/>
              </a:path>
            </a:pathLst>
          </a:custGeom>
          <a:solidFill>
            <a:srgbClr val="455A64"/>
          </a:solidFill>
          <a:ln w="9887" cap="flat">
            <a:noFill/>
            <a:prstDash val="solid"/>
            <a:miter/>
          </a:ln>
        </p:spPr>
        <p:txBody>
          <a:bodyPr rtlCol="0" anchor="ctr"/>
          <a:lstStyle/>
          <a:p>
            <a:endParaRPr lang="en-IN"/>
          </a:p>
        </p:txBody>
      </p:sp>
      <p:sp>
        <p:nvSpPr>
          <p:cNvPr id="209" name="Freeform: Shape 208">
            <a:extLst>
              <a:ext uri="{FF2B5EF4-FFF2-40B4-BE49-F238E27FC236}">
                <a16:creationId xmlns:a16="http://schemas.microsoft.com/office/drawing/2014/main" id="{C137E5EE-41CF-CDD9-6EED-B05D559CC8E4}"/>
              </a:ext>
            </a:extLst>
          </p:cNvPr>
          <p:cNvSpPr/>
          <p:nvPr/>
        </p:nvSpPr>
        <p:spPr>
          <a:xfrm>
            <a:off x="9233025" y="2330621"/>
            <a:ext cx="205362" cy="169125"/>
          </a:xfrm>
          <a:custGeom>
            <a:avLst/>
            <a:gdLst>
              <a:gd name="connsiteX0" fmla="*/ 205362 w 205362"/>
              <a:gd name="connsiteY0" fmla="*/ 0 h 169125"/>
              <a:gd name="connsiteX1" fmla="*/ 167574 w 205362"/>
              <a:gd name="connsiteY1" fmla="*/ 14240 h 169125"/>
              <a:gd name="connsiteX2" fmla="*/ 21268 w 205362"/>
              <a:gd name="connsiteY2" fmla="*/ 134787 h 169125"/>
              <a:gd name="connsiteX3" fmla="*/ 0 w 205362"/>
              <a:gd name="connsiteY3" fmla="*/ 169102 h 169125"/>
              <a:gd name="connsiteX4" fmla="*/ 15432 w 205362"/>
              <a:gd name="connsiteY4" fmla="*/ 131326 h 169125"/>
              <a:gd name="connsiteX5" fmla="*/ 78940 w 205362"/>
              <a:gd name="connsiteY5" fmla="*/ 55675 h 169125"/>
              <a:gd name="connsiteX6" fmla="*/ 165299 w 205362"/>
              <a:gd name="connsiteY6" fmla="*/ 7911 h 169125"/>
              <a:gd name="connsiteX7" fmla="*/ 205362 w 205362"/>
              <a:gd name="connsiteY7" fmla="*/ 0 h 169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5362" h="169125">
                <a:moveTo>
                  <a:pt x="205362" y="0"/>
                </a:moveTo>
                <a:cubicBezTo>
                  <a:pt x="205362" y="1582"/>
                  <a:pt x="190623" y="5043"/>
                  <a:pt x="167574" y="14240"/>
                </a:cubicBezTo>
                <a:cubicBezTo>
                  <a:pt x="107370" y="38102"/>
                  <a:pt x="56188" y="80269"/>
                  <a:pt x="21268" y="134787"/>
                </a:cubicBezTo>
                <a:cubicBezTo>
                  <a:pt x="7815" y="155554"/>
                  <a:pt x="1484" y="169794"/>
                  <a:pt x="0" y="169102"/>
                </a:cubicBezTo>
                <a:cubicBezTo>
                  <a:pt x="2869" y="155702"/>
                  <a:pt x="8102" y="142906"/>
                  <a:pt x="15432" y="131326"/>
                </a:cubicBezTo>
                <a:cubicBezTo>
                  <a:pt x="31784" y="102430"/>
                  <a:pt x="53309" y="76788"/>
                  <a:pt x="78940" y="55675"/>
                </a:cubicBezTo>
                <a:cubicBezTo>
                  <a:pt x="104521" y="34542"/>
                  <a:pt x="133802" y="18344"/>
                  <a:pt x="165299" y="7911"/>
                </a:cubicBezTo>
                <a:cubicBezTo>
                  <a:pt x="178050" y="2818"/>
                  <a:pt x="191632" y="139"/>
                  <a:pt x="205362" y="0"/>
                </a:cubicBezTo>
                <a:close/>
              </a:path>
            </a:pathLst>
          </a:custGeom>
          <a:solidFill>
            <a:srgbClr val="455A64"/>
          </a:solidFill>
          <a:ln w="9887" cap="flat">
            <a:noFill/>
            <a:prstDash val="solid"/>
            <a:miter/>
          </a:ln>
        </p:spPr>
        <p:txBody>
          <a:bodyPr rtlCol="0" anchor="ctr"/>
          <a:lstStyle/>
          <a:p>
            <a:endParaRPr lang="en-IN"/>
          </a:p>
        </p:txBody>
      </p:sp>
      <p:sp>
        <p:nvSpPr>
          <p:cNvPr id="210" name="Freeform: Shape 209">
            <a:extLst>
              <a:ext uri="{FF2B5EF4-FFF2-40B4-BE49-F238E27FC236}">
                <a16:creationId xmlns:a16="http://schemas.microsoft.com/office/drawing/2014/main" id="{9C43D2C3-AA46-0B35-200F-1988E0E3AC91}"/>
              </a:ext>
            </a:extLst>
          </p:cNvPr>
          <p:cNvSpPr/>
          <p:nvPr/>
        </p:nvSpPr>
        <p:spPr>
          <a:xfrm>
            <a:off x="9881557" y="2348303"/>
            <a:ext cx="108478" cy="128812"/>
          </a:xfrm>
          <a:custGeom>
            <a:avLst/>
            <a:gdLst>
              <a:gd name="connsiteX0" fmla="*/ 108025 w 108478"/>
              <a:gd name="connsiteY0" fmla="*/ 19 h 128812"/>
              <a:gd name="connsiteX1" fmla="*/ 71919 w 108478"/>
              <a:gd name="connsiteY1" fmla="*/ 79131 h 128812"/>
              <a:gd name="connsiteX2" fmla="*/ 2 w 108478"/>
              <a:gd name="connsiteY2" fmla="*/ 128576 h 128812"/>
              <a:gd name="connsiteX3" fmla="*/ 64598 w 108478"/>
              <a:gd name="connsiteY3" fmla="*/ 73099 h 128812"/>
              <a:gd name="connsiteX4" fmla="*/ 108025 w 108478"/>
              <a:gd name="connsiteY4" fmla="*/ 19 h 1288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478" h="128812">
                <a:moveTo>
                  <a:pt x="108025" y="19"/>
                </a:moveTo>
                <a:cubicBezTo>
                  <a:pt x="110399" y="19"/>
                  <a:pt x="104167" y="41355"/>
                  <a:pt x="71919" y="79131"/>
                </a:cubicBezTo>
                <a:cubicBezTo>
                  <a:pt x="39670" y="116907"/>
                  <a:pt x="299" y="130850"/>
                  <a:pt x="2" y="128576"/>
                </a:cubicBezTo>
                <a:cubicBezTo>
                  <a:pt x="-295" y="126301"/>
                  <a:pt x="34526" y="109490"/>
                  <a:pt x="64598" y="73099"/>
                </a:cubicBezTo>
                <a:cubicBezTo>
                  <a:pt x="94670" y="36707"/>
                  <a:pt x="105255" y="-970"/>
                  <a:pt x="108025" y="19"/>
                </a:cubicBezTo>
                <a:close/>
              </a:path>
            </a:pathLst>
          </a:custGeom>
          <a:solidFill>
            <a:srgbClr val="455A64"/>
          </a:solidFill>
          <a:ln w="9887" cap="flat">
            <a:noFill/>
            <a:prstDash val="solid"/>
            <a:miter/>
          </a:ln>
        </p:spPr>
        <p:txBody>
          <a:bodyPr rtlCol="0" anchor="ctr"/>
          <a:lstStyle/>
          <a:p>
            <a:endParaRPr lang="en-IN"/>
          </a:p>
        </p:txBody>
      </p:sp>
      <p:sp>
        <p:nvSpPr>
          <p:cNvPr id="211" name="Freeform: Shape 210">
            <a:extLst>
              <a:ext uri="{FF2B5EF4-FFF2-40B4-BE49-F238E27FC236}">
                <a16:creationId xmlns:a16="http://schemas.microsoft.com/office/drawing/2014/main" id="{3894A5F4-C6C3-A984-3EF7-0ECB61926E90}"/>
              </a:ext>
            </a:extLst>
          </p:cNvPr>
          <p:cNvSpPr/>
          <p:nvPr/>
        </p:nvSpPr>
        <p:spPr>
          <a:xfrm>
            <a:off x="9527615" y="3011674"/>
            <a:ext cx="10683" cy="10680"/>
          </a:xfrm>
          <a:custGeom>
            <a:avLst/>
            <a:gdLst>
              <a:gd name="connsiteX0" fmla="*/ 10684 w 10683"/>
              <a:gd name="connsiteY0" fmla="*/ 5340 h 10680"/>
              <a:gd name="connsiteX1" fmla="*/ 5342 w 10683"/>
              <a:gd name="connsiteY1" fmla="*/ 10680 h 10680"/>
              <a:gd name="connsiteX2" fmla="*/ 0 w 10683"/>
              <a:gd name="connsiteY2" fmla="*/ 5340 h 10680"/>
              <a:gd name="connsiteX3" fmla="*/ 5342 w 10683"/>
              <a:gd name="connsiteY3" fmla="*/ 0 h 10680"/>
              <a:gd name="connsiteX4" fmla="*/ 10684 w 10683"/>
              <a:gd name="connsiteY4" fmla="*/ 5340 h 10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83" h="10680">
                <a:moveTo>
                  <a:pt x="10684" y="5340"/>
                </a:moveTo>
                <a:cubicBezTo>
                  <a:pt x="10684" y="8287"/>
                  <a:pt x="8290" y="10680"/>
                  <a:pt x="5342" y="10680"/>
                </a:cubicBezTo>
                <a:cubicBezTo>
                  <a:pt x="2394" y="10680"/>
                  <a:pt x="0" y="8287"/>
                  <a:pt x="0" y="5340"/>
                </a:cubicBezTo>
                <a:cubicBezTo>
                  <a:pt x="0" y="2393"/>
                  <a:pt x="2394" y="0"/>
                  <a:pt x="5342" y="0"/>
                </a:cubicBezTo>
                <a:cubicBezTo>
                  <a:pt x="8290" y="0"/>
                  <a:pt x="10684" y="2393"/>
                  <a:pt x="10684" y="5340"/>
                </a:cubicBezTo>
                <a:close/>
              </a:path>
            </a:pathLst>
          </a:custGeom>
          <a:solidFill>
            <a:srgbClr val="FF9A6C"/>
          </a:solidFill>
          <a:ln w="9887" cap="flat">
            <a:noFill/>
            <a:prstDash val="solid"/>
            <a:miter/>
          </a:ln>
        </p:spPr>
        <p:txBody>
          <a:bodyPr rtlCol="0" anchor="ctr"/>
          <a:lstStyle/>
          <a:p>
            <a:endParaRPr lang="en-IN"/>
          </a:p>
        </p:txBody>
      </p:sp>
      <p:sp>
        <p:nvSpPr>
          <p:cNvPr id="212" name="Freeform: Shape 211">
            <a:extLst>
              <a:ext uri="{FF2B5EF4-FFF2-40B4-BE49-F238E27FC236}">
                <a16:creationId xmlns:a16="http://schemas.microsoft.com/office/drawing/2014/main" id="{8ADB0BBE-8625-4174-BDB5-8EB9C351F4C6}"/>
              </a:ext>
            </a:extLst>
          </p:cNvPr>
          <p:cNvSpPr/>
          <p:nvPr/>
        </p:nvSpPr>
        <p:spPr>
          <a:xfrm>
            <a:off x="9566887" y="3011675"/>
            <a:ext cx="10683" cy="10680"/>
          </a:xfrm>
          <a:custGeom>
            <a:avLst/>
            <a:gdLst>
              <a:gd name="connsiteX0" fmla="*/ 10684 w 10683"/>
              <a:gd name="connsiteY0" fmla="*/ 5340 h 10680"/>
              <a:gd name="connsiteX1" fmla="*/ 5342 w 10683"/>
              <a:gd name="connsiteY1" fmla="*/ 10680 h 10680"/>
              <a:gd name="connsiteX2" fmla="*/ 0 w 10683"/>
              <a:gd name="connsiteY2" fmla="*/ 5340 h 10680"/>
              <a:gd name="connsiteX3" fmla="*/ 5342 w 10683"/>
              <a:gd name="connsiteY3" fmla="*/ 0 h 10680"/>
              <a:gd name="connsiteX4" fmla="*/ 10684 w 10683"/>
              <a:gd name="connsiteY4" fmla="*/ 5340 h 10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83" h="10680">
                <a:moveTo>
                  <a:pt x="10684" y="5340"/>
                </a:moveTo>
                <a:cubicBezTo>
                  <a:pt x="10684" y="8289"/>
                  <a:pt x="8292" y="10680"/>
                  <a:pt x="5342" y="10680"/>
                </a:cubicBezTo>
                <a:cubicBezTo>
                  <a:pt x="2391" y="10680"/>
                  <a:pt x="0" y="8289"/>
                  <a:pt x="0" y="5340"/>
                </a:cubicBezTo>
                <a:cubicBezTo>
                  <a:pt x="0" y="2391"/>
                  <a:pt x="2391" y="0"/>
                  <a:pt x="5342" y="0"/>
                </a:cubicBezTo>
                <a:cubicBezTo>
                  <a:pt x="8292" y="0"/>
                  <a:pt x="10684" y="2391"/>
                  <a:pt x="10684" y="5340"/>
                </a:cubicBezTo>
                <a:close/>
              </a:path>
            </a:pathLst>
          </a:custGeom>
          <a:solidFill>
            <a:srgbClr val="FF9A6C"/>
          </a:solidFill>
          <a:ln w="9887" cap="flat">
            <a:noFill/>
            <a:prstDash val="solid"/>
            <a:miter/>
          </a:ln>
        </p:spPr>
        <p:txBody>
          <a:bodyPr rtlCol="0" anchor="ctr"/>
          <a:lstStyle/>
          <a:p>
            <a:endParaRPr lang="en-IN"/>
          </a:p>
        </p:txBody>
      </p:sp>
      <p:sp>
        <p:nvSpPr>
          <p:cNvPr id="213" name="Freeform: Shape 212">
            <a:extLst>
              <a:ext uri="{FF2B5EF4-FFF2-40B4-BE49-F238E27FC236}">
                <a16:creationId xmlns:a16="http://schemas.microsoft.com/office/drawing/2014/main" id="{035EDEB6-B7C7-0A3D-BDD7-48E993B7762D}"/>
              </a:ext>
            </a:extLst>
          </p:cNvPr>
          <p:cNvSpPr/>
          <p:nvPr/>
        </p:nvSpPr>
        <p:spPr>
          <a:xfrm rot="997800">
            <a:off x="9417205" y="3905620"/>
            <a:ext cx="680386" cy="923927"/>
          </a:xfrm>
          <a:custGeom>
            <a:avLst/>
            <a:gdLst>
              <a:gd name="connsiteX0" fmla="*/ 660603 w 680386"/>
              <a:gd name="connsiteY0" fmla="*/ 0 h 923927"/>
              <a:gd name="connsiteX1" fmla="*/ 680387 w 680386"/>
              <a:gd name="connsiteY1" fmla="*/ 0 h 923927"/>
              <a:gd name="connsiteX2" fmla="*/ 680387 w 680386"/>
              <a:gd name="connsiteY2" fmla="*/ 923927 h 923927"/>
              <a:gd name="connsiteX3" fmla="*/ 660603 w 680386"/>
              <a:gd name="connsiteY3" fmla="*/ 923927 h 923927"/>
              <a:gd name="connsiteX4" fmla="*/ 19785 w 680386"/>
              <a:gd name="connsiteY4" fmla="*/ 923927 h 923927"/>
              <a:gd name="connsiteX5" fmla="*/ 0 w 680386"/>
              <a:gd name="connsiteY5" fmla="*/ 923927 h 923927"/>
              <a:gd name="connsiteX6" fmla="*/ 0 w 680386"/>
              <a:gd name="connsiteY6" fmla="*/ 0 h 923927"/>
              <a:gd name="connsiteX7" fmla="*/ 19785 w 680386"/>
              <a:gd name="connsiteY7" fmla="*/ 0 h 923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0386" h="923927">
                <a:moveTo>
                  <a:pt x="660603" y="0"/>
                </a:moveTo>
                <a:cubicBezTo>
                  <a:pt x="671529" y="0"/>
                  <a:pt x="680387" y="0"/>
                  <a:pt x="680387" y="0"/>
                </a:cubicBezTo>
                <a:lnTo>
                  <a:pt x="680387" y="923927"/>
                </a:lnTo>
                <a:cubicBezTo>
                  <a:pt x="680387" y="923927"/>
                  <a:pt x="671529" y="923927"/>
                  <a:pt x="660603" y="923927"/>
                </a:cubicBezTo>
                <a:lnTo>
                  <a:pt x="19785" y="923927"/>
                </a:lnTo>
                <a:cubicBezTo>
                  <a:pt x="8858" y="923927"/>
                  <a:pt x="0" y="923927"/>
                  <a:pt x="0" y="923927"/>
                </a:cubicBezTo>
                <a:lnTo>
                  <a:pt x="0" y="0"/>
                </a:lnTo>
                <a:cubicBezTo>
                  <a:pt x="0" y="0"/>
                  <a:pt x="8858" y="0"/>
                  <a:pt x="19785" y="0"/>
                </a:cubicBezTo>
                <a:close/>
              </a:path>
            </a:pathLst>
          </a:custGeom>
          <a:solidFill>
            <a:srgbClr val="455A64"/>
          </a:solidFill>
          <a:ln w="9887" cap="flat">
            <a:noFill/>
            <a:prstDash val="solid"/>
            <a:miter/>
          </a:ln>
        </p:spPr>
        <p:txBody>
          <a:bodyPr rtlCol="0" anchor="ctr"/>
          <a:lstStyle/>
          <a:p>
            <a:endParaRPr lang="en-IN"/>
          </a:p>
        </p:txBody>
      </p:sp>
      <p:sp>
        <p:nvSpPr>
          <p:cNvPr id="214" name="Freeform: Shape 213">
            <a:extLst>
              <a:ext uri="{FF2B5EF4-FFF2-40B4-BE49-F238E27FC236}">
                <a16:creationId xmlns:a16="http://schemas.microsoft.com/office/drawing/2014/main" id="{FEE8CC3A-F652-89F2-5A71-EA5037DE97CD}"/>
              </a:ext>
            </a:extLst>
          </p:cNvPr>
          <p:cNvSpPr/>
          <p:nvPr/>
        </p:nvSpPr>
        <p:spPr>
          <a:xfrm>
            <a:off x="9293522" y="4488140"/>
            <a:ext cx="107376" cy="105078"/>
          </a:xfrm>
          <a:custGeom>
            <a:avLst/>
            <a:gdLst>
              <a:gd name="connsiteX0" fmla="*/ 43371 w 107376"/>
              <a:gd name="connsiteY0" fmla="*/ 105079 h 105078"/>
              <a:gd name="connsiteX1" fmla="*/ 43 w 107376"/>
              <a:gd name="connsiteY1" fmla="*/ 50492 h 105078"/>
              <a:gd name="connsiteX2" fmla="*/ 56874 w 107376"/>
              <a:gd name="connsiteY2" fmla="*/ 97 h 105078"/>
              <a:gd name="connsiteX3" fmla="*/ 107374 w 107376"/>
              <a:gd name="connsiteY3" fmla="*/ 54250 h 105078"/>
              <a:gd name="connsiteX4" fmla="*/ 97482 w 107376"/>
              <a:gd name="connsiteY4" fmla="*/ 54250 h 105078"/>
              <a:gd name="connsiteX5" fmla="*/ 55242 w 107376"/>
              <a:gd name="connsiteY5" fmla="*/ 8918 h 105078"/>
              <a:gd name="connsiteX6" fmla="*/ 9896 w 107376"/>
              <a:gd name="connsiteY6" fmla="*/ 51145 h 105078"/>
              <a:gd name="connsiteX7" fmla="*/ 45251 w 107376"/>
              <a:gd name="connsiteY7" fmla="*/ 95684 h 105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376" h="105078">
                <a:moveTo>
                  <a:pt x="43371" y="105079"/>
                </a:moveTo>
                <a:cubicBezTo>
                  <a:pt x="17404" y="100105"/>
                  <a:pt x="-1015" y="76895"/>
                  <a:pt x="43" y="50492"/>
                </a:cubicBezTo>
                <a:cubicBezTo>
                  <a:pt x="1814" y="20884"/>
                  <a:pt x="27257" y="-1673"/>
                  <a:pt x="56874" y="97"/>
                </a:cubicBezTo>
                <a:cubicBezTo>
                  <a:pt x="85453" y="1818"/>
                  <a:pt x="107661" y="25631"/>
                  <a:pt x="107374" y="54250"/>
                </a:cubicBezTo>
                <a:lnTo>
                  <a:pt x="97482" y="54250"/>
                </a:lnTo>
                <a:cubicBezTo>
                  <a:pt x="98342" y="30071"/>
                  <a:pt x="79428" y="9769"/>
                  <a:pt x="55242" y="8918"/>
                </a:cubicBezTo>
                <a:cubicBezTo>
                  <a:pt x="31055" y="8058"/>
                  <a:pt x="10747" y="26966"/>
                  <a:pt x="9896" y="51145"/>
                </a:cubicBezTo>
                <a:cubicBezTo>
                  <a:pt x="9124" y="72663"/>
                  <a:pt x="24121" y="91541"/>
                  <a:pt x="45251" y="95684"/>
                </a:cubicBezTo>
                <a:close/>
              </a:path>
            </a:pathLst>
          </a:custGeom>
          <a:solidFill>
            <a:srgbClr val="263238"/>
          </a:solidFill>
          <a:ln w="9887" cap="flat">
            <a:noFill/>
            <a:prstDash val="solid"/>
            <a:miter/>
          </a:ln>
        </p:spPr>
        <p:txBody>
          <a:bodyPr rtlCol="0" anchor="ctr"/>
          <a:lstStyle/>
          <a:p>
            <a:endParaRPr lang="en-IN"/>
          </a:p>
        </p:txBody>
      </p:sp>
      <p:sp>
        <p:nvSpPr>
          <p:cNvPr id="215" name="Freeform: Shape 214">
            <a:extLst>
              <a:ext uri="{FF2B5EF4-FFF2-40B4-BE49-F238E27FC236}">
                <a16:creationId xmlns:a16="http://schemas.microsoft.com/office/drawing/2014/main" id="{1763A719-A251-4AE5-59F1-C857ABD5DDA7}"/>
              </a:ext>
            </a:extLst>
          </p:cNvPr>
          <p:cNvSpPr/>
          <p:nvPr/>
        </p:nvSpPr>
        <p:spPr>
          <a:xfrm>
            <a:off x="9315841" y="4414029"/>
            <a:ext cx="107443" cy="106406"/>
          </a:xfrm>
          <a:custGeom>
            <a:avLst/>
            <a:gdLst>
              <a:gd name="connsiteX0" fmla="*/ 43408 w 107443"/>
              <a:gd name="connsiteY0" fmla="*/ 106407 h 106406"/>
              <a:gd name="connsiteX1" fmla="*/ 1010 w 107443"/>
              <a:gd name="connsiteY1" fmla="*/ 43394 h 106406"/>
              <a:gd name="connsiteX2" fmla="*/ 64053 w 107443"/>
              <a:gd name="connsiteY2" fmla="*/ 1010 h 106406"/>
              <a:gd name="connsiteX3" fmla="*/ 107411 w 107443"/>
              <a:gd name="connsiteY3" fmla="*/ 55577 h 106406"/>
              <a:gd name="connsiteX4" fmla="*/ 97519 w 107443"/>
              <a:gd name="connsiteY4" fmla="*/ 55577 h 106406"/>
              <a:gd name="connsiteX5" fmla="*/ 56733 w 107443"/>
              <a:gd name="connsiteY5" fmla="*/ 8931 h 106406"/>
              <a:gd name="connsiteX6" fmla="*/ 10071 w 107443"/>
              <a:gd name="connsiteY6" fmla="*/ 49713 h 106406"/>
              <a:gd name="connsiteX7" fmla="*/ 9972 w 107443"/>
              <a:gd name="connsiteY7" fmla="*/ 52413 h 106406"/>
              <a:gd name="connsiteX8" fmla="*/ 45288 w 107443"/>
              <a:gd name="connsiteY8" fmla="*/ 96913 h 10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443" h="106406">
                <a:moveTo>
                  <a:pt x="43408" y="106407"/>
                </a:moveTo>
                <a:cubicBezTo>
                  <a:pt x="14295" y="100711"/>
                  <a:pt x="-4688" y="72497"/>
                  <a:pt x="1010" y="43394"/>
                </a:cubicBezTo>
                <a:cubicBezTo>
                  <a:pt x="6718" y="14291"/>
                  <a:pt x="34940" y="-4686"/>
                  <a:pt x="64053" y="1010"/>
                </a:cubicBezTo>
                <a:cubicBezTo>
                  <a:pt x="89951" y="6083"/>
                  <a:pt x="108331" y="29213"/>
                  <a:pt x="107411" y="55577"/>
                </a:cubicBezTo>
                <a:lnTo>
                  <a:pt x="97519" y="55577"/>
                </a:lnTo>
                <a:cubicBezTo>
                  <a:pt x="99141" y="31438"/>
                  <a:pt x="80880" y="10553"/>
                  <a:pt x="56733" y="8931"/>
                </a:cubicBezTo>
                <a:cubicBezTo>
                  <a:pt x="32576" y="7319"/>
                  <a:pt x="11694" y="25574"/>
                  <a:pt x="10071" y="49713"/>
                </a:cubicBezTo>
                <a:cubicBezTo>
                  <a:pt x="10012" y="50613"/>
                  <a:pt x="9972" y="51513"/>
                  <a:pt x="9972" y="52413"/>
                </a:cubicBezTo>
                <a:cubicBezTo>
                  <a:pt x="9052" y="73951"/>
                  <a:pt x="24099" y="92908"/>
                  <a:pt x="45288" y="96913"/>
                </a:cubicBezTo>
                <a:close/>
              </a:path>
            </a:pathLst>
          </a:custGeom>
          <a:solidFill>
            <a:srgbClr val="263238"/>
          </a:solidFill>
          <a:ln w="9887" cap="flat">
            <a:noFill/>
            <a:prstDash val="solid"/>
            <a:miter/>
          </a:ln>
        </p:spPr>
        <p:txBody>
          <a:bodyPr rtlCol="0" anchor="ctr"/>
          <a:lstStyle/>
          <a:p>
            <a:endParaRPr lang="en-IN"/>
          </a:p>
        </p:txBody>
      </p:sp>
      <p:sp>
        <p:nvSpPr>
          <p:cNvPr id="216" name="Freeform: Shape 215">
            <a:extLst>
              <a:ext uri="{FF2B5EF4-FFF2-40B4-BE49-F238E27FC236}">
                <a16:creationId xmlns:a16="http://schemas.microsoft.com/office/drawing/2014/main" id="{A26D2D92-7BFD-7B5B-CA59-677C3F1E0246}"/>
              </a:ext>
            </a:extLst>
          </p:cNvPr>
          <p:cNvSpPr/>
          <p:nvPr/>
        </p:nvSpPr>
        <p:spPr>
          <a:xfrm>
            <a:off x="9337809" y="4341147"/>
            <a:ext cx="107440" cy="106406"/>
          </a:xfrm>
          <a:custGeom>
            <a:avLst/>
            <a:gdLst>
              <a:gd name="connsiteX0" fmla="*/ 43402 w 107440"/>
              <a:gd name="connsiteY0" fmla="*/ 106407 h 106406"/>
              <a:gd name="connsiteX1" fmla="*/ 1013 w 107440"/>
              <a:gd name="connsiteY1" fmla="*/ 43394 h 106406"/>
              <a:gd name="connsiteX2" fmla="*/ 64047 w 107440"/>
              <a:gd name="connsiteY2" fmla="*/ 1010 h 106406"/>
              <a:gd name="connsiteX3" fmla="*/ 107404 w 107440"/>
              <a:gd name="connsiteY3" fmla="*/ 55676 h 106406"/>
              <a:gd name="connsiteX4" fmla="*/ 97512 w 107440"/>
              <a:gd name="connsiteY4" fmla="*/ 55676 h 106406"/>
              <a:gd name="connsiteX5" fmla="*/ 55559 w 107440"/>
              <a:gd name="connsiteY5" fmla="*/ 10266 h 106406"/>
              <a:gd name="connsiteX6" fmla="*/ 23914 w 107440"/>
              <a:gd name="connsiteY6" fmla="*/ 22054 h 106406"/>
              <a:gd name="connsiteX7" fmla="*/ 21569 w 107440"/>
              <a:gd name="connsiteY7" fmla="*/ 83820 h 106406"/>
              <a:gd name="connsiteX8" fmla="*/ 45281 w 107440"/>
              <a:gd name="connsiteY8" fmla="*/ 97012 h 10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440" h="106406">
                <a:moveTo>
                  <a:pt x="43402" y="106407"/>
                </a:moveTo>
                <a:cubicBezTo>
                  <a:pt x="14289" y="100710"/>
                  <a:pt x="-4694" y="72497"/>
                  <a:pt x="1013" y="43394"/>
                </a:cubicBezTo>
                <a:cubicBezTo>
                  <a:pt x="6711" y="14291"/>
                  <a:pt x="34934" y="-4686"/>
                  <a:pt x="64047" y="1010"/>
                </a:cubicBezTo>
                <a:cubicBezTo>
                  <a:pt x="89984" y="6093"/>
                  <a:pt x="108374" y="29273"/>
                  <a:pt x="107404" y="55676"/>
                </a:cubicBezTo>
                <a:lnTo>
                  <a:pt x="97512" y="55676"/>
                </a:lnTo>
                <a:cubicBezTo>
                  <a:pt x="98472" y="31557"/>
                  <a:pt x="79696" y="11225"/>
                  <a:pt x="55559" y="10266"/>
                </a:cubicBezTo>
                <a:cubicBezTo>
                  <a:pt x="43857" y="9791"/>
                  <a:pt x="32461" y="14044"/>
                  <a:pt x="23914" y="22054"/>
                </a:cubicBezTo>
                <a:cubicBezTo>
                  <a:pt x="6207" y="38470"/>
                  <a:pt x="5158" y="66119"/>
                  <a:pt x="21569" y="83820"/>
                </a:cubicBezTo>
                <a:cubicBezTo>
                  <a:pt x="27881" y="90624"/>
                  <a:pt x="36180" y="95242"/>
                  <a:pt x="45281" y="97012"/>
                </a:cubicBezTo>
                <a:close/>
              </a:path>
            </a:pathLst>
          </a:custGeom>
          <a:solidFill>
            <a:srgbClr val="263238"/>
          </a:solidFill>
          <a:ln w="9887" cap="flat">
            <a:noFill/>
            <a:prstDash val="solid"/>
            <a:miter/>
          </a:ln>
        </p:spPr>
        <p:txBody>
          <a:bodyPr rtlCol="0" anchor="ctr"/>
          <a:lstStyle/>
          <a:p>
            <a:endParaRPr lang="en-IN"/>
          </a:p>
        </p:txBody>
      </p:sp>
      <p:sp>
        <p:nvSpPr>
          <p:cNvPr id="217" name="Freeform: Shape 216">
            <a:extLst>
              <a:ext uri="{FF2B5EF4-FFF2-40B4-BE49-F238E27FC236}">
                <a16:creationId xmlns:a16="http://schemas.microsoft.com/office/drawing/2014/main" id="{FFB0CAD4-276D-B1E7-DED8-99AE7FEE274C}"/>
              </a:ext>
            </a:extLst>
          </p:cNvPr>
          <p:cNvSpPr/>
          <p:nvPr/>
        </p:nvSpPr>
        <p:spPr>
          <a:xfrm>
            <a:off x="9359968" y="4268364"/>
            <a:ext cx="107440" cy="106406"/>
          </a:xfrm>
          <a:custGeom>
            <a:avLst/>
            <a:gdLst>
              <a:gd name="connsiteX0" fmla="*/ 43402 w 107440"/>
              <a:gd name="connsiteY0" fmla="*/ 106406 h 106406"/>
              <a:gd name="connsiteX1" fmla="*/ 1013 w 107440"/>
              <a:gd name="connsiteY1" fmla="*/ 43394 h 106406"/>
              <a:gd name="connsiteX2" fmla="*/ 64046 w 107440"/>
              <a:gd name="connsiteY2" fmla="*/ 1010 h 106406"/>
              <a:gd name="connsiteX3" fmla="*/ 107404 w 107440"/>
              <a:gd name="connsiteY3" fmla="*/ 55676 h 106406"/>
              <a:gd name="connsiteX4" fmla="*/ 97512 w 107440"/>
              <a:gd name="connsiteY4" fmla="*/ 55676 h 106406"/>
              <a:gd name="connsiteX5" fmla="*/ 55272 w 107440"/>
              <a:gd name="connsiteY5" fmla="*/ 10345 h 106406"/>
              <a:gd name="connsiteX6" fmla="*/ 9926 w 107440"/>
              <a:gd name="connsiteY6" fmla="*/ 52571 h 106406"/>
              <a:gd name="connsiteX7" fmla="*/ 45281 w 107440"/>
              <a:gd name="connsiteY7" fmla="*/ 97111 h 10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440" h="106406">
                <a:moveTo>
                  <a:pt x="43402" y="106406"/>
                </a:moveTo>
                <a:cubicBezTo>
                  <a:pt x="14289" y="100710"/>
                  <a:pt x="-4694" y="72497"/>
                  <a:pt x="1013" y="43394"/>
                </a:cubicBezTo>
                <a:cubicBezTo>
                  <a:pt x="6711" y="14291"/>
                  <a:pt x="34934" y="-4686"/>
                  <a:pt x="64046" y="1010"/>
                </a:cubicBezTo>
                <a:cubicBezTo>
                  <a:pt x="89984" y="6093"/>
                  <a:pt x="108374" y="29273"/>
                  <a:pt x="107404" y="55676"/>
                </a:cubicBezTo>
                <a:lnTo>
                  <a:pt x="97512" y="55676"/>
                </a:lnTo>
                <a:cubicBezTo>
                  <a:pt x="98372" y="31498"/>
                  <a:pt x="79459" y="11195"/>
                  <a:pt x="55272" y="10345"/>
                </a:cubicBezTo>
                <a:cubicBezTo>
                  <a:pt x="31086" y="9485"/>
                  <a:pt x="10777" y="28393"/>
                  <a:pt x="9926" y="52571"/>
                </a:cubicBezTo>
                <a:cubicBezTo>
                  <a:pt x="9155" y="74080"/>
                  <a:pt x="24151" y="92968"/>
                  <a:pt x="45281" y="97111"/>
                </a:cubicBezTo>
                <a:close/>
              </a:path>
            </a:pathLst>
          </a:custGeom>
          <a:solidFill>
            <a:srgbClr val="263238"/>
          </a:solidFill>
          <a:ln w="9887" cap="flat">
            <a:noFill/>
            <a:prstDash val="solid"/>
            <a:miter/>
          </a:ln>
        </p:spPr>
        <p:txBody>
          <a:bodyPr rtlCol="0" anchor="ctr"/>
          <a:lstStyle/>
          <a:p>
            <a:endParaRPr lang="en-IN"/>
          </a:p>
        </p:txBody>
      </p:sp>
      <p:sp>
        <p:nvSpPr>
          <p:cNvPr id="218" name="Freeform: Shape 217">
            <a:extLst>
              <a:ext uri="{FF2B5EF4-FFF2-40B4-BE49-F238E27FC236}">
                <a16:creationId xmlns:a16="http://schemas.microsoft.com/office/drawing/2014/main" id="{1D6C6C79-2291-517E-D647-0160BF8B4B70}"/>
              </a:ext>
            </a:extLst>
          </p:cNvPr>
          <p:cNvSpPr/>
          <p:nvPr/>
        </p:nvSpPr>
        <p:spPr>
          <a:xfrm>
            <a:off x="9382126" y="4195592"/>
            <a:ext cx="107440" cy="106396"/>
          </a:xfrm>
          <a:custGeom>
            <a:avLst/>
            <a:gdLst>
              <a:gd name="connsiteX0" fmla="*/ 43402 w 107440"/>
              <a:gd name="connsiteY0" fmla="*/ 106396 h 106396"/>
              <a:gd name="connsiteX1" fmla="*/ 1013 w 107440"/>
              <a:gd name="connsiteY1" fmla="*/ 43383 h 106396"/>
              <a:gd name="connsiteX2" fmla="*/ 17088 w 107440"/>
              <a:gd name="connsiteY2" fmla="*/ 14428 h 106396"/>
              <a:gd name="connsiteX3" fmla="*/ 93011 w 107440"/>
              <a:gd name="connsiteY3" fmla="*/ 17069 h 106396"/>
              <a:gd name="connsiteX4" fmla="*/ 107404 w 107440"/>
              <a:gd name="connsiteY4" fmla="*/ 55666 h 106396"/>
              <a:gd name="connsiteX5" fmla="*/ 97512 w 107440"/>
              <a:gd name="connsiteY5" fmla="*/ 55666 h 106396"/>
              <a:gd name="connsiteX6" fmla="*/ 55272 w 107440"/>
              <a:gd name="connsiteY6" fmla="*/ 10374 h 106396"/>
              <a:gd name="connsiteX7" fmla="*/ 9966 w 107440"/>
              <a:gd name="connsiteY7" fmla="*/ 52442 h 106396"/>
              <a:gd name="connsiteX8" fmla="*/ 9966 w 107440"/>
              <a:gd name="connsiteY8" fmla="*/ 52501 h 106396"/>
              <a:gd name="connsiteX9" fmla="*/ 45281 w 107440"/>
              <a:gd name="connsiteY9" fmla="*/ 97100 h 106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440" h="106396">
                <a:moveTo>
                  <a:pt x="43402" y="106396"/>
                </a:moveTo>
                <a:cubicBezTo>
                  <a:pt x="14289" y="100700"/>
                  <a:pt x="-4694" y="72487"/>
                  <a:pt x="1013" y="43383"/>
                </a:cubicBezTo>
                <a:cubicBezTo>
                  <a:pt x="3180" y="32278"/>
                  <a:pt x="8808" y="22142"/>
                  <a:pt x="17088" y="14428"/>
                </a:cubicBezTo>
                <a:cubicBezTo>
                  <a:pt x="38782" y="-5794"/>
                  <a:pt x="72772" y="-4618"/>
                  <a:pt x="93011" y="17069"/>
                </a:cubicBezTo>
                <a:cubicBezTo>
                  <a:pt x="102745" y="27511"/>
                  <a:pt x="107928" y="41396"/>
                  <a:pt x="107404" y="55666"/>
                </a:cubicBezTo>
                <a:lnTo>
                  <a:pt x="97512" y="55666"/>
                </a:lnTo>
                <a:cubicBezTo>
                  <a:pt x="98343" y="31507"/>
                  <a:pt x="79439" y="11234"/>
                  <a:pt x="55272" y="10374"/>
                </a:cubicBezTo>
                <a:cubicBezTo>
                  <a:pt x="31145" y="9484"/>
                  <a:pt x="10856" y="28322"/>
                  <a:pt x="9966" y="52442"/>
                </a:cubicBezTo>
                <a:cubicBezTo>
                  <a:pt x="9966" y="52461"/>
                  <a:pt x="9966" y="52481"/>
                  <a:pt x="9966" y="52501"/>
                </a:cubicBezTo>
                <a:cubicBezTo>
                  <a:pt x="9046" y="74069"/>
                  <a:pt x="24072" y="93046"/>
                  <a:pt x="45281" y="97100"/>
                </a:cubicBezTo>
                <a:close/>
              </a:path>
            </a:pathLst>
          </a:custGeom>
          <a:solidFill>
            <a:srgbClr val="263238"/>
          </a:solidFill>
          <a:ln w="9887" cap="flat">
            <a:noFill/>
            <a:prstDash val="solid"/>
            <a:miter/>
          </a:ln>
        </p:spPr>
        <p:txBody>
          <a:bodyPr rtlCol="0" anchor="ctr"/>
          <a:lstStyle/>
          <a:p>
            <a:endParaRPr lang="en-IN"/>
          </a:p>
        </p:txBody>
      </p:sp>
      <p:sp>
        <p:nvSpPr>
          <p:cNvPr id="219" name="Freeform: Shape 218">
            <a:extLst>
              <a:ext uri="{FF2B5EF4-FFF2-40B4-BE49-F238E27FC236}">
                <a16:creationId xmlns:a16="http://schemas.microsoft.com/office/drawing/2014/main" id="{66A4AD23-EE32-0DC6-15FA-DBAFC1F5FE28}"/>
              </a:ext>
            </a:extLst>
          </p:cNvPr>
          <p:cNvSpPr/>
          <p:nvPr/>
        </p:nvSpPr>
        <p:spPr>
          <a:xfrm>
            <a:off x="9404285" y="4122968"/>
            <a:ext cx="107442" cy="106336"/>
          </a:xfrm>
          <a:custGeom>
            <a:avLst/>
            <a:gdLst>
              <a:gd name="connsiteX0" fmla="*/ 43402 w 107442"/>
              <a:gd name="connsiteY0" fmla="*/ 106337 h 106336"/>
              <a:gd name="connsiteX1" fmla="*/ 1013 w 107442"/>
              <a:gd name="connsiteY1" fmla="*/ 43324 h 106336"/>
              <a:gd name="connsiteX2" fmla="*/ 17088 w 107442"/>
              <a:gd name="connsiteY2" fmla="*/ 14369 h 106336"/>
              <a:gd name="connsiteX3" fmla="*/ 55668 w 107442"/>
              <a:gd name="connsiteY3" fmla="*/ 30 h 106336"/>
              <a:gd name="connsiteX4" fmla="*/ 107414 w 107442"/>
              <a:gd name="connsiteY4" fmla="*/ 55240 h 106336"/>
              <a:gd name="connsiteX5" fmla="*/ 107404 w 107442"/>
              <a:gd name="connsiteY5" fmla="*/ 55507 h 106336"/>
              <a:gd name="connsiteX6" fmla="*/ 97512 w 107442"/>
              <a:gd name="connsiteY6" fmla="*/ 55507 h 106336"/>
              <a:gd name="connsiteX7" fmla="*/ 55272 w 107442"/>
              <a:gd name="connsiteY7" fmla="*/ 10216 h 106336"/>
              <a:gd name="connsiteX8" fmla="*/ 10282 w 107442"/>
              <a:gd name="connsiteY8" fmla="*/ 52827 h 106336"/>
              <a:gd name="connsiteX9" fmla="*/ 45380 w 107442"/>
              <a:gd name="connsiteY9" fmla="*/ 96942 h 106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442" h="106336">
                <a:moveTo>
                  <a:pt x="43402" y="106337"/>
                </a:moveTo>
                <a:cubicBezTo>
                  <a:pt x="14289" y="100641"/>
                  <a:pt x="-4694" y="72427"/>
                  <a:pt x="1013" y="43324"/>
                </a:cubicBezTo>
                <a:cubicBezTo>
                  <a:pt x="3180" y="32219"/>
                  <a:pt x="8808" y="22083"/>
                  <a:pt x="17088" y="14369"/>
                </a:cubicBezTo>
                <a:cubicBezTo>
                  <a:pt x="27564" y="4708"/>
                  <a:pt x="41423" y="-445"/>
                  <a:pt x="55668" y="30"/>
                </a:cubicBezTo>
                <a:cubicBezTo>
                  <a:pt x="85206" y="989"/>
                  <a:pt x="108374" y="25712"/>
                  <a:pt x="107414" y="55240"/>
                </a:cubicBezTo>
                <a:cubicBezTo>
                  <a:pt x="107414" y="55329"/>
                  <a:pt x="107404" y="55418"/>
                  <a:pt x="107404" y="55507"/>
                </a:cubicBezTo>
                <a:lnTo>
                  <a:pt x="97512" y="55507"/>
                </a:lnTo>
                <a:cubicBezTo>
                  <a:pt x="98343" y="31348"/>
                  <a:pt x="79439" y="11076"/>
                  <a:pt x="55272" y="10216"/>
                </a:cubicBezTo>
                <a:cubicBezTo>
                  <a:pt x="31076" y="9563"/>
                  <a:pt x="10935" y="28639"/>
                  <a:pt x="10282" y="52827"/>
                </a:cubicBezTo>
                <a:cubicBezTo>
                  <a:pt x="9709" y="74098"/>
                  <a:pt x="24517" y="92710"/>
                  <a:pt x="45380" y="96942"/>
                </a:cubicBezTo>
                <a:close/>
              </a:path>
            </a:pathLst>
          </a:custGeom>
          <a:solidFill>
            <a:srgbClr val="263238"/>
          </a:solidFill>
          <a:ln w="9887" cap="flat">
            <a:noFill/>
            <a:prstDash val="solid"/>
            <a:miter/>
          </a:ln>
        </p:spPr>
        <p:txBody>
          <a:bodyPr rtlCol="0" anchor="ctr"/>
          <a:lstStyle/>
          <a:p>
            <a:endParaRPr lang="en-IN"/>
          </a:p>
        </p:txBody>
      </p:sp>
      <p:sp>
        <p:nvSpPr>
          <p:cNvPr id="220" name="Freeform: Shape 219">
            <a:extLst>
              <a:ext uri="{FF2B5EF4-FFF2-40B4-BE49-F238E27FC236}">
                <a16:creationId xmlns:a16="http://schemas.microsoft.com/office/drawing/2014/main" id="{B71E5ED4-CE3F-21E0-FC77-6D3C1CFEF691}"/>
              </a:ext>
            </a:extLst>
          </p:cNvPr>
          <p:cNvSpPr/>
          <p:nvPr/>
        </p:nvSpPr>
        <p:spPr>
          <a:xfrm>
            <a:off x="9426378" y="4050017"/>
            <a:ext cx="107104" cy="106405"/>
          </a:xfrm>
          <a:custGeom>
            <a:avLst/>
            <a:gdLst>
              <a:gd name="connsiteX0" fmla="*/ 43467 w 107104"/>
              <a:gd name="connsiteY0" fmla="*/ 106405 h 106405"/>
              <a:gd name="connsiteX1" fmla="*/ 1000 w 107104"/>
              <a:gd name="connsiteY1" fmla="*/ 43442 h 106405"/>
              <a:gd name="connsiteX2" fmla="*/ 53359 w 107104"/>
              <a:gd name="connsiteY2" fmla="*/ 0 h 106405"/>
              <a:gd name="connsiteX3" fmla="*/ 55338 w 107104"/>
              <a:gd name="connsiteY3" fmla="*/ 0 h 106405"/>
              <a:gd name="connsiteX4" fmla="*/ 107074 w 107104"/>
              <a:gd name="connsiteY4" fmla="*/ 55576 h 106405"/>
              <a:gd name="connsiteX5" fmla="*/ 97182 w 107104"/>
              <a:gd name="connsiteY5" fmla="*/ 55576 h 106405"/>
              <a:gd name="connsiteX6" fmla="*/ 56386 w 107104"/>
              <a:gd name="connsiteY6" fmla="*/ 8930 h 106405"/>
              <a:gd name="connsiteX7" fmla="*/ 9735 w 107104"/>
              <a:gd name="connsiteY7" fmla="*/ 49712 h 106405"/>
              <a:gd name="connsiteX8" fmla="*/ 9636 w 107104"/>
              <a:gd name="connsiteY8" fmla="*/ 52412 h 106405"/>
              <a:gd name="connsiteX9" fmla="*/ 44951 w 107104"/>
              <a:gd name="connsiteY9" fmla="*/ 96912 h 106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104" h="106405">
                <a:moveTo>
                  <a:pt x="43467" y="106405"/>
                </a:moveTo>
                <a:cubicBezTo>
                  <a:pt x="14344" y="100739"/>
                  <a:pt x="-4669" y="72555"/>
                  <a:pt x="1000" y="43442"/>
                </a:cubicBezTo>
                <a:cubicBezTo>
                  <a:pt x="5877" y="18344"/>
                  <a:pt x="27788" y="168"/>
                  <a:pt x="53359" y="0"/>
                </a:cubicBezTo>
                <a:lnTo>
                  <a:pt x="55338" y="0"/>
                </a:lnTo>
                <a:cubicBezTo>
                  <a:pt x="84945" y="1127"/>
                  <a:pt x="108073" y="25969"/>
                  <a:pt x="107074" y="55576"/>
                </a:cubicBezTo>
                <a:lnTo>
                  <a:pt x="97182" y="55576"/>
                </a:lnTo>
                <a:cubicBezTo>
                  <a:pt x="98804" y="31437"/>
                  <a:pt x="80543" y="10552"/>
                  <a:pt x="56386" y="8930"/>
                </a:cubicBezTo>
                <a:cubicBezTo>
                  <a:pt x="32239" y="7318"/>
                  <a:pt x="11357" y="25573"/>
                  <a:pt x="9735" y="49712"/>
                </a:cubicBezTo>
                <a:cubicBezTo>
                  <a:pt x="9675" y="50612"/>
                  <a:pt x="9636" y="51512"/>
                  <a:pt x="9636" y="52412"/>
                </a:cubicBezTo>
                <a:cubicBezTo>
                  <a:pt x="8716" y="73950"/>
                  <a:pt x="23762" y="92907"/>
                  <a:pt x="44951" y="96912"/>
                </a:cubicBezTo>
                <a:close/>
              </a:path>
            </a:pathLst>
          </a:custGeom>
          <a:solidFill>
            <a:srgbClr val="263238"/>
          </a:solidFill>
          <a:ln w="9887" cap="flat">
            <a:noFill/>
            <a:prstDash val="solid"/>
            <a:miter/>
          </a:ln>
        </p:spPr>
        <p:txBody>
          <a:bodyPr rtlCol="0" anchor="ctr"/>
          <a:lstStyle/>
          <a:p>
            <a:endParaRPr lang="en-IN"/>
          </a:p>
        </p:txBody>
      </p:sp>
      <p:sp>
        <p:nvSpPr>
          <p:cNvPr id="221" name="Freeform: Shape 220">
            <a:extLst>
              <a:ext uri="{FF2B5EF4-FFF2-40B4-BE49-F238E27FC236}">
                <a16:creationId xmlns:a16="http://schemas.microsoft.com/office/drawing/2014/main" id="{BE7B83D7-A13A-FE84-ED07-87C6AAFFA4F1}"/>
              </a:ext>
            </a:extLst>
          </p:cNvPr>
          <p:cNvSpPr/>
          <p:nvPr/>
        </p:nvSpPr>
        <p:spPr>
          <a:xfrm>
            <a:off x="9448595" y="3977233"/>
            <a:ext cx="107444" cy="106406"/>
          </a:xfrm>
          <a:custGeom>
            <a:avLst/>
            <a:gdLst>
              <a:gd name="connsiteX0" fmla="*/ 43408 w 107444"/>
              <a:gd name="connsiteY0" fmla="*/ 106406 h 106406"/>
              <a:gd name="connsiteX1" fmla="*/ 1010 w 107444"/>
              <a:gd name="connsiteY1" fmla="*/ 43394 h 106406"/>
              <a:gd name="connsiteX2" fmla="*/ 64053 w 107444"/>
              <a:gd name="connsiteY2" fmla="*/ 1010 h 106406"/>
              <a:gd name="connsiteX3" fmla="*/ 107411 w 107444"/>
              <a:gd name="connsiteY3" fmla="*/ 55577 h 106406"/>
              <a:gd name="connsiteX4" fmla="*/ 97519 w 107444"/>
              <a:gd name="connsiteY4" fmla="*/ 55577 h 106406"/>
              <a:gd name="connsiteX5" fmla="*/ 55378 w 107444"/>
              <a:gd name="connsiteY5" fmla="*/ 10147 h 106406"/>
              <a:gd name="connsiteX6" fmla="*/ 9933 w 107444"/>
              <a:gd name="connsiteY6" fmla="*/ 52274 h 106406"/>
              <a:gd name="connsiteX7" fmla="*/ 45288 w 107444"/>
              <a:gd name="connsiteY7" fmla="*/ 96913 h 10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444" h="106406">
                <a:moveTo>
                  <a:pt x="43408" y="106406"/>
                </a:moveTo>
                <a:cubicBezTo>
                  <a:pt x="14295" y="100710"/>
                  <a:pt x="-4688" y="72497"/>
                  <a:pt x="1010" y="43394"/>
                </a:cubicBezTo>
                <a:cubicBezTo>
                  <a:pt x="6718" y="14291"/>
                  <a:pt x="34940" y="-4686"/>
                  <a:pt x="64053" y="1010"/>
                </a:cubicBezTo>
                <a:cubicBezTo>
                  <a:pt x="89951" y="6083"/>
                  <a:pt x="108331" y="29213"/>
                  <a:pt x="107411" y="55577"/>
                </a:cubicBezTo>
                <a:lnTo>
                  <a:pt x="97519" y="55577"/>
                </a:lnTo>
                <a:cubicBezTo>
                  <a:pt x="98429" y="31399"/>
                  <a:pt x="79564" y="11057"/>
                  <a:pt x="55378" y="10147"/>
                </a:cubicBezTo>
                <a:cubicBezTo>
                  <a:pt x="31191" y="9237"/>
                  <a:pt x="10853" y="28096"/>
                  <a:pt x="9933" y="52274"/>
                </a:cubicBezTo>
                <a:cubicBezTo>
                  <a:pt x="9122" y="73822"/>
                  <a:pt x="24118" y="92760"/>
                  <a:pt x="45288" y="96913"/>
                </a:cubicBezTo>
                <a:close/>
              </a:path>
            </a:pathLst>
          </a:custGeom>
          <a:solidFill>
            <a:srgbClr val="263238"/>
          </a:solidFill>
          <a:ln w="9887" cap="flat">
            <a:noFill/>
            <a:prstDash val="solid"/>
            <a:miter/>
          </a:ln>
        </p:spPr>
        <p:txBody>
          <a:bodyPr rtlCol="0" anchor="ctr"/>
          <a:lstStyle/>
          <a:p>
            <a:endParaRPr lang="en-IN"/>
          </a:p>
        </p:txBody>
      </p:sp>
      <p:sp>
        <p:nvSpPr>
          <p:cNvPr id="222" name="Freeform: Shape 221">
            <a:extLst>
              <a:ext uri="{FF2B5EF4-FFF2-40B4-BE49-F238E27FC236}">
                <a16:creationId xmlns:a16="http://schemas.microsoft.com/office/drawing/2014/main" id="{A664EE40-8C4E-E9FF-E6B8-CFB14697AFEA}"/>
              </a:ext>
            </a:extLst>
          </p:cNvPr>
          <p:cNvSpPr/>
          <p:nvPr/>
        </p:nvSpPr>
        <p:spPr>
          <a:xfrm>
            <a:off x="9470760" y="3904362"/>
            <a:ext cx="107440" cy="106395"/>
          </a:xfrm>
          <a:custGeom>
            <a:avLst/>
            <a:gdLst>
              <a:gd name="connsiteX0" fmla="*/ 43402 w 107440"/>
              <a:gd name="connsiteY0" fmla="*/ 106396 h 106395"/>
              <a:gd name="connsiteX1" fmla="*/ 1013 w 107440"/>
              <a:gd name="connsiteY1" fmla="*/ 43384 h 106395"/>
              <a:gd name="connsiteX2" fmla="*/ 17088 w 107440"/>
              <a:gd name="connsiteY2" fmla="*/ 14428 h 106395"/>
              <a:gd name="connsiteX3" fmla="*/ 93011 w 107440"/>
              <a:gd name="connsiteY3" fmla="*/ 17069 h 106395"/>
              <a:gd name="connsiteX4" fmla="*/ 107404 w 107440"/>
              <a:gd name="connsiteY4" fmla="*/ 55665 h 106395"/>
              <a:gd name="connsiteX5" fmla="*/ 97512 w 107440"/>
              <a:gd name="connsiteY5" fmla="*/ 55665 h 106395"/>
              <a:gd name="connsiteX6" fmla="*/ 55272 w 107440"/>
              <a:gd name="connsiteY6" fmla="*/ 10334 h 106395"/>
              <a:gd name="connsiteX7" fmla="*/ 9926 w 107440"/>
              <a:gd name="connsiteY7" fmla="*/ 52560 h 106395"/>
              <a:gd name="connsiteX8" fmla="*/ 45281 w 107440"/>
              <a:gd name="connsiteY8" fmla="*/ 97100 h 106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440" h="106395">
                <a:moveTo>
                  <a:pt x="43402" y="106396"/>
                </a:moveTo>
                <a:cubicBezTo>
                  <a:pt x="14289" y="100700"/>
                  <a:pt x="-4694" y="72487"/>
                  <a:pt x="1013" y="43384"/>
                </a:cubicBezTo>
                <a:cubicBezTo>
                  <a:pt x="3180" y="32278"/>
                  <a:pt x="8808" y="22142"/>
                  <a:pt x="17088" y="14428"/>
                </a:cubicBezTo>
                <a:cubicBezTo>
                  <a:pt x="38782" y="-5795"/>
                  <a:pt x="72771" y="-4618"/>
                  <a:pt x="93011" y="17069"/>
                </a:cubicBezTo>
                <a:cubicBezTo>
                  <a:pt x="102745" y="27512"/>
                  <a:pt x="107929" y="41396"/>
                  <a:pt x="107404" y="55665"/>
                </a:cubicBezTo>
                <a:lnTo>
                  <a:pt x="97512" y="55665"/>
                </a:lnTo>
                <a:cubicBezTo>
                  <a:pt x="98373" y="31487"/>
                  <a:pt x="79459" y="11185"/>
                  <a:pt x="55272" y="10334"/>
                </a:cubicBezTo>
                <a:cubicBezTo>
                  <a:pt x="31086" y="9474"/>
                  <a:pt x="10777" y="28382"/>
                  <a:pt x="9926" y="52560"/>
                </a:cubicBezTo>
                <a:cubicBezTo>
                  <a:pt x="9155" y="74079"/>
                  <a:pt x="24151" y="92957"/>
                  <a:pt x="45281" y="97100"/>
                </a:cubicBezTo>
                <a:close/>
              </a:path>
            </a:pathLst>
          </a:custGeom>
          <a:solidFill>
            <a:srgbClr val="263238"/>
          </a:solidFill>
          <a:ln w="9887" cap="flat">
            <a:noFill/>
            <a:prstDash val="solid"/>
            <a:miter/>
          </a:ln>
        </p:spPr>
        <p:txBody>
          <a:bodyPr rtlCol="0" anchor="ctr"/>
          <a:lstStyle/>
          <a:p>
            <a:endParaRPr lang="en-IN"/>
          </a:p>
        </p:txBody>
      </p:sp>
      <p:sp>
        <p:nvSpPr>
          <p:cNvPr id="223" name="Freeform: Shape 222">
            <a:extLst>
              <a:ext uri="{FF2B5EF4-FFF2-40B4-BE49-F238E27FC236}">
                <a16:creationId xmlns:a16="http://schemas.microsoft.com/office/drawing/2014/main" id="{603D00E8-D97A-15D9-0A59-688970C44D8D}"/>
              </a:ext>
            </a:extLst>
          </p:cNvPr>
          <p:cNvSpPr/>
          <p:nvPr/>
        </p:nvSpPr>
        <p:spPr>
          <a:xfrm>
            <a:off x="9492919" y="3831579"/>
            <a:ext cx="107440" cy="106396"/>
          </a:xfrm>
          <a:custGeom>
            <a:avLst/>
            <a:gdLst>
              <a:gd name="connsiteX0" fmla="*/ 43402 w 107440"/>
              <a:gd name="connsiteY0" fmla="*/ 106396 h 106396"/>
              <a:gd name="connsiteX1" fmla="*/ 1013 w 107440"/>
              <a:gd name="connsiteY1" fmla="*/ 43383 h 106396"/>
              <a:gd name="connsiteX2" fmla="*/ 17088 w 107440"/>
              <a:gd name="connsiteY2" fmla="*/ 14428 h 106396"/>
              <a:gd name="connsiteX3" fmla="*/ 93011 w 107440"/>
              <a:gd name="connsiteY3" fmla="*/ 17069 h 106396"/>
              <a:gd name="connsiteX4" fmla="*/ 107404 w 107440"/>
              <a:gd name="connsiteY4" fmla="*/ 55666 h 106396"/>
              <a:gd name="connsiteX5" fmla="*/ 97512 w 107440"/>
              <a:gd name="connsiteY5" fmla="*/ 55666 h 106396"/>
              <a:gd name="connsiteX6" fmla="*/ 55272 w 107440"/>
              <a:gd name="connsiteY6" fmla="*/ 10334 h 106396"/>
              <a:gd name="connsiteX7" fmla="*/ 9926 w 107440"/>
              <a:gd name="connsiteY7" fmla="*/ 52560 h 106396"/>
              <a:gd name="connsiteX8" fmla="*/ 45281 w 107440"/>
              <a:gd name="connsiteY8" fmla="*/ 97100 h 106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440" h="106396">
                <a:moveTo>
                  <a:pt x="43402" y="106396"/>
                </a:moveTo>
                <a:cubicBezTo>
                  <a:pt x="14289" y="100700"/>
                  <a:pt x="-4694" y="72487"/>
                  <a:pt x="1013" y="43383"/>
                </a:cubicBezTo>
                <a:cubicBezTo>
                  <a:pt x="3180" y="32278"/>
                  <a:pt x="8809" y="22142"/>
                  <a:pt x="17088" y="14428"/>
                </a:cubicBezTo>
                <a:cubicBezTo>
                  <a:pt x="38782" y="-5794"/>
                  <a:pt x="72771" y="-4618"/>
                  <a:pt x="93011" y="17069"/>
                </a:cubicBezTo>
                <a:cubicBezTo>
                  <a:pt x="102745" y="27511"/>
                  <a:pt x="107929" y="41396"/>
                  <a:pt x="107404" y="55666"/>
                </a:cubicBezTo>
                <a:lnTo>
                  <a:pt x="97512" y="55666"/>
                </a:lnTo>
                <a:cubicBezTo>
                  <a:pt x="98373" y="31487"/>
                  <a:pt x="79459" y="11185"/>
                  <a:pt x="55272" y="10334"/>
                </a:cubicBezTo>
                <a:cubicBezTo>
                  <a:pt x="31086" y="9474"/>
                  <a:pt x="10777" y="28382"/>
                  <a:pt x="9926" y="52560"/>
                </a:cubicBezTo>
                <a:cubicBezTo>
                  <a:pt x="9155" y="74079"/>
                  <a:pt x="24151" y="92957"/>
                  <a:pt x="45281" y="97100"/>
                </a:cubicBezTo>
                <a:close/>
              </a:path>
            </a:pathLst>
          </a:custGeom>
          <a:solidFill>
            <a:srgbClr val="263238"/>
          </a:solidFill>
          <a:ln w="9887" cap="flat">
            <a:noFill/>
            <a:prstDash val="solid"/>
            <a:miter/>
          </a:ln>
        </p:spPr>
        <p:txBody>
          <a:bodyPr rtlCol="0" anchor="ctr"/>
          <a:lstStyle/>
          <a:p>
            <a:endParaRPr lang="en-IN"/>
          </a:p>
        </p:txBody>
      </p:sp>
      <p:sp>
        <p:nvSpPr>
          <p:cNvPr id="224" name="Freeform: Shape 223">
            <a:extLst>
              <a:ext uri="{FF2B5EF4-FFF2-40B4-BE49-F238E27FC236}">
                <a16:creationId xmlns:a16="http://schemas.microsoft.com/office/drawing/2014/main" id="{AB30BB7F-E453-7EE1-64BB-6FC5645DD3EA}"/>
              </a:ext>
            </a:extLst>
          </p:cNvPr>
          <p:cNvSpPr/>
          <p:nvPr/>
        </p:nvSpPr>
        <p:spPr>
          <a:xfrm>
            <a:off x="9271615" y="4559656"/>
            <a:ext cx="107443" cy="106345"/>
          </a:xfrm>
          <a:custGeom>
            <a:avLst/>
            <a:gdLst>
              <a:gd name="connsiteX0" fmla="*/ 43119 w 107443"/>
              <a:gd name="connsiteY0" fmla="*/ 106345 h 106345"/>
              <a:gd name="connsiteX1" fmla="*/ 1068 w 107443"/>
              <a:gd name="connsiteY1" fmla="*/ 43105 h 106345"/>
              <a:gd name="connsiteX2" fmla="*/ 64338 w 107443"/>
              <a:gd name="connsiteY2" fmla="*/ 1067 h 106345"/>
              <a:gd name="connsiteX3" fmla="*/ 107419 w 107443"/>
              <a:gd name="connsiteY3" fmla="*/ 55318 h 106345"/>
              <a:gd name="connsiteX4" fmla="*/ 97527 w 107443"/>
              <a:gd name="connsiteY4" fmla="*/ 55318 h 106345"/>
              <a:gd name="connsiteX5" fmla="*/ 55237 w 107443"/>
              <a:gd name="connsiteY5" fmla="*/ 10036 h 106345"/>
              <a:gd name="connsiteX6" fmla="*/ 23929 w 107443"/>
              <a:gd name="connsiteY6" fmla="*/ 21696 h 106345"/>
              <a:gd name="connsiteX7" fmla="*/ 21683 w 107443"/>
              <a:gd name="connsiteY7" fmla="*/ 83610 h 106345"/>
              <a:gd name="connsiteX8" fmla="*/ 45296 w 107443"/>
              <a:gd name="connsiteY8" fmla="*/ 96753 h 106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443" h="106345">
                <a:moveTo>
                  <a:pt x="43119" y="106345"/>
                </a:moveTo>
                <a:cubicBezTo>
                  <a:pt x="14036" y="100491"/>
                  <a:pt x="-4789" y="72169"/>
                  <a:pt x="1068" y="43105"/>
                </a:cubicBezTo>
                <a:cubicBezTo>
                  <a:pt x="6934" y="14032"/>
                  <a:pt x="35255" y="-4787"/>
                  <a:pt x="64338" y="1067"/>
                </a:cubicBezTo>
                <a:cubicBezTo>
                  <a:pt x="90009" y="6239"/>
                  <a:pt x="108200" y="29152"/>
                  <a:pt x="107419" y="55318"/>
                </a:cubicBezTo>
                <a:lnTo>
                  <a:pt x="97527" y="55318"/>
                </a:lnTo>
                <a:cubicBezTo>
                  <a:pt x="98358" y="31139"/>
                  <a:pt x="79424" y="10867"/>
                  <a:pt x="55237" y="10036"/>
                </a:cubicBezTo>
                <a:cubicBezTo>
                  <a:pt x="43663" y="9631"/>
                  <a:pt x="32416" y="13824"/>
                  <a:pt x="23929" y="21696"/>
                </a:cubicBezTo>
                <a:cubicBezTo>
                  <a:pt x="6212" y="38171"/>
                  <a:pt x="5203" y="65889"/>
                  <a:pt x="21683" y="83610"/>
                </a:cubicBezTo>
                <a:cubicBezTo>
                  <a:pt x="27974" y="90365"/>
                  <a:pt x="36234" y="94963"/>
                  <a:pt x="45296" y="96753"/>
                </a:cubicBezTo>
                <a:close/>
              </a:path>
            </a:pathLst>
          </a:custGeom>
          <a:solidFill>
            <a:srgbClr val="263238"/>
          </a:solidFill>
          <a:ln w="9887" cap="flat">
            <a:noFill/>
            <a:prstDash val="solid"/>
            <a:miter/>
          </a:ln>
        </p:spPr>
        <p:txBody>
          <a:bodyPr rtlCol="0" anchor="ctr"/>
          <a:lstStyle/>
          <a:p>
            <a:endParaRPr lang="en-IN"/>
          </a:p>
        </p:txBody>
      </p:sp>
      <p:sp>
        <p:nvSpPr>
          <p:cNvPr id="225" name="Freeform: Shape 224">
            <a:extLst>
              <a:ext uri="{FF2B5EF4-FFF2-40B4-BE49-F238E27FC236}">
                <a16:creationId xmlns:a16="http://schemas.microsoft.com/office/drawing/2014/main" id="{4A580DE3-F99F-B275-6197-DD8314ED6BAE}"/>
              </a:ext>
            </a:extLst>
          </p:cNvPr>
          <p:cNvSpPr/>
          <p:nvPr/>
        </p:nvSpPr>
        <p:spPr>
          <a:xfrm>
            <a:off x="9292862" y="3942583"/>
            <a:ext cx="1032242" cy="1255053"/>
          </a:xfrm>
          <a:custGeom>
            <a:avLst/>
            <a:gdLst>
              <a:gd name="connsiteX0" fmla="*/ 96559 w 1032242"/>
              <a:gd name="connsiteY0" fmla="*/ 666853 h 1255053"/>
              <a:gd name="connsiteX1" fmla="*/ 280060 w 1032242"/>
              <a:gd name="connsiteY1" fmla="*/ 51462 h 1255053"/>
              <a:gd name="connsiteX2" fmla="*/ 374432 w 1032242"/>
              <a:gd name="connsiteY2" fmla="*/ 3204 h 1255053"/>
              <a:gd name="connsiteX3" fmla="*/ 982704 w 1032242"/>
              <a:gd name="connsiteY3" fmla="*/ 183974 h 1255053"/>
              <a:gd name="connsiteX4" fmla="*/ 1029396 w 1032242"/>
              <a:gd name="connsiteY4" fmla="*/ 272085 h 1255053"/>
              <a:gd name="connsiteX5" fmla="*/ 760525 w 1032242"/>
              <a:gd name="connsiteY5" fmla="*/ 1203133 h 1255053"/>
              <a:gd name="connsiteX6" fmla="*/ 672880 w 1032242"/>
              <a:gd name="connsiteY6" fmla="*/ 1252578 h 1255053"/>
              <a:gd name="connsiteX7" fmla="*/ 53034 w 1032242"/>
              <a:gd name="connsiteY7" fmla="*/ 1085157 h 1255053"/>
              <a:gd name="connsiteX8" fmla="*/ 2524 w 1032242"/>
              <a:gd name="connsiteY8" fmla="*/ 997066 h 1255053"/>
              <a:gd name="connsiteX9" fmla="*/ 2781 w 1032242"/>
              <a:gd name="connsiteY9" fmla="*/ 996156 h 1255053"/>
              <a:gd name="connsiteX10" fmla="*/ 95175 w 1032242"/>
              <a:gd name="connsiteY10" fmla="*/ 670611 h 1255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32242" h="1255053">
                <a:moveTo>
                  <a:pt x="96559" y="666853"/>
                </a:moveTo>
                <a:cubicBezTo>
                  <a:pt x="107540" y="638867"/>
                  <a:pt x="225950" y="222443"/>
                  <a:pt x="280060" y="51462"/>
                </a:cubicBezTo>
                <a:cubicBezTo>
                  <a:pt x="293573" y="12757"/>
                  <a:pt x="335130" y="-8485"/>
                  <a:pt x="374432" y="3204"/>
                </a:cubicBezTo>
                <a:lnTo>
                  <a:pt x="982704" y="183974"/>
                </a:lnTo>
                <a:cubicBezTo>
                  <a:pt x="1019493" y="195950"/>
                  <a:pt x="1040158" y="234933"/>
                  <a:pt x="1029396" y="272085"/>
                </a:cubicBezTo>
                <a:lnTo>
                  <a:pt x="760525" y="1203133"/>
                </a:lnTo>
                <a:cubicBezTo>
                  <a:pt x="749673" y="1240740"/>
                  <a:pt x="710698" y="1262733"/>
                  <a:pt x="672880" y="1252578"/>
                </a:cubicBezTo>
                <a:lnTo>
                  <a:pt x="53034" y="1085157"/>
                </a:lnTo>
                <a:cubicBezTo>
                  <a:pt x="14751" y="1074774"/>
                  <a:pt x="-7863" y="1035336"/>
                  <a:pt x="2524" y="997066"/>
                </a:cubicBezTo>
                <a:cubicBezTo>
                  <a:pt x="2613" y="996759"/>
                  <a:pt x="2692" y="996463"/>
                  <a:pt x="2781" y="996156"/>
                </a:cubicBezTo>
                <a:lnTo>
                  <a:pt x="95175" y="670611"/>
                </a:lnTo>
                <a:close/>
              </a:path>
            </a:pathLst>
          </a:custGeom>
          <a:solidFill>
            <a:srgbClr val="FFFFFF"/>
          </a:solidFill>
          <a:ln w="9887" cap="flat">
            <a:noFill/>
            <a:prstDash val="solid"/>
            <a:miter/>
          </a:ln>
        </p:spPr>
        <p:txBody>
          <a:bodyPr rtlCol="0" anchor="ctr"/>
          <a:lstStyle/>
          <a:p>
            <a:endParaRPr lang="en-IN"/>
          </a:p>
        </p:txBody>
      </p:sp>
      <p:sp>
        <p:nvSpPr>
          <p:cNvPr id="226" name="Freeform: Shape 225">
            <a:extLst>
              <a:ext uri="{FF2B5EF4-FFF2-40B4-BE49-F238E27FC236}">
                <a16:creationId xmlns:a16="http://schemas.microsoft.com/office/drawing/2014/main" id="{1BE17636-6917-60D1-80C5-B1D02F57B45B}"/>
              </a:ext>
            </a:extLst>
          </p:cNvPr>
          <p:cNvSpPr/>
          <p:nvPr/>
        </p:nvSpPr>
        <p:spPr>
          <a:xfrm>
            <a:off x="9237252" y="3923714"/>
            <a:ext cx="1053037" cy="1276233"/>
          </a:xfrm>
          <a:custGeom>
            <a:avLst/>
            <a:gdLst>
              <a:gd name="connsiteX0" fmla="*/ 369303 w 1053037"/>
              <a:gd name="connsiteY0" fmla="*/ 1603 h 1276233"/>
              <a:gd name="connsiteX1" fmla="*/ 312027 w 1053037"/>
              <a:gd name="connsiteY1" fmla="*/ 33346 h 1276233"/>
              <a:gd name="connsiteX2" fmla="*/ 109830 w 1053037"/>
              <a:gd name="connsiteY2" fmla="*/ 689183 h 1276233"/>
              <a:gd name="connsiteX3" fmla="*/ 2104 w 1053037"/>
              <a:gd name="connsiteY3" fmla="*/ 1042121 h 1276233"/>
              <a:gd name="connsiteX4" fmla="*/ 33146 w 1053037"/>
              <a:gd name="connsiteY4" fmla="*/ 1100862 h 1276233"/>
              <a:gd name="connsiteX5" fmla="*/ 35243 w 1053037"/>
              <a:gd name="connsiteY5" fmla="*/ 1101455 h 1276233"/>
              <a:gd name="connsiteX6" fmla="*/ 703066 w 1053037"/>
              <a:gd name="connsiteY6" fmla="*/ 1274710 h 1276233"/>
              <a:gd name="connsiteX7" fmla="*/ 760243 w 1053037"/>
              <a:gd name="connsiteY7" fmla="*/ 1242175 h 1276233"/>
              <a:gd name="connsiteX8" fmla="*/ 1051173 w 1053037"/>
              <a:gd name="connsiteY8" fmla="*/ 233499 h 1276233"/>
              <a:gd name="connsiteX9" fmla="*/ 1019024 w 1053037"/>
              <a:gd name="connsiteY9" fmla="*/ 175204 h 1276233"/>
              <a:gd name="connsiteX10" fmla="*/ 1018133 w 1053037"/>
              <a:gd name="connsiteY10" fmla="*/ 174957 h 1276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53037" h="1276233">
                <a:moveTo>
                  <a:pt x="369303" y="1603"/>
                </a:moveTo>
                <a:cubicBezTo>
                  <a:pt x="344780" y="-4934"/>
                  <a:pt x="319466" y="9089"/>
                  <a:pt x="312027" y="33346"/>
                </a:cubicBezTo>
                <a:cubicBezTo>
                  <a:pt x="266820" y="181681"/>
                  <a:pt x="120711" y="659418"/>
                  <a:pt x="109830" y="689183"/>
                </a:cubicBezTo>
                <a:lnTo>
                  <a:pt x="2104" y="1042121"/>
                </a:lnTo>
                <a:cubicBezTo>
                  <a:pt x="-5553" y="1066913"/>
                  <a:pt x="8346" y="1093207"/>
                  <a:pt x="33146" y="1100862"/>
                </a:cubicBezTo>
                <a:cubicBezTo>
                  <a:pt x="33838" y="1101079"/>
                  <a:pt x="34540" y="1101277"/>
                  <a:pt x="35243" y="1101455"/>
                </a:cubicBezTo>
                <a:lnTo>
                  <a:pt x="703066" y="1274710"/>
                </a:lnTo>
                <a:cubicBezTo>
                  <a:pt x="727797" y="1281127"/>
                  <a:pt x="753141" y="1266700"/>
                  <a:pt x="760243" y="1242175"/>
                </a:cubicBezTo>
                <a:lnTo>
                  <a:pt x="1051173" y="233499"/>
                </a:lnTo>
                <a:cubicBezTo>
                  <a:pt x="1058395" y="208530"/>
                  <a:pt x="1044001" y="182423"/>
                  <a:pt x="1019024" y="175204"/>
                </a:cubicBezTo>
                <a:cubicBezTo>
                  <a:pt x="1018727" y="175115"/>
                  <a:pt x="1018430" y="175036"/>
                  <a:pt x="1018133" y="174957"/>
                </a:cubicBezTo>
                <a:close/>
              </a:path>
            </a:pathLst>
          </a:custGeom>
          <a:solidFill>
            <a:srgbClr val="E0E0E0"/>
          </a:solidFill>
          <a:ln w="9887" cap="flat">
            <a:noFill/>
            <a:prstDash val="solid"/>
            <a:miter/>
          </a:ln>
        </p:spPr>
        <p:txBody>
          <a:bodyPr rtlCol="0" anchor="ctr"/>
          <a:lstStyle/>
          <a:p>
            <a:endParaRPr lang="en-IN"/>
          </a:p>
        </p:txBody>
      </p:sp>
      <p:sp>
        <p:nvSpPr>
          <p:cNvPr id="227" name="Freeform: Shape 226">
            <a:extLst>
              <a:ext uri="{FF2B5EF4-FFF2-40B4-BE49-F238E27FC236}">
                <a16:creationId xmlns:a16="http://schemas.microsoft.com/office/drawing/2014/main" id="{EAFB5B38-D4A4-AEE5-2D82-9DDF30D46275}"/>
              </a:ext>
            </a:extLst>
          </p:cNvPr>
          <p:cNvSpPr/>
          <p:nvPr/>
        </p:nvSpPr>
        <p:spPr>
          <a:xfrm>
            <a:off x="9235034" y="3922947"/>
            <a:ext cx="1057278" cy="1279132"/>
          </a:xfrm>
          <a:custGeom>
            <a:avLst/>
            <a:gdLst>
              <a:gd name="connsiteX0" fmla="*/ 371521 w 1057278"/>
              <a:gd name="connsiteY0" fmla="*/ 2370 h 1279132"/>
              <a:gd name="connsiteX1" fmla="*/ 381414 w 1057278"/>
              <a:gd name="connsiteY1" fmla="*/ 4645 h 1279132"/>
              <a:gd name="connsiteX2" fmla="*/ 409013 w 1057278"/>
              <a:gd name="connsiteY2" fmla="*/ 11765 h 1279132"/>
              <a:gd name="connsiteX3" fmla="*/ 514761 w 1057278"/>
              <a:gd name="connsiteY3" fmla="*/ 39355 h 1279132"/>
              <a:gd name="connsiteX4" fmla="*/ 904514 w 1057278"/>
              <a:gd name="connsiteY4" fmla="*/ 142893 h 1279132"/>
              <a:gd name="connsiteX5" fmla="*/ 967627 w 1057278"/>
              <a:gd name="connsiteY5" fmla="*/ 159704 h 1279132"/>
              <a:gd name="connsiteX6" fmla="*/ 1000271 w 1057278"/>
              <a:gd name="connsiteY6" fmla="*/ 168406 h 1279132"/>
              <a:gd name="connsiteX7" fmla="*/ 1016791 w 1057278"/>
              <a:gd name="connsiteY7" fmla="*/ 172856 h 1279132"/>
              <a:gd name="connsiteX8" fmla="*/ 1033410 w 1057278"/>
              <a:gd name="connsiteY8" fmla="*/ 179284 h 1279132"/>
              <a:gd name="connsiteX9" fmla="*/ 1055271 w 1057278"/>
              <a:gd name="connsiteY9" fmla="*/ 207665 h 1279132"/>
              <a:gd name="connsiteX10" fmla="*/ 1057052 w 1057278"/>
              <a:gd name="connsiteY10" fmla="*/ 226059 h 1279132"/>
              <a:gd name="connsiteX11" fmla="*/ 1052798 w 1057278"/>
              <a:gd name="connsiteY11" fmla="*/ 243958 h 1279132"/>
              <a:gd name="connsiteX12" fmla="*/ 1032420 w 1057278"/>
              <a:gd name="connsiteY12" fmla="*/ 314862 h 1279132"/>
              <a:gd name="connsiteX13" fmla="*/ 944083 w 1057278"/>
              <a:gd name="connsiteY13" fmla="*/ 621420 h 1279132"/>
              <a:gd name="connsiteX14" fmla="*/ 846348 w 1057278"/>
              <a:gd name="connsiteY14" fmla="*/ 960711 h 1279132"/>
              <a:gd name="connsiteX15" fmla="*/ 794611 w 1057278"/>
              <a:gd name="connsiteY15" fmla="*/ 1140196 h 1279132"/>
              <a:gd name="connsiteX16" fmla="*/ 768199 w 1057278"/>
              <a:gd name="connsiteY16" fmla="*/ 1231966 h 1279132"/>
              <a:gd name="connsiteX17" fmla="*/ 764836 w 1057278"/>
              <a:gd name="connsiteY17" fmla="*/ 1243536 h 1279132"/>
              <a:gd name="connsiteX18" fmla="*/ 759692 w 1057278"/>
              <a:gd name="connsiteY18" fmla="*/ 1255106 h 1279132"/>
              <a:gd name="connsiteX19" fmla="*/ 741688 w 1057278"/>
              <a:gd name="connsiteY19" fmla="*/ 1272708 h 1279132"/>
              <a:gd name="connsiteX20" fmla="*/ 704592 w 1057278"/>
              <a:gd name="connsiteY20" fmla="*/ 1277554 h 1279132"/>
              <a:gd name="connsiteX21" fmla="*/ 692821 w 1057278"/>
              <a:gd name="connsiteY21" fmla="*/ 1274488 h 1279132"/>
              <a:gd name="connsiteX22" fmla="*/ 325720 w 1057278"/>
              <a:gd name="connsiteY22" fmla="*/ 1179060 h 1279132"/>
              <a:gd name="connsiteX23" fmla="*/ 151222 w 1057278"/>
              <a:gd name="connsiteY23" fmla="*/ 1133669 h 1279132"/>
              <a:gd name="connsiteX24" fmla="*/ 66643 w 1057278"/>
              <a:gd name="connsiteY24" fmla="*/ 1111617 h 1279132"/>
              <a:gd name="connsiteX25" fmla="*/ 45771 w 1057278"/>
              <a:gd name="connsiteY25" fmla="*/ 1106178 h 1279132"/>
              <a:gd name="connsiteX26" fmla="*/ 24997 w 1057278"/>
              <a:gd name="connsiteY26" fmla="*/ 1098959 h 1279132"/>
              <a:gd name="connsiteX27" fmla="*/ 563 w 1057278"/>
              <a:gd name="connsiteY27" fmla="*/ 1063457 h 1279132"/>
              <a:gd name="connsiteX28" fmla="*/ 2047 w 1057278"/>
              <a:gd name="connsiteY28" fmla="*/ 1041603 h 1279132"/>
              <a:gd name="connsiteX29" fmla="*/ 8180 w 1057278"/>
              <a:gd name="connsiteY29" fmla="*/ 1021825 h 1279132"/>
              <a:gd name="connsiteX30" fmla="*/ 20348 w 1057278"/>
              <a:gd name="connsiteY30" fmla="*/ 982269 h 1279132"/>
              <a:gd name="connsiteX31" fmla="*/ 44089 w 1057278"/>
              <a:gd name="connsiteY31" fmla="*/ 904739 h 1279132"/>
              <a:gd name="connsiteX32" fmla="*/ 89494 w 1057278"/>
              <a:gd name="connsiteY32" fmla="*/ 756405 h 1279132"/>
              <a:gd name="connsiteX33" fmla="*/ 171699 w 1057278"/>
              <a:gd name="connsiteY33" fmla="*/ 490391 h 1279132"/>
              <a:gd name="connsiteX34" fmla="*/ 291197 w 1057278"/>
              <a:gd name="connsiteY34" fmla="*/ 105512 h 1279132"/>
              <a:gd name="connsiteX35" fmla="*/ 310091 w 1057278"/>
              <a:gd name="connsiteY35" fmla="*/ 45090 h 1279132"/>
              <a:gd name="connsiteX36" fmla="*/ 319389 w 1057278"/>
              <a:gd name="connsiteY36" fmla="*/ 21456 h 1279132"/>
              <a:gd name="connsiteX37" fmla="*/ 334623 w 1057278"/>
              <a:gd name="connsiteY37" fmla="*/ 6820 h 1279132"/>
              <a:gd name="connsiteX38" fmla="*/ 362124 w 1057278"/>
              <a:gd name="connsiteY38" fmla="*/ 96 h 1279132"/>
              <a:gd name="connsiteX39" fmla="*/ 372016 w 1057278"/>
              <a:gd name="connsiteY39" fmla="*/ 1876 h 1279132"/>
              <a:gd name="connsiteX40" fmla="*/ 362124 w 1057278"/>
              <a:gd name="connsiteY40" fmla="*/ 689 h 1279132"/>
              <a:gd name="connsiteX41" fmla="*/ 335217 w 1057278"/>
              <a:gd name="connsiteY41" fmla="*/ 7710 h 1279132"/>
              <a:gd name="connsiteX42" fmla="*/ 320576 w 1057278"/>
              <a:gd name="connsiteY42" fmla="*/ 22148 h 1279132"/>
              <a:gd name="connsiteX43" fmla="*/ 311575 w 1057278"/>
              <a:gd name="connsiteY43" fmla="*/ 45585 h 1279132"/>
              <a:gd name="connsiteX44" fmla="*/ 293175 w 1057278"/>
              <a:gd name="connsiteY44" fmla="*/ 106106 h 1279132"/>
              <a:gd name="connsiteX45" fmla="*/ 175260 w 1057278"/>
              <a:gd name="connsiteY45" fmla="*/ 491776 h 1279132"/>
              <a:gd name="connsiteX46" fmla="*/ 93649 w 1057278"/>
              <a:gd name="connsiteY46" fmla="*/ 757888 h 1279132"/>
              <a:gd name="connsiteX47" fmla="*/ 48540 w 1057278"/>
              <a:gd name="connsiteY47" fmla="*/ 906223 h 1279132"/>
              <a:gd name="connsiteX48" fmla="*/ 24898 w 1057278"/>
              <a:gd name="connsiteY48" fmla="*/ 983851 h 1279132"/>
              <a:gd name="connsiteX49" fmla="*/ 12830 w 1057278"/>
              <a:gd name="connsiteY49" fmla="*/ 1023407 h 1279132"/>
              <a:gd name="connsiteX50" fmla="*/ 6696 w 1057278"/>
              <a:gd name="connsiteY50" fmla="*/ 1043185 h 1279132"/>
              <a:gd name="connsiteX51" fmla="*/ 5311 w 1057278"/>
              <a:gd name="connsiteY51" fmla="*/ 1062963 h 1279132"/>
              <a:gd name="connsiteX52" fmla="*/ 27470 w 1057278"/>
              <a:gd name="connsiteY52" fmla="*/ 1095003 h 1279132"/>
              <a:gd name="connsiteX53" fmla="*/ 47254 w 1057278"/>
              <a:gd name="connsiteY53" fmla="*/ 1101728 h 1279132"/>
              <a:gd name="connsiteX54" fmla="*/ 68127 w 1057278"/>
              <a:gd name="connsiteY54" fmla="*/ 1107167 h 1279132"/>
              <a:gd name="connsiteX55" fmla="*/ 152804 w 1057278"/>
              <a:gd name="connsiteY55" fmla="*/ 1129120 h 1279132"/>
              <a:gd name="connsiteX56" fmla="*/ 327303 w 1057278"/>
              <a:gd name="connsiteY56" fmla="*/ 1174412 h 1279132"/>
              <a:gd name="connsiteX57" fmla="*/ 694404 w 1057278"/>
              <a:gd name="connsiteY57" fmla="*/ 1269742 h 1279132"/>
              <a:gd name="connsiteX58" fmla="*/ 717551 w 1057278"/>
              <a:gd name="connsiteY58" fmla="*/ 1274191 h 1279132"/>
              <a:gd name="connsiteX59" fmla="*/ 755636 w 1057278"/>
              <a:gd name="connsiteY59" fmla="*/ 1252634 h 1279132"/>
              <a:gd name="connsiteX60" fmla="*/ 763550 w 1057278"/>
              <a:gd name="connsiteY60" fmla="*/ 1230680 h 1279132"/>
              <a:gd name="connsiteX61" fmla="*/ 790061 w 1057278"/>
              <a:gd name="connsiteY61" fmla="*/ 1138910 h 1279132"/>
              <a:gd name="connsiteX62" fmla="*/ 841797 w 1057278"/>
              <a:gd name="connsiteY62" fmla="*/ 959524 h 1279132"/>
              <a:gd name="connsiteX63" fmla="*/ 939829 w 1057278"/>
              <a:gd name="connsiteY63" fmla="*/ 620332 h 1279132"/>
              <a:gd name="connsiteX64" fmla="*/ 1028859 w 1057278"/>
              <a:gd name="connsiteY64" fmla="*/ 313774 h 1279132"/>
              <a:gd name="connsiteX65" fmla="*/ 1049336 w 1057278"/>
              <a:gd name="connsiteY65" fmla="*/ 242870 h 1279132"/>
              <a:gd name="connsiteX66" fmla="*/ 1053491 w 1057278"/>
              <a:gd name="connsiteY66" fmla="*/ 225762 h 1279132"/>
              <a:gd name="connsiteX67" fmla="*/ 1051908 w 1057278"/>
              <a:gd name="connsiteY67" fmla="*/ 208852 h 1279132"/>
              <a:gd name="connsiteX68" fmla="*/ 1032124 w 1057278"/>
              <a:gd name="connsiteY68" fmla="*/ 182745 h 1279132"/>
              <a:gd name="connsiteX69" fmla="*/ 1016494 w 1057278"/>
              <a:gd name="connsiteY69" fmla="*/ 176713 h 1279132"/>
              <a:gd name="connsiteX70" fmla="*/ 999974 w 1057278"/>
              <a:gd name="connsiteY70" fmla="*/ 172263 h 1279132"/>
              <a:gd name="connsiteX71" fmla="*/ 967330 w 1057278"/>
              <a:gd name="connsiteY71" fmla="*/ 163560 h 1279132"/>
              <a:gd name="connsiteX72" fmla="*/ 904217 w 1057278"/>
              <a:gd name="connsiteY72" fmla="*/ 146551 h 1279132"/>
              <a:gd name="connsiteX73" fmla="*/ 514959 w 1057278"/>
              <a:gd name="connsiteY73" fmla="*/ 41432 h 1279132"/>
              <a:gd name="connsiteX74" fmla="*/ 409112 w 1057278"/>
              <a:gd name="connsiteY74" fmla="*/ 12655 h 1279132"/>
              <a:gd name="connsiteX75" fmla="*/ 381710 w 1057278"/>
              <a:gd name="connsiteY75" fmla="*/ 4941 h 1279132"/>
              <a:gd name="connsiteX76" fmla="*/ 371521 w 1057278"/>
              <a:gd name="connsiteY76" fmla="*/ 2370 h 1279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1057278" h="1279132">
                <a:moveTo>
                  <a:pt x="371521" y="2370"/>
                </a:moveTo>
                <a:lnTo>
                  <a:pt x="381414" y="4645"/>
                </a:lnTo>
                <a:lnTo>
                  <a:pt x="409013" y="11765"/>
                </a:lnTo>
                <a:lnTo>
                  <a:pt x="514761" y="39355"/>
                </a:lnTo>
                <a:lnTo>
                  <a:pt x="904514" y="142893"/>
                </a:lnTo>
                <a:lnTo>
                  <a:pt x="967627" y="159704"/>
                </a:lnTo>
                <a:lnTo>
                  <a:pt x="1000271" y="168406"/>
                </a:lnTo>
                <a:lnTo>
                  <a:pt x="1016791" y="172856"/>
                </a:lnTo>
                <a:cubicBezTo>
                  <a:pt x="1022647" y="174082"/>
                  <a:pt x="1028256" y="176258"/>
                  <a:pt x="1033410" y="179284"/>
                </a:cubicBezTo>
                <a:cubicBezTo>
                  <a:pt x="1043984" y="185682"/>
                  <a:pt x="1051789" y="195809"/>
                  <a:pt x="1055271" y="207665"/>
                </a:cubicBezTo>
                <a:cubicBezTo>
                  <a:pt x="1057052" y="213619"/>
                  <a:pt x="1057655" y="219868"/>
                  <a:pt x="1057052" y="226059"/>
                </a:cubicBezTo>
                <a:cubicBezTo>
                  <a:pt x="1056172" y="232141"/>
                  <a:pt x="1054747" y="238133"/>
                  <a:pt x="1052798" y="243958"/>
                </a:cubicBezTo>
                <a:lnTo>
                  <a:pt x="1032420" y="314862"/>
                </a:lnTo>
                <a:cubicBezTo>
                  <a:pt x="1004722" y="410983"/>
                  <a:pt x="975243" y="513729"/>
                  <a:pt x="944083" y="621420"/>
                </a:cubicBezTo>
                <a:cubicBezTo>
                  <a:pt x="912923" y="729111"/>
                  <a:pt x="880278" y="843032"/>
                  <a:pt x="846348" y="960711"/>
                </a:cubicBezTo>
                <a:cubicBezTo>
                  <a:pt x="829462" y="1019521"/>
                  <a:pt x="812220" y="1079349"/>
                  <a:pt x="794611" y="1140196"/>
                </a:cubicBezTo>
                <a:cubicBezTo>
                  <a:pt x="785907" y="1170585"/>
                  <a:pt x="777102" y="1201181"/>
                  <a:pt x="768199" y="1231966"/>
                </a:cubicBezTo>
                <a:lnTo>
                  <a:pt x="764836" y="1243536"/>
                </a:lnTo>
                <a:cubicBezTo>
                  <a:pt x="763619" y="1247590"/>
                  <a:pt x="761888" y="1251476"/>
                  <a:pt x="759692" y="1255106"/>
                </a:cubicBezTo>
                <a:cubicBezTo>
                  <a:pt x="755310" y="1262424"/>
                  <a:pt x="749107" y="1268495"/>
                  <a:pt x="741688" y="1272708"/>
                </a:cubicBezTo>
                <a:cubicBezTo>
                  <a:pt x="730411" y="1279037"/>
                  <a:pt x="717116" y="1280768"/>
                  <a:pt x="704592" y="1277554"/>
                </a:cubicBezTo>
                <a:lnTo>
                  <a:pt x="692821" y="1274488"/>
                </a:lnTo>
                <a:lnTo>
                  <a:pt x="325720" y="1179060"/>
                </a:lnTo>
                <a:lnTo>
                  <a:pt x="151222" y="1133669"/>
                </a:lnTo>
                <a:lnTo>
                  <a:pt x="66643" y="1111617"/>
                </a:lnTo>
                <a:lnTo>
                  <a:pt x="45771" y="1106178"/>
                </a:lnTo>
                <a:cubicBezTo>
                  <a:pt x="38549" y="1104744"/>
                  <a:pt x="31555" y="1102311"/>
                  <a:pt x="24997" y="1098959"/>
                </a:cubicBezTo>
                <a:cubicBezTo>
                  <a:pt x="11850" y="1091483"/>
                  <a:pt x="2848" y="1078400"/>
                  <a:pt x="563" y="1063457"/>
                </a:cubicBezTo>
                <a:cubicBezTo>
                  <a:pt x="-535" y="1056150"/>
                  <a:pt x="-21" y="1048693"/>
                  <a:pt x="2047" y="1041603"/>
                </a:cubicBezTo>
                <a:cubicBezTo>
                  <a:pt x="4124" y="1034977"/>
                  <a:pt x="6202" y="1028253"/>
                  <a:pt x="8180" y="1021825"/>
                </a:cubicBezTo>
                <a:lnTo>
                  <a:pt x="20348" y="982269"/>
                </a:lnTo>
                <a:cubicBezTo>
                  <a:pt x="28360" y="956063"/>
                  <a:pt x="36274" y="930154"/>
                  <a:pt x="44089" y="904739"/>
                </a:cubicBezTo>
                <a:lnTo>
                  <a:pt x="89494" y="756405"/>
                </a:lnTo>
                <a:lnTo>
                  <a:pt x="171699" y="490391"/>
                </a:lnTo>
                <a:cubicBezTo>
                  <a:pt x="222149" y="327915"/>
                  <a:pt x="262905" y="196491"/>
                  <a:pt x="291197" y="105512"/>
                </a:cubicBezTo>
                <a:cubicBezTo>
                  <a:pt x="298319" y="82768"/>
                  <a:pt x="304551" y="62594"/>
                  <a:pt x="310091" y="45090"/>
                </a:cubicBezTo>
                <a:cubicBezTo>
                  <a:pt x="312089" y="36823"/>
                  <a:pt x="315225" y="28873"/>
                  <a:pt x="319389" y="21456"/>
                </a:cubicBezTo>
                <a:cubicBezTo>
                  <a:pt x="323267" y="15473"/>
                  <a:pt x="328480" y="10459"/>
                  <a:pt x="334623" y="6820"/>
                </a:cubicBezTo>
                <a:cubicBezTo>
                  <a:pt x="342893" y="1826"/>
                  <a:pt x="352489" y="-518"/>
                  <a:pt x="362124" y="96"/>
                </a:cubicBezTo>
                <a:cubicBezTo>
                  <a:pt x="365487" y="264"/>
                  <a:pt x="368811" y="867"/>
                  <a:pt x="372016" y="1876"/>
                </a:cubicBezTo>
                <a:cubicBezTo>
                  <a:pt x="372016" y="1876"/>
                  <a:pt x="368851" y="1085"/>
                  <a:pt x="362124" y="689"/>
                </a:cubicBezTo>
                <a:cubicBezTo>
                  <a:pt x="352657" y="303"/>
                  <a:pt x="343289" y="2746"/>
                  <a:pt x="335217" y="7710"/>
                </a:cubicBezTo>
                <a:cubicBezTo>
                  <a:pt x="329311" y="11359"/>
                  <a:pt x="324306" y="16294"/>
                  <a:pt x="320576" y="22148"/>
                </a:cubicBezTo>
                <a:cubicBezTo>
                  <a:pt x="316531" y="29515"/>
                  <a:pt x="313494" y="37397"/>
                  <a:pt x="311575" y="45585"/>
                </a:cubicBezTo>
                <a:lnTo>
                  <a:pt x="293175" y="106106"/>
                </a:lnTo>
                <a:cubicBezTo>
                  <a:pt x="265279" y="197183"/>
                  <a:pt x="225018" y="328805"/>
                  <a:pt x="175260" y="491776"/>
                </a:cubicBezTo>
                <a:cubicBezTo>
                  <a:pt x="150331" y="573063"/>
                  <a:pt x="122930" y="662262"/>
                  <a:pt x="93649" y="757888"/>
                </a:cubicBezTo>
                <a:cubicBezTo>
                  <a:pt x="79078" y="805751"/>
                  <a:pt x="64042" y="855196"/>
                  <a:pt x="48540" y="906223"/>
                </a:cubicBezTo>
                <a:cubicBezTo>
                  <a:pt x="40755" y="931736"/>
                  <a:pt x="32881" y="957616"/>
                  <a:pt x="24898" y="983851"/>
                </a:cubicBezTo>
                <a:cubicBezTo>
                  <a:pt x="20842" y="996904"/>
                  <a:pt x="16885" y="1010156"/>
                  <a:pt x="12830" y="1023407"/>
                </a:cubicBezTo>
                <a:cubicBezTo>
                  <a:pt x="10752" y="1030033"/>
                  <a:pt x="8774" y="1036757"/>
                  <a:pt x="6696" y="1043185"/>
                </a:cubicBezTo>
                <a:cubicBezTo>
                  <a:pt x="4807" y="1049603"/>
                  <a:pt x="4332" y="1056347"/>
                  <a:pt x="5311" y="1062963"/>
                </a:cubicBezTo>
                <a:cubicBezTo>
                  <a:pt x="7379" y="1076481"/>
                  <a:pt x="15550" y="1088298"/>
                  <a:pt x="27470" y="1095003"/>
                </a:cubicBezTo>
                <a:cubicBezTo>
                  <a:pt x="33722" y="1098138"/>
                  <a:pt x="40379" y="1100403"/>
                  <a:pt x="47254" y="1101728"/>
                </a:cubicBezTo>
                <a:lnTo>
                  <a:pt x="68127" y="1107167"/>
                </a:lnTo>
                <a:lnTo>
                  <a:pt x="152804" y="1129120"/>
                </a:lnTo>
                <a:lnTo>
                  <a:pt x="327303" y="1174412"/>
                </a:lnTo>
                <a:lnTo>
                  <a:pt x="694404" y="1269742"/>
                </a:lnTo>
                <a:cubicBezTo>
                  <a:pt x="701892" y="1272233"/>
                  <a:pt x="709677" y="1273727"/>
                  <a:pt x="717551" y="1274191"/>
                </a:cubicBezTo>
                <a:cubicBezTo>
                  <a:pt x="733161" y="1274211"/>
                  <a:pt x="747623" y="1266023"/>
                  <a:pt x="755636" y="1252634"/>
                </a:cubicBezTo>
                <a:cubicBezTo>
                  <a:pt x="759197" y="1245682"/>
                  <a:pt x="761859" y="1238304"/>
                  <a:pt x="763550" y="1230680"/>
                </a:cubicBezTo>
                <a:cubicBezTo>
                  <a:pt x="772453" y="1199925"/>
                  <a:pt x="781257" y="1169270"/>
                  <a:pt x="790061" y="1138910"/>
                </a:cubicBezTo>
                <a:cubicBezTo>
                  <a:pt x="807600" y="1078192"/>
                  <a:pt x="824852" y="1018393"/>
                  <a:pt x="841797" y="959524"/>
                </a:cubicBezTo>
                <a:cubicBezTo>
                  <a:pt x="875827" y="841944"/>
                  <a:pt x="908570" y="728419"/>
                  <a:pt x="939829" y="620332"/>
                </a:cubicBezTo>
                <a:cubicBezTo>
                  <a:pt x="971089" y="512246"/>
                  <a:pt x="1000765" y="409598"/>
                  <a:pt x="1028859" y="313774"/>
                </a:cubicBezTo>
                <a:lnTo>
                  <a:pt x="1049336" y="242870"/>
                </a:lnTo>
                <a:cubicBezTo>
                  <a:pt x="1051206" y="237293"/>
                  <a:pt x="1052601" y="231577"/>
                  <a:pt x="1053491" y="225762"/>
                </a:cubicBezTo>
                <a:cubicBezTo>
                  <a:pt x="1054005" y="220076"/>
                  <a:pt x="1053471" y="214340"/>
                  <a:pt x="1051908" y="208852"/>
                </a:cubicBezTo>
                <a:cubicBezTo>
                  <a:pt x="1048772" y="198004"/>
                  <a:pt x="1041719" y="188708"/>
                  <a:pt x="1032124" y="182745"/>
                </a:cubicBezTo>
                <a:cubicBezTo>
                  <a:pt x="1027267" y="179927"/>
                  <a:pt x="1021984" y="177890"/>
                  <a:pt x="1016494" y="176713"/>
                </a:cubicBezTo>
                <a:lnTo>
                  <a:pt x="999974" y="172263"/>
                </a:lnTo>
                <a:lnTo>
                  <a:pt x="967330" y="163560"/>
                </a:lnTo>
                <a:lnTo>
                  <a:pt x="904217" y="146551"/>
                </a:lnTo>
                <a:lnTo>
                  <a:pt x="514959" y="41432"/>
                </a:lnTo>
                <a:lnTo>
                  <a:pt x="409112" y="12655"/>
                </a:lnTo>
                <a:lnTo>
                  <a:pt x="381710" y="4941"/>
                </a:lnTo>
                <a:cubicBezTo>
                  <a:pt x="374786" y="3458"/>
                  <a:pt x="371521" y="2370"/>
                  <a:pt x="371521" y="2370"/>
                </a:cubicBezTo>
                <a:close/>
              </a:path>
            </a:pathLst>
          </a:custGeom>
          <a:solidFill>
            <a:srgbClr val="263238"/>
          </a:solidFill>
          <a:ln w="9887" cap="flat">
            <a:noFill/>
            <a:prstDash val="solid"/>
            <a:miter/>
          </a:ln>
        </p:spPr>
        <p:txBody>
          <a:bodyPr rtlCol="0" anchor="ctr"/>
          <a:lstStyle/>
          <a:p>
            <a:endParaRPr lang="en-IN"/>
          </a:p>
        </p:txBody>
      </p:sp>
      <p:sp>
        <p:nvSpPr>
          <p:cNvPr id="228" name="Freeform: Shape 227">
            <a:extLst>
              <a:ext uri="{FF2B5EF4-FFF2-40B4-BE49-F238E27FC236}">
                <a16:creationId xmlns:a16="http://schemas.microsoft.com/office/drawing/2014/main" id="{A9267F0B-9E7B-7B10-0794-7F66C9370718}"/>
              </a:ext>
            </a:extLst>
          </p:cNvPr>
          <p:cNvSpPr/>
          <p:nvPr/>
        </p:nvSpPr>
        <p:spPr>
          <a:xfrm>
            <a:off x="9258646" y="4874066"/>
            <a:ext cx="954500" cy="317135"/>
          </a:xfrm>
          <a:custGeom>
            <a:avLst/>
            <a:gdLst>
              <a:gd name="connsiteX0" fmla="*/ 395689 w 954500"/>
              <a:gd name="connsiteY0" fmla="*/ 30458 h 317135"/>
              <a:gd name="connsiteX1" fmla="*/ 0 w 954500"/>
              <a:gd name="connsiteY1" fmla="*/ 0 h 317135"/>
              <a:gd name="connsiteX2" fmla="*/ 54407 w 954500"/>
              <a:gd name="connsiteY2" fmla="*/ 66355 h 317135"/>
              <a:gd name="connsiteX3" fmla="*/ 139876 w 954500"/>
              <a:gd name="connsiteY3" fmla="*/ 89891 h 317135"/>
              <a:gd name="connsiteX4" fmla="*/ 274311 w 954500"/>
              <a:gd name="connsiteY4" fmla="*/ 112240 h 317135"/>
              <a:gd name="connsiteX5" fmla="*/ 322288 w 954500"/>
              <a:gd name="connsiteY5" fmla="*/ 130139 h 317135"/>
              <a:gd name="connsiteX6" fmla="*/ 351470 w 954500"/>
              <a:gd name="connsiteY6" fmla="*/ 177804 h 317135"/>
              <a:gd name="connsiteX7" fmla="*/ 430608 w 954500"/>
              <a:gd name="connsiteY7" fmla="*/ 222007 h 317135"/>
              <a:gd name="connsiteX8" fmla="*/ 784849 w 954500"/>
              <a:gd name="connsiteY8" fmla="*/ 309723 h 317135"/>
              <a:gd name="connsiteX9" fmla="*/ 885255 w 954500"/>
              <a:gd name="connsiteY9" fmla="*/ 313085 h 317135"/>
              <a:gd name="connsiteX10" fmla="*/ 954500 w 954500"/>
              <a:gd name="connsiteY10" fmla="*/ 247323 h 317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4500" h="317135">
                <a:moveTo>
                  <a:pt x="395689" y="30458"/>
                </a:moveTo>
                <a:lnTo>
                  <a:pt x="0" y="0"/>
                </a:lnTo>
                <a:cubicBezTo>
                  <a:pt x="5045" y="29667"/>
                  <a:pt x="27995" y="52906"/>
                  <a:pt x="54407" y="66355"/>
                </a:cubicBezTo>
                <a:cubicBezTo>
                  <a:pt x="81522" y="78528"/>
                  <a:pt x="110348" y="86469"/>
                  <a:pt x="139876" y="89891"/>
                </a:cubicBezTo>
                <a:lnTo>
                  <a:pt x="274311" y="112240"/>
                </a:lnTo>
                <a:cubicBezTo>
                  <a:pt x="291425" y="115108"/>
                  <a:pt x="309527" y="118371"/>
                  <a:pt x="322288" y="130139"/>
                </a:cubicBezTo>
                <a:cubicBezTo>
                  <a:pt x="335050" y="141907"/>
                  <a:pt x="340787" y="162476"/>
                  <a:pt x="351470" y="177804"/>
                </a:cubicBezTo>
                <a:cubicBezTo>
                  <a:pt x="369178" y="202922"/>
                  <a:pt x="400931" y="213305"/>
                  <a:pt x="430608" y="222007"/>
                </a:cubicBezTo>
                <a:cubicBezTo>
                  <a:pt x="547079" y="257400"/>
                  <a:pt x="665321" y="286671"/>
                  <a:pt x="784849" y="309723"/>
                </a:cubicBezTo>
                <a:cubicBezTo>
                  <a:pt x="817987" y="315755"/>
                  <a:pt x="852412" y="321095"/>
                  <a:pt x="885255" y="313085"/>
                </a:cubicBezTo>
                <a:cubicBezTo>
                  <a:pt x="918097" y="305075"/>
                  <a:pt x="949158" y="280649"/>
                  <a:pt x="954500" y="247323"/>
                </a:cubicBezTo>
                <a:close/>
              </a:path>
            </a:pathLst>
          </a:custGeom>
          <a:solidFill>
            <a:srgbClr val="000000"/>
          </a:solidFill>
          <a:ln w="9887" cap="flat">
            <a:noFill/>
            <a:prstDash val="solid"/>
            <a:miter/>
          </a:ln>
        </p:spPr>
        <p:txBody>
          <a:bodyPr rtlCol="0" anchor="ctr"/>
          <a:lstStyle/>
          <a:p>
            <a:endParaRPr lang="en-IN"/>
          </a:p>
        </p:txBody>
      </p:sp>
      <p:sp>
        <p:nvSpPr>
          <p:cNvPr id="229" name="Freeform: Shape 228">
            <a:extLst>
              <a:ext uri="{FF2B5EF4-FFF2-40B4-BE49-F238E27FC236}">
                <a16:creationId xmlns:a16="http://schemas.microsoft.com/office/drawing/2014/main" id="{096E0CB1-0FD5-4845-C1AC-F57D9EC30115}"/>
              </a:ext>
            </a:extLst>
          </p:cNvPr>
          <p:cNvSpPr/>
          <p:nvPr/>
        </p:nvSpPr>
        <p:spPr>
          <a:xfrm>
            <a:off x="9294734" y="3942523"/>
            <a:ext cx="339635" cy="1083536"/>
          </a:xfrm>
          <a:custGeom>
            <a:avLst/>
            <a:gdLst>
              <a:gd name="connsiteX0" fmla="*/ 339619 w 339635"/>
              <a:gd name="connsiteY0" fmla="*/ 1 h 1083536"/>
              <a:gd name="connsiteX1" fmla="*/ 172242 w 339635"/>
              <a:gd name="connsiteY1" fmla="*/ 542510 h 1083536"/>
              <a:gd name="connsiteX2" fmla="*/ 19 w 339635"/>
              <a:gd name="connsiteY2" fmla="*/ 1083536 h 1083536"/>
              <a:gd name="connsiteX3" fmla="*/ 167395 w 339635"/>
              <a:gd name="connsiteY3" fmla="*/ 540928 h 1083536"/>
              <a:gd name="connsiteX4" fmla="*/ 339619 w 339635"/>
              <a:gd name="connsiteY4" fmla="*/ 1 h 10835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635" h="1083536">
                <a:moveTo>
                  <a:pt x="339619" y="1"/>
                </a:moveTo>
                <a:cubicBezTo>
                  <a:pt x="340905" y="1"/>
                  <a:pt x="266021" y="243270"/>
                  <a:pt x="172242" y="542510"/>
                </a:cubicBezTo>
                <a:cubicBezTo>
                  <a:pt x="78464" y="841751"/>
                  <a:pt x="1404" y="1083932"/>
                  <a:pt x="19" y="1083536"/>
                </a:cubicBezTo>
                <a:cubicBezTo>
                  <a:pt x="-1366" y="1083141"/>
                  <a:pt x="73617" y="840168"/>
                  <a:pt x="167395" y="540928"/>
                </a:cubicBezTo>
                <a:cubicBezTo>
                  <a:pt x="261174" y="241688"/>
                  <a:pt x="338234" y="-592"/>
                  <a:pt x="339619" y="1"/>
                </a:cubicBezTo>
                <a:close/>
              </a:path>
            </a:pathLst>
          </a:custGeom>
          <a:solidFill>
            <a:srgbClr val="263238"/>
          </a:solidFill>
          <a:ln w="9887" cap="flat">
            <a:noFill/>
            <a:prstDash val="solid"/>
            <a:miter/>
          </a:ln>
        </p:spPr>
        <p:txBody>
          <a:bodyPr rtlCol="0" anchor="ctr"/>
          <a:lstStyle/>
          <a:p>
            <a:endParaRPr lang="en-IN"/>
          </a:p>
        </p:txBody>
      </p:sp>
      <p:sp>
        <p:nvSpPr>
          <p:cNvPr id="230" name="Freeform: Shape 229">
            <a:extLst>
              <a:ext uri="{FF2B5EF4-FFF2-40B4-BE49-F238E27FC236}">
                <a16:creationId xmlns:a16="http://schemas.microsoft.com/office/drawing/2014/main" id="{E12E6626-CF20-07EC-2007-3E8808D6D046}"/>
              </a:ext>
            </a:extLst>
          </p:cNvPr>
          <p:cNvSpPr/>
          <p:nvPr/>
        </p:nvSpPr>
        <p:spPr>
          <a:xfrm rot="997800">
            <a:off x="9674349" y="4221253"/>
            <a:ext cx="402019" cy="201141"/>
          </a:xfrm>
          <a:custGeom>
            <a:avLst/>
            <a:gdLst>
              <a:gd name="connsiteX0" fmla="*/ 0 w 402019"/>
              <a:gd name="connsiteY0" fmla="*/ 0 h 201141"/>
              <a:gd name="connsiteX1" fmla="*/ 402020 w 402019"/>
              <a:gd name="connsiteY1" fmla="*/ 0 h 201141"/>
              <a:gd name="connsiteX2" fmla="*/ 402020 w 402019"/>
              <a:gd name="connsiteY2" fmla="*/ 201142 h 201141"/>
              <a:gd name="connsiteX3" fmla="*/ 0 w 402019"/>
              <a:gd name="connsiteY3" fmla="*/ 201142 h 201141"/>
            </a:gdLst>
            <a:ahLst/>
            <a:cxnLst>
              <a:cxn ang="0">
                <a:pos x="connsiteX0" y="connsiteY0"/>
              </a:cxn>
              <a:cxn ang="0">
                <a:pos x="connsiteX1" y="connsiteY1"/>
              </a:cxn>
              <a:cxn ang="0">
                <a:pos x="connsiteX2" y="connsiteY2"/>
              </a:cxn>
              <a:cxn ang="0">
                <a:pos x="connsiteX3" y="connsiteY3"/>
              </a:cxn>
            </a:cxnLst>
            <a:rect l="l" t="t" r="r" b="b"/>
            <a:pathLst>
              <a:path w="402019" h="201141">
                <a:moveTo>
                  <a:pt x="0" y="0"/>
                </a:moveTo>
                <a:lnTo>
                  <a:pt x="402020" y="0"/>
                </a:lnTo>
                <a:lnTo>
                  <a:pt x="402020" y="201142"/>
                </a:lnTo>
                <a:lnTo>
                  <a:pt x="0" y="201142"/>
                </a:lnTo>
                <a:close/>
              </a:path>
            </a:pathLst>
          </a:custGeom>
          <a:solidFill>
            <a:srgbClr val="FFFFFF"/>
          </a:solidFill>
          <a:ln w="9887" cap="flat">
            <a:noFill/>
            <a:prstDash val="solid"/>
            <a:miter/>
          </a:ln>
        </p:spPr>
        <p:txBody>
          <a:bodyPr rtlCol="0" anchor="ctr"/>
          <a:lstStyle/>
          <a:p>
            <a:endParaRPr lang="en-IN"/>
          </a:p>
        </p:txBody>
      </p:sp>
      <p:sp>
        <p:nvSpPr>
          <p:cNvPr id="231" name="Freeform: Shape 230">
            <a:extLst>
              <a:ext uri="{FF2B5EF4-FFF2-40B4-BE49-F238E27FC236}">
                <a16:creationId xmlns:a16="http://schemas.microsoft.com/office/drawing/2014/main" id="{05048068-B3DF-EDB7-9D56-0A0F2EF1E4E0}"/>
              </a:ext>
            </a:extLst>
          </p:cNvPr>
          <p:cNvSpPr/>
          <p:nvPr/>
        </p:nvSpPr>
        <p:spPr>
          <a:xfrm>
            <a:off x="9238558" y="4445828"/>
            <a:ext cx="648837" cy="536719"/>
          </a:xfrm>
          <a:custGeom>
            <a:avLst/>
            <a:gdLst>
              <a:gd name="connsiteX0" fmla="*/ 472163 w 648837"/>
              <a:gd name="connsiteY0" fmla="*/ 174585 h 536719"/>
              <a:gd name="connsiteX1" fmla="*/ 339112 w 648837"/>
              <a:gd name="connsiteY1" fmla="*/ 14878 h 536719"/>
              <a:gd name="connsiteX2" fmla="*/ 157392 w 648837"/>
              <a:gd name="connsiteY2" fmla="*/ 8945 h 536719"/>
              <a:gd name="connsiteX3" fmla="*/ 93884 w 648837"/>
              <a:gd name="connsiteY3" fmla="*/ 75794 h 536719"/>
              <a:gd name="connsiteX4" fmla="*/ 165702 w 648837"/>
              <a:gd name="connsiteY4" fmla="*/ 101506 h 536719"/>
              <a:gd name="connsiteX5" fmla="*/ 182222 w 648837"/>
              <a:gd name="connsiteY5" fmla="*/ 89045 h 536719"/>
              <a:gd name="connsiteX6" fmla="*/ 250082 w 648837"/>
              <a:gd name="connsiteY6" fmla="*/ 89045 h 536719"/>
              <a:gd name="connsiteX7" fmla="*/ 292223 w 648837"/>
              <a:gd name="connsiteY7" fmla="*/ 138490 h 536719"/>
              <a:gd name="connsiteX8" fmla="*/ 160261 w 648837"/>
              <a:gd name="connsiteY8" fmla="*/ 135721 h 536719"/>
              <a:gd name="connsiteX9" fmla="*/ 80431 w 648837"/>
              <a:gd name="connsiteY9" fmla="*/ 93495 h 536719"/>
              <a:gd name="connsiteX10" fmla="*/ 55799 w 648837"/>
              <a:gd name="connsiteY10" fmla="*/ 172607 h 536719"/>
              <a:gd name="connsiteX11" fmla="*/ 23452 w 648837"/>
              <a:gd name="connsiteY11" fmla="*/ 255872 h 536719"/>
              <a:gd name="connsiteX12" fmla="*/ 19792 w 648837"/>
              <a:gd name="connsiteY12" fmla="*/ 347049 h 536719"/>
              <a:gd name="connsiteX13" fmla="*/ 24540 w 648837"/>
              <a:gd name="connsiteY13" fmla="*/ 356147 h 536719"/>
              <a:gd name="connsiteX14" fmla="*/ 9701 w 648837"/>
              <a:gd name="connsiteY14" fmla="*/ 422304 h 536719"/>
              <a:gd name="connsiteX15" fmla="*/ 131771 w 648837"/>
              <a:gd name="connsiteY15" fmla="*/ 480451 h 536719"/>
              <a:gd name="connsiteX16" fmla="*/ 543485 w 648837"/>
              <a:gd name="connsiteY16" fmla="*/ 536719 h 536719"/>
              <a:gd name="connsiteX17" fmla="*/ 648838 w 648837"/>
              <a:gd name="connsiteY17" fmla="*/ 262795 h 536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48837" h="536719">
                <a:moveTo>
                  <a:pt x="472163" y="174585"/>
                </a:moveTo>
                <a:cubicBezTo>
                  <a:pt x="472163" y="174585"/>
                  <a:pt x="374427" y="44446"/>
                  <a:pt x="339112" y="14878"/>
                </a:cubicBezTo>
                <a:cubicBezTo>
                  <a:pt x="303797" y="-14690"/>
                  <a:pt x="157392" y="8945"/>
                  <a:pt x="157392" y="8945"/>
                </a:cubicBezTo>
                <a:lnTo>
                  <a:pt x="93884" y="75794"/>
                </a:lnTo>
                <a:cubicBezTo>
                  <a:pt x="93884" y="75794"/>
                  <a:pt x="106348" y="126624"/>
                  <a:pt x="165702" y="101506"/>
                </a:cubicBezTo>
                <a:lnTo>
                  <a:pt x="182222" y="89045"/>
                </a:lnTo>
                <a:lnTo>
                  <a:pt x="250082" y="89045"/>
                </a:lnTo>
                <a:lnTo>
                  <a:pt x="292223" y="138490"/>
                </a:lnTo>
                <a:lnTo>
                  <a:pt x="160261" y="135721"/>
                </a:lnTo>
                <a:cubicBezTo>
                  <a:pt x="160261" y="135721"/>
                  <a:pt x="95269" y="93495"/>
                  <a:pt x="80431" y="93495"/>
                </a:cubicBezTo>
                <a:cubicBezTo>
                  <a:pt x="65592" y="93495"/>
                  <a:pt x="29981" y="122074"/>
                  <a:pt x="55799" y="172607"/>
                </a:cubicBezTo>
                <a:cubicBezTo>
                  <a:pt x="55799" y="172607"/>
                  <a:pt x="6338" y="188528"/>
                  <a:pt x="23452" y="255872"/>
                </a:cubicBezTo>
                <a:cubicBezTo>
                  <a:pt x="23452" y="255872"/>
                  <a:pt x="-17997" y="267245"/>
                  <a:pt x="19792" y="347049"/>
                </a:cubicBezTo>
                <a:lnTo>
                  <a:pt x="24540" y="356147"/>
                </a:lnTo>
                <a:cubicBezTo>
                  <a:pt x="24540" y="356147"/>
                  <a:pt x="-18788" y="376716"/>
                  <a:pt x="9701" y="422304"/>
                </a:cubicBezTo>
                <a:cubicBezTo>
                  <a:pt x="38191" y="467892"/>
                  <a:pt x="110107" y="481638"/>
                  <a:pt x="131771" y="480451"/>
                </a:cubicBezTo>
                <a:cubicBezTo>
                  <a:pt x="153435" y="479264"/>
                  <a:pt x="543485" y="536719"/>
                  <a:pt x="543485" y="536719"/>
                </a:cubicBezTo>
                <a:lnTo>
                  <a:pt x="648838" y="262795"/>
                </a:lnTo>
                <a:close/>
              </a:path>
            </a:pathLst>
          </a:custGeom>
          <a:solidFill>
            <a:srgbClr val="FFBF9D"/>
          </a:solidFill>
          <a:ln w="9887" cap="flat">
            <a:noFill/>
            <a:prstDash val="solid"/>
            <a:miter/>
          </a:ln>
        </p:spPr>
        <p:txBody>
          <a:bodyPr rtlCol="0" anchor="ctr"/>
          <a:lstStyle/>
          <a:p>
            <a:endParaRPr lang="en-IN"/>
          </a:p>
        </p:txBody>
      </p:sp>
      <p:sp>
        <p:nvSpPr>
          <p:cNvPr id="232" name="Freeform: Shape 231">
            <a:extLst>
              <a:ext uri="{FF2B5EF4-FFF2-40B4-BE49-F238E27FC236}">
                <a16:creationId xmlns:a16="http://schemas.microsoft.com/office/drawing/2014/main" id="{66E18820-67A3-5019-1BD9-DCCFC24C8772}"/>
              </a:ext>
            </a:extLst>
          </p:cNvPr>
          <p:cNvSpPr/>
          <p:nvPr/>
        </p:nvSpPr>
        <p:spPr>
          <a:xfrm>
            <a:off x="9294752" y="4620611"/>
            <a:ext cx="120388" cy="66902"/>
          </a:xfrm>
          <a:custGeom>
            <a:avLst/>
            <a:gdLst>
              <a:gd name="connsiteX0" fmla="*/ 120388 w 120388"/>
              <a:gd name="connsiteY0" fmla="*/ 66355 h 66902"/>
              <a:gd name="connsiteX1" fmla="*/ 99516 w 120388"/>
              <a:gd name="connsiteY1" fmla="*/ 65366 h 66902"/>
              <a:gd name="connsiteX2" fmla="*/ 12069 w 120388"/>
              <a:gd name="connsiteY2" fmla="*/ 17108 h 66902"/>
              <a:gd name="connsiteX3" fmla="*/ 0 w 120388"/>
              <a:gd name="connsiteY3" fmla="*/ 0 h 66902"/>
              <a:gd name="connsiteX4" fmla="*/ 120388 w 120388"/>
              <a:gd name="connsiteY4" fmla="*/ 66355 h 669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388" h="66902">
                <a:moveTo>
                  <a:pt x="120388" y="66355"/>
                </a:moveTo>
                <a:cubicBezTo>
                  <a:pt x="113434" y="67334"/>
                  <a:pt x="106351" y="66998"/>
                  <a:pt x="99516" y="65366"/>
                </a:cubicBezTo>
                <a:cubicBezTo>
                  <a:pt x="65754" y="59611"/>
                  <a:pt x="34939" y="42602"/>
                  <a:pt x="12069" y="17108"/>
                </a:cubicBezTo>
                <a:cubicBezTo>
                  <a:pt x="7063" y="12163"/>
                  <a:pt x="2978" y="6368"/>
                  <a:pt x="0" y="0"/>
                </a:cubicBezTo>
                <a:cubicBezTo>
                  <a:pt x="30785" y="35937"/>
                  <a:pt x="73559" y="59512"/>
                  <a:pt x="120388" y="66355"/>
                </a:cubicBezTo>
                <a:close/>
              </a:path>
            </a:pathLst>
          </a:custGeom>
          <a:solidFill>
            <a:srgbClr val="FF9A6C"/>
          </a:solidFill>
          <a:ln w="9887" cap="flat">
            <a:noFill/>
            <a:prstDash val="solid"/>
            <a:miter/>
          </a:ln>
        </p:spPr>
        <p:txBody>
          <a:bodyPr rtlCol="0" anchor="ctr"/>
          <a:lstStyle/>
          <a:p>
            <a:endParaRPr lang="en-IN"/>
          </a:p>
        </p:txBody>
      </p:sp>
      <p:sp>
        <p:nvSpPr>
          <p:cNvPr id="233" name="Freeform: Shape 232">
            <a:extLst>
              <a:ext uri="{FF2B5EF4-FFF2-40B4-BE49-F238E27FC236}">
                <a16:creationId xmlns:a16="http://schemas.microsoft.com/office/drawing/2014/main" id="{494EED9A-D2C2-4247-F63F-68DB86B26355}"/>
              </a:ext>
            </a:extLst>
          </p:cNvPr>
          <p:cNvSpPr/>
          <p:nvPr/>
        </p:nvSpPr>
        <p:spPr>
          <a:xfrm>
            <a:off x="9256667" y="4699525"/>
            <a:ext cx="95954" cy="75057"/>
          </a:xfrm>
          <a:custGeom>
            <a:avLst/>
            <a:gdLst>
              <a:gd name="connsiteX0" fmla="*/ 95954 w 95954"/>
              <a:gd name="connsiteY0" fmla="*/ 75058 h 75057"/>
              <a:gd name="connsiteX1" fmla="*/ 78346 w 95954"/>
              <a:gd name="connsiteY1" fmla="*/ 69915 h 75057"/>
              <a:gd name="connsiteX2" fmla="*/ 9101 w 95954"/>
              <a:gd name="connsiteY2" fmla="*/ 15822 h 75057"/>
              <a:gd name="connsiteX3" fmla="*/ 0 w 95954"/>
              <a:gd name="connsiteY3" fmla="*/ 0 h 75057"/>
              <a:gd name="connsiteX4" fmla="*/ 43229 w 95954"/>
              <a:gd name="connsiteY4" fmla="*/ 44006 h 75057"/>
              <a:gd name="connsiteX5" fmla="*/ 95954 w 95954"/>
              <a:gd name="connsiteY5" fmla="*/ 75058 h 75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954" h="75057">
                <a:moveTo>
                  <a:pt x="95954" y="75058"/>
                </a:moveTo>
                <a:cubicBezTo>
                  <a:pt x="89811" y="74494"/>
                  <a:pt x="83827" y="72743"/>
                  <a:pt x="78346" y="69915"/>
                </a:cubicBezTo>
                <a:cubicBezTo>
                  <a:pt x="50767" y="58523"/>
                  <a:pt x="26828" y="39823"/>
                  <a:pt x="9101" y="15822"/>
                </a:cubicBezTo>
                <a:cubicBezTo>
                  <a:pt x="5134" y="11145"/>
                  <a:pt x="2048" y="5785"/>
                  <a:pt x="0" y="0"/>
                </a:cubicBezTo>
                <a:cubicBezTo>
                  <a:pt x="13206" y="15803"/>
                  <a:pt x="27669" y="30517"/>
                  <a:pt x="43229" y="44006"/>
                </a:cubicBezTo>
                <a:cubicBezTo>
                  <a:pt x="59887" y="55843"/>
                  <a:pt x="77525" y="66227"/>
                  <a:pt x="95954" y="75058"/>
                </a:cubicBezTo>
                <a:close/>
              </a:path>
            </a:pathLst>
          </a:custGeom>
          <a:solidFill>
            <a:srgbClr val="FF9A6C"/>
          </a:solidFill>
          <a:ln w="9887" cap="flat">
            <a:noFill/>
            <a:prstDash val="solid"/>
            <a:miter/>
          </a:ln>
        </p:spPr>
        <p:txBody>
          <a:bodyPr rtlCol="0" anchor="ctr"/>
          <a:lstStyle/>
          <a:p>
            <a:endParaRPr lang="en-IN"/>
          </a:p>
        </p:txBody>
      </p:sp>
      <p:sp>
        <p:nvSpPr>
          <p:cNvPr id="234" name="Freeform: Shape 233">
            <a:extLst>
              <a:ext uri="{FF2B5EF4-FFF2-40B4-BE49-F238E27FC236}">
                <a16:creationId xmlns:a16="http://schemas.microsoft.com/office/drawing/2014/main" id="{8B72E121-C014-E2CE-E942-EA6EBDEBF8FB}"/>
              </a:ext>
            </a:extLst>
          </p:cNvPr>
          <p:cNvSpPr/>
          <p:nvPr/>
        </p:nvSpPr>
        <p:spPr>
          <a:xfrm>
            <a:off x="9258547" y="4802112"/>
            <a:ext cx="94277" cy="51878"/>
          </a:xfrm>
          <a:custGeom>
            <a:avLst/>
            <a:gdLst>
              <a:gd name="connsiteX0" fmla="*/ 94273 w 94277"/>
              <a:gd name="connsiteY0" fmla="*/ 51879 h 51878"/>
              <a:gd name="connsiteX1" fmla="*/ 42635 w 94277"/>
              <a:gd name="connsiteY1" fmla="*/ 34177 h 51878"/>
              <a:gd name="connsiteX2" fmla="*/ 0 w 94277"/>
              <a:gd name="connsiteY2" fmla="*/ 60 h 51878"/>
              <a:gd name="connsiteX3" fmla="*/ 45108 w 94277"/>
              <a:gd name="connsiteY3" fmla="*/ 29727 h 51878"/>
              <a:gd name="connsiteX4" fmla="*/ 94273 w 94277"/>
              <a:gd name="connsiteY4" fmla="*/ 51879 h 518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277" h="51878">
                <a:moveTo>
                  <a:pt x="94273" y="51879"/>
                </a:moveTo>
                <a:cubicBezTo>
                  <a:pt x="75962" y="49851"/>
                  <a:pt x="58334" y="43809"/>
                  <a:pt x="42635" y="34177"/>
                </a:cubicBezTo>
                <a:cubicBezTo>
                  <a:pt x="26115" y="26029"/>
                  <a:pt x="11574" y="14389"/>
                  <a:pt x="0" y="60"/>
                </a:cubicBezTo>
                <a:cubicBezTo>
                  <a:pt x="1088" y="-1127"/>
                  <a:pt x="18993" y="15487"/>
                  <a:pt x="45108" y="29727"/>
                </a:cubicBezTo>
                <a:cubicBezTo>
                  <a:pt x="71224" y="43967"/>
                  <a:pt x="94668" y="50197"/>
                  <a:pt x="94273" y="51879"/>
                </a:cubicBezTo>
                <a:close/>
              </a:path>
            </a:pathLst>
          </a:custGeom>
          <a:solidFill>
            <a:srgbClr val="FF9A6C"/>
          </a:solidFill>
          <a:ln w="9887" cap="flat">
            <a:noFill/>
            <a:prstDash val="solid"/>
            <a:miter/>
          </a:ln>
        </p:spPr>
        <p:txBody>
          <a:bodyPr rtlCol="0" anchor="ctr"/>
          <a:lstStyle/>
          <a:p>
            <a:endParaRPr lang="en-IN"/>
          </a:p>
        </p:txBody>
      </p:sp>
      <p:sp>
        <p:nvSpPr>
          <p:cNvPr id="235" name="Freeform: Shape 234">
            <a:extLst>
              <a:ext uri="{FF2B5EF4-FFF2-40B4-BE49-F238E27FC236}">
                <a16:creationId xmlns:a16="http://schemas.microsoft.com/office/drawing/2014/main" id="{F7F54B12-1A2C-BA34-AC5F-77708BEC41FA}"/>
              </a:ext>
            </a:extLst>
          </p:cNvPr>
          <p:cNvSpPr/>
          <p:nvPr/>
        </p:nvSpPr>
        <p:spPr>
          <a:xfrm>
            <a:off x="9654532" y="4634159"/>
            <a:ext cx="1073663" cy="595599"/>
          </a:xfrm>
          <a:custGeom>
            <a:avLst/>
            <a:gdLst>
              <a:gd name="connsiteX0" fmla="*/ 1038683 w 1073663"/>
              <a:gd name="connsiteY0" fmla="*/ 160103 h 595599"/>
              <a:gd name="connsiteX1" fmla="*/ 614801 w 1073663"/>
              <a:gd name="connsiteY1" fmla="*/ 94143 h 595599"/>
              <a:gd name="connsiteX2" fmla="*/ 116530 w 1073663"/>
              <a:gd name="connsiteY2" fmla="*/ 0 h 595599"/>
              <a:gd name="connsiteX3" fmla="*/ 0 w 1073663"/>
              <a:gd name="connsiteY3" fmla="*/ 391604 h 595599"/>
              <a:gd name="connsiteX4" fmla="*/ 758634 w 1073663"/>
              <a:gd name="connsiteY4" fmla="*/ 587603 h 595599"/>
              <a:gd name="connsiteX5" fmla="*/ 1055401 w 1073663"/>
              <a:gd name="connsiteY5" fmla="*/ 473089 h 595599"/>
              <a:gd name="connsiteX6" fmla="*/ 1038683 w 1073663"/>
              <a:gd name="connsiteY6" fmla="*/ 160103 h 595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3663" h="595599">
                <a:moveTo>
                  <a:pt x="1038683" y="160103"/>
                </a:moveTo>
                <a:lnTo>
                  <a:pt x="614801" y="94143"/>
                </a:lnTo>
                <a:lnTo>
                  <a:pt x="116530" y="0"/>
                </a:lnTo>
                <a:lnTo>
                  <a:pt x="0" y="391604"/>
                </a:lnTo>
                <a:cubicBezTo>
                  <a:pt x="0" y="391604"/>
                  <a:pt x="595511" y="566144"/>
                  <a:pt x="758634" y="587603"/>
                </a:cubicBezTo>
                <a:cubicBezTo>
                  <a:pt x="932935" y="610545"/>
                  <a:pt x="1000499" y="587603"/>
                  <a:pt x="1055401" y="473089"/>
                </a:cubicBezTo>
                <a:cubicBezTo>
                  <a:pt x="1090815" y="400108"/>
                  <a:pt x="1068953" y="253652"/>
                  <a:pt x="1038683" y="160103"/>
                </a:cubicBezTo>
                <a:close/>
              </a:path>
            </a:pathLst>
          </a:custGeom>
          <a:solidFill>
            <a:srgbClr val="FF725E"/>
          </a:solidFill>
          <a:ln w="9887" cap="flat">
            <a:noFill/>
            <a:prstDash val="solid"/>
            <a:miter/>
          </a:ln>
        </p:spPr>
        <p:txBody>
          <a:bodyPr rtlCol="0" anchor="ctr"/>
          <a:lstStyle/>
          <a:p>
            <a:endParaRPr lang="en-IN"/>
          </a:p>
        </p:txBody>
      </p:sp>
      <p:sp>
        <p:nvSpPr>
          <p:cNvPr id="236" name="Freeform: Shape 235">
            <a:extLst>
              <a:ext uri="{FF2B5EF4-FFF2-40B4-BE49-F238E27FC236}">
                <a16:creationId xmlns:a16="http://schemas.microsoft.com/office/drawing/2014/main" id="{F47C24B9-2A2E-F235-6169-021C5452B675}"/>
              </a:ext>
            </a:extLst>
          </p:cNvPr>
          <p:cNvSpPr/>
          <p:nvPr/>
        </p:nvSpPr>
        <p:spPr>
          <a:xfrm>
            <a:off x="9651169" y="4631192"/>
            <a:ext cx="885551" cy="568121"/>
          </a:xfrm>
          <a:custGeom>
            <a:avLst/>
            <a:gdLst>
              <a:gd name="connsiteX0" fmla="*/ 647050 w 885551"/>
              <a:gd name="connsiteY0" fmla="*/ 568122 h 568121"/>
              <a:gd name="connsiteX1" fmla="*/ 643884 w 885551"/>
              <a:gd name="connsiteY1" fmla="*/ 567528 h 568121"/>
              <a:gd name="connsiteX2" fmla="*/ 634586 w 885551"/>
              <a:gd name="connsiteY2" fmla="*/ 565254 h 568121"/>
              <a:gd name="connsiteX3" fmla="*/ 598677 w 885551"/>
              <a:gd name="connsiteY3" fmla="*/ 555958 h 568121"/>
              <a:gd name="connsiteX4" fmla="*/ 464538 w 885551"/>
              <a:gd name="connsiteY4" fmla="*/ 520556 h 568121"/>
              <a:gd name="connsiteX5" fmla="*/ 2473 w 885551"/>
              <a:gd name="connsiteY5" fmla="*/ 396943 h 568121"/>
              <a:gd name="connsiteX6" fmla="*/ 0 w 885551"/>
              <a:gd name="connsiteY6" fmla="*/ 396350 h 568121"/>
              <a:gd name="connsiteX7" fmla="*/ 791 w 885551"/>
              <a:gd name="connsiteY7" fmla="*/ 393878 h 568121"/>
              <a:gd name="connsiteX8" fmla="*/ 75082 w 885551"/>
              <a:gd name="connsiteY8" fmla="*/ 143687 h 568121"/>
              <a:gd name="connsiteX9" fmla="*/ 117223 w 885551"/>
              <a:gd name="connsiteY9" fmla="*/ 2274 h 568121"/>
              <a:gd name="connsiteX10" fmla="*/ 117915 w 885551"/>
              <a:gd name="connsiteY10" fmla="*/ 0 h 568121"/>
              <a:gd name="connsiteX11" fmla="*/ 120190 w 885551"/>
              <a:gd name="connsiteY11" fmla="*/ 494 h 568121"/>
              <a:gd name="connsiteX12" fmla="*/ 665944 w 885551"/>
              <a:gd name="connsiteY12" fmla="*/ 108482 h 568121"/>
              <a:gd name="connsiteX13" fmla="*/ 827187 w 885551"/>
              <a:gd name="connsiteY13" fmla="*/ 141017 h 568121"/>
              <a:gd name="connsiteX14" fmla="*/ 870614 w 885551"/>
              <a:gd name="connsiteY14" fmla="*/ 149917 h 568121"/>
              <a:gd name="connsiteX15" fmla="*/ 881792 w 885551"/>
              <a:gd name="connsiteY15" fmla="*/ 152389 h 568121"/>
              <a:gd name="connsiteX16" fmla="*/ 885551 w 885551"/>
              <a:gd name="connsiteY16" fmla="*/ 153378 h 568121"/>
              <a:gd name="connsiteX17" fmla="*/ 881693 w 885551"/>
              <a:gd name="connsiteY17" fmla="*/ 153378 h 568121"/>
              <a:gd name="connsiteX18" fmla="*/ 870416 w 885551"/>
              <a:gd name="connsiteY18" fmla="*/ 151400 h 568121"/>
              <a:gd name="connsiteX19" fmla="*/ 826791 w 885551"/>
              <a:gd name="connsiteY19" fmla="*/ 143291 h 568121"/>
              <a:gd name="connsiteX20" fmla="*/ 665252 w 885551"/>
              <a:gd name="connsiteY20" fmla="*/ 112339 h 568121"/>
              <a:gd name="connsiteX21" fmla="*/ 119201 w 885551"/>
              <a:gd name="connsiteY21" fmla="*/ 5933 h 568121"/>
              <a:gd name="connsiteX22" fmla="*/ 122070 w 885551"/>
              <a:gd name="connsiteY22" fmla="*/ 4153 h 568121"/>
              <a:gd name="connsiteX23" fmla="*/ 80028 w 885551"/>
              <a:gd name="connsiteY23" fmla="*/ 145565 h 568121"/>
              <a:gd name="connsiteX24" fmla="*/ 5540 w 885551"/>
              <a:gd name="connsiteY24" fmla="*/ 395757 h 568121"/>
              <a:gd name="connsiteX25" fmla="*/ 3759 w 885551"/>
              <a:gd name="connsiteY25" fmla="*/ 392691 h 568121"/>
              <a:gd name="connsiteX26" fmla="*/ 465330 w 885551"/>
              <a:gd name="connsiteY26" fmla="*/ 517787 h 568121"/>
              <a:gd name="connsiteX27" fmla="*/ 599073 w 885551"/>
              <a:gd name="connsiteY27" fmla="*/ 554574 h 568121"/>
              <a:gd name="connsiteX28" fmla="*/ 634783 w 885551"/>
              <a:gd name="connsiteY28" fmla="*/ 564463 h 568121"/>
              <a:gd name="connsiteX29" fmla="*/ 643983 w 885551"/>
              <a:gd name="connsiteY29" fmla="*/ 567133 h 568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885551" h="568121">
                <a:moveTo>
                  <a:pt x="647050" y="568122"/>
                </a:moveTo>
                <a:cubicBezTo>
                  <a:pt x="645972" y="568052"/>
                  <a:pt x="644913" y="567854"/>
                  <a:pt x="643884" y="567528"/>
                </a:cubicBezTo>
                <a:lnTo>
                  <a:pt x="634586" y="565254"/>
                </a:lnTo>
                <a:lnTo>
                  <a:pt x="598677" y="555958"/>
                </a:lnTo>
                <a:lnTo>
                  <a:pt x="464538" y="520556"/>
                </a:lnTo>
                <a:lnTo>
                  <a:pt x="2473" y="396943"/>
                </a:lnTo>
                <a:lnTo>
                  <a:pt x="0" y="396350"/>
                </a:lnTo>
                <a:lnTo>
                  <a:pt x="791" y="393878"/>
                </a:lnTo>
                <a:cubicBezTo>
                  <a:pt x="24038" y="315656"/>
                  <a:pt x="49164" y="231105"/>
                  <a:pt x="75082" y="143687"/>
                </a:cubicBezTo>
                <a:lnTo>
                  <a:pt x="117223" y="2274"/>
                </a:lnTo>
                <a:lnTo>
                  <a:pt x="117915" y="0"/>
                </a:lnTo>
                <a:lnTo>
                  <a:pt x="120190" y="494"/>
                </a:lnTo>
                <a:lnTo>
                  <a:pt x="665944" y="108482"/>
                </a:lnTo>
                <a:lnTo>
                  <a:pt x="827187" y="141017"/>
                </a:lnTo>
                <a:lnTo>
                  <a:pt x="870614" y="149917"/>
                </a:lnTo>
                <a:lnTo>
                  <a:pt x="881792" y="152389"/>
                </a:lnTo>
                <a:lnTo>
                  <a:pt x="885551" y="153378"/>
                </a:lnTo>
                <a:cubicBezTo>
                  <a:pt x="884265" y="153487"/>
                  <a:pt x="882979" y="153487"/>
                  <a:pt x="881693" y="153378"/>
                </a:cubicBezTo>
                <a:lnTo>
                  <a:pt x="870416" y="151400"/>
                </a:lnTo>
                <a:lnTo>
                  <a:pt x="826791" y="143291"/>
                </a:lnTo>
                <a:lnTo>
                  <a:pt x="665252" y="112339"/>
                </a:lnTo>
                <a:lnTo>
                  <a:pt x="119201" y="5933"/>
                </a:lnTo>
                <a:lnTo>
                  <a:pt x="122070" y="4153"/>
                </a:lnTo>
                <a:cubicBezTo>
                  <a:pt x="108616" y="49643"/>
                  <a:pt x="94471" y="97209"/>
                  <a:pt x="80028" y="145565"/>
                </a:cubicBezTo>
                <a:cubicBezTo>
                  <a:pt x="54011" y="233083"/>
                  <a:pt x="28786" y="317634"/>
                  <a:pt x="5540" y="395757"/>
                </a:cubicBezTo>
                <a:lnTo>
                  <a:pt x="3759" y="392691"/>
                </a:lnTo>
                <a:lnTo>
                  <a:pt x="465330" y="517787"/>
                </a:lnTo>
                <a:lnTo>
                  <a:pt x="599073" y="554574"/>
                </a:lnTo>
                <a:lnTo>
                  <a:pt x="634783" y="564463"/>
                </a:lnTo>
                <a:lnTo>
                  <a:pt x="643983" y="567133"/>
                </a:lnTo>
                <a:close/>
              </a:path>
            </a:pathLst>
          </a:custGeom>
          <a:solidFill>
            <a:srgbClr val="263238"/>
          </a:solidFill>
          <a:ln w="9887" cap="flat">
            <a:noFill/>
            <a:prstDash val="solid"/>
            <a:miter/>
          </a:ln>
        </p:spPr>
        <p:txBody>
          <a:bodyPr rtlCol="0" anchor="ctr"/>
          <a:lstStyle/>
          <a:p>
            <a:endParaRPr lang="en-IN"/>
          </a:p>
        </p:txBody>
      </p:sp>
      <p:grpSp>
        <p:nvGrpSpPr>
          <p:cNvPr id="242" name="Group 241">
            <a:extLst>
              <a:ext uri="{FF2B5EF4-FFF2-40B4-BE49-F238E27FC236}">
                <a16:creationId xmlns:a16="http://schemas.microsoft.com/office/drawing/2014/main" id="{A4F978B2-CB23-EF27-EB81-1C61BE9399B8}"/>
              </a:ext>
            </a:extLst>
          </p:cNvPr>
          <p:cNvGrpSpPr/>
          <p:nvPr/>
        </p:nvGrpSpPr>
        <p:grpSpPr>
          <a:xfrm>
            <a:off x="802203" y="1454044"/>
            <a:ext cx="6426710" cy="4785971"/>
            <a:chOff x="802203" y="1454044"/>
            <a:chExt cx="6426710" cy="4785971"/>
          </a:xfrm>
        </p:grpSpPr>
        <p:sp>
          <p:nvSpPr>
            <p:cNvPr id="237" name="Rectangle: Rounded Corners 236">
              <a:extLst>
                <a:ext uri="{FF2B5EF4-FFF2-40B4-BE49-F238E27FC236}">
                  <a16:creationId xmlns:a16="http://schemas.microsoft.com/office/drawing/2014/main" id="{1EE6D973-B379-CCB7-CE34-E42A177921E2}"/>
                </a:ext>
              </a:extLst>
            </p:cNvPr>
            <p:cNvSpPr/>
            <p:nvPr/>
          </p:nvSpPr>
          <p:spPr>
            <a:xfrm rot="5400000">
              <a:off x="1676122" y="580125"/>
              <a:ext cx="2515666" cy="4263503"/>
            </a:xfrm>
            <a:prstGeom prst="roundRect">
              <a:avLst/>
            </a:prstGeom>
            <a:gradFill flip="none" rotWithShape="1">
              <a:gsLst>
                <a:gs pos="0">
                  <a:srgbClr val="FF725E">
                    <a:tint val="66000"/>
                    <a:satMod val="160000"/>
                  </a:srgbClr>
                </a:gs>
                <a:gs pos="50000">
                  <a:srgbClr val="FF725E">
                    <a:tint val="44500"/>
                    <a:satMod val="160000"/>
                  </a:srgbClr>
                </a:gs>
                <a:gs pos="100000">
                  <a:srgbClr val="FF725E">
                    <a:tint val="23500"/>
                    <a:satMod val="160000"/>
                  </a:srgbClr>
                </a:gs>
              </a:gsLst>
              <a:lin ang="189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en-IN"/>
            </a:p>
          </p:txBody>
        </p:sp>
        <p:sp>
          <p:nvSpPr>
            <p:cNvPr id="239" name="Rectangle: Rounded Corners 238">
              <a:extLst>
                <a:ext uri="{FF2B5EF4-FFF2-40B4-BE49-F238E27FC236}">
                  <a16:creationId xmlns:a16="http://schemas.microsoft.com/office/drawing/2014/main" id="{FCC22730-0B05-AD9C-AD39-F96CF36499C1}"/>
                </a:ext>
              </a:extLst>
            </p:cNvPr>
            <p:cNvSpPr/>
            <p:nvPr/>
          </p:nvSpPr>
          <p:spPr>
            <a:xfrm>
              <a:off x="3094248" y="3635091"/>
              <a:ext cx="4134665" cy="2604924"/>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This project helps to build a interface between the airline companies and the passengers so that they can book tickets from anywhere in the world. The system should ask for the travel from and travel to cities and countries.</a:t>
              </a:r>
              <a:endParaRPr lang="en-IN" dirty="0"/>
            </a:p>
          </p:txBody>
        </p:sp>
        <p:sp>
          <p:nvSpPr>
            <p:cNvPr id="241" name="TextBox 240">
              <a:extLst>
                <a:ext uri="{FF2B5EF4-FFF2-40B4-BE49-F238E27FC236}">
                  <a16:creationId xmlns:a16="http://schemas.microsoft.com/office/drawing/2014/main" id="{FB83CA5D-2B6E-BEE2-B944-04E719CA8592}"/>
                </a:ext>
              </a:extLst>
            </p:cNvPr>
            <p:cNvSpPr txBox="1"/>
            <p:nvPr/>
          </p:nvSpPr>
          <p:spPr>
            <a:xfrm>
              <a:off x="878270" y="1643938"/>
              <a:ext cx="4263504" cy="1938992"/>
            </a:xfrm>
            <a:prstGeom prst="rect">
              <a:avLst/>
            </a:prstGeom>
            <a:noFill/>
          </p:spPr>
          <p:txBody>
            <a:bodyPr wrap="square" rtlCol="0">
              <a:spAutoFit/>
            </a:bodyPr>
            <a:lstStyle/>
            <a:p>
              <a:r>
                <a:rPr lang="en-US" sz="2000" b="1" dirty="0">
                  <a:latin typeface="Candara Light" panose="020E0502030303020204" pitchFamily="34" charset="0"/>
                </a:rPr>
                <a:t>Airline management System is a computerized system used to store and retrieve information, book flights, cancel flights etc. The project is aimed at enhancing the relationship between customers and airline agencies </a:t>
              </a:r>
              <a:r>
                <a:rPr lang="en-US" sz="2000" dirty="0"/>
                <a:t>. </a:t>
              </a:r>
              <a:endParaRPr lang="en-IN" sz="2000" dirty="0"/>
            </a:p>
          </p:txBody>
        </p:sp>
      </p:grpSp>
      <p:sp>
        <p:nvSpPr>
          <p:cNvPr id="2" name="TextBox 1">
            <a:extLst>
              <a:ext uri="{FF2B5EF4-FFF2-40B4-BE49-F238E27FC236}">
                <a16:creationId xmlns:a16="http://schemas.microsoft.com/office/drawing/2014/main" id="{BBB0E781-79D7-4E9D-4D84-B8F05ED06050}"/>
              </a:ext>
            </a:extLst>
          </p:cNvPr>
          <p:cNvSpPr txBox="1"/>
          <p:nvPr/>
        </p:nvSpPr>
        <p:spPr>
          <a:xfrm>
            <a:off x="802203" y="100904"/>
            <a:ext cx="5897880" cy="1107996"/>
          </a:xfrm>
          <a:prstGeom prst="rect">
            <a:avLst/>
          </a:prstGeom>
          <a:noFill/>
        </p:spPr>
        <p:txBody>
          <a:bodyPr wrap="square" rtlCol="0">
            <a:spAutoFit/>
          </a:bodyPr>
          <a:lstStyle/>
          <a:p>
            <a:r>
              <a:rPr lang="en-IN" sz="6600" dirty="0">
                <a:effectLst>
                  <a:glow rad="38100">
                    <a:schemeClr val="tx1">
                      <a:lumMod val="50000"/>
                      <a:lumOff val="50000"/>
                    </a:schemeClr>
                  </a:glow>
                </a:effectLst>
                <a:latin typeface="ADVENTURE AWAIT" pitchFamily="50" charset="0"/>
              </a:rPr>
              <a:t>INTRODUCTION</a:t>
            </a:r>
          </a:p>
        </p:txBody>
      </p:sp>
    </p:spTree>
    <p:extLst>
      <p:ext uri="{BB962C8B-B14F-4D97-AF65-F5344CB8AC3E}">
        <p14:creationId xmlns:p14="http://schemas.microsoft.com/office/powerpoint/2010/main" val="626171622"/>
      </p:ext>
    </p:extLst>
  </p:cSld>
  <p:clrMapOvr>
    <a:masterClrMapping/>
  </p:clrMapOvr>
  <p:transition spd="slow" advClick="0" advTm="2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nodeType="withEffect">
                                  <p:stCondLst>
                                    <p:cond delay="0"/>
                                  </p:stCondLst>
                                  <p:childTnLst>
                                    <p:set>
                                      <p:cBhvr>
                                        <p:cTn id="6" dur="1" fill="hold">
                                          <p:stCondLst>
                                            <p:cond delay="0"/>
                                          </p:stCondLst>
                                        </p:cTn>
                                        <p:tgtEl>
                                          <p:spTgt spid="50"/>
                                        </p:tgtEl>
                                        <p:attrNameLst>
                                          <p:attrName>style.visibility</p:attrName>
                                        </p:attrNameLst>
                                      </p:cBhvr>
                                      <p:to>
                                        <p:strVal val="visible"/>
                                      </p:to>
                                    </p:set>
                                    <p:animScale>
                                      <p:cBhvr>
                                        <p:cTn id="7" dur="1000" decel="50000" fill="hold">
                                          <p:stCondLst>
                                            <p:cond delay="0"/>
                                          </p:stCondLst>
                                        </p:cTn>
                                        <p:tgtEl>
                                          <p:spTgt spid="50"/>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50"/>
                                        </p:tgtEl>
                                        <p:attrNameLst>
                                          <p:attrName>ppt_x</p:attrName>
                                          <p:attrName>ppt_y</p:attrName>
                                        </p:attrNameLst>
                                      </p:cBhvr>
                                    </p:animMotion>
                                    <p:animEffect transition="in" filter="fade">
                                      <p:cBhvr>
                                        <p:cTn id="9" dur="1000"/>
                                        <p:tgtEl>
                                          <p:spTgt spid="50"/>
                                        </p:tgtEl>
                                      </p:cBhvr>
                                    </p:animEffect>
                                  </p:childTnLst>
                                </p:cTn>
                              </p:par>
                              <p:par>
                                <p:cTn id="10" presetID="42" presetClass="entr" presetSubtype="0" fill="hold" nodeType="withEffect">
                                  <p:stCondLst>
                                    <p:cond delay="0"/>
                                  </p:stCondLst>
                                  <p:childTnLst>
                                    <p:set>
                                      <p:cBhvr>
                                        <p:cTn id="11" dur="1" fill="hold">
                                          <p:stCondLst>
                                            <p:cond delay="0"/>
                                          </p:stCondLst>
                                        </p:cTn>
                                        <p:tgtEl>
                                          <p:spTgt spid="242"/>
                                        </p:tgtEl>
                                        <p:attrNameLst>
                                          <p:attrName>style.visibility</p:attrName>
                                        </p:attrNameLst>
                                      </p:cBhvr>
                                      <p:to>
                                        <p:strVal val="visible"/>
                                      </p:to>
                                    </p:set>
                                    <p:animEffect transition="in" filter="fade">
                                      <p:cBhvr>
                                        <p:cTn id="12" dur="1000"/>
                                        <p:tgtEl>
                                          <p:spTgt spid="242"/>
                                        </p:tgtEl>
                                      </p:cBhvr>
                                    </p:animEffect>
                                    <p:anim calcmode="lin" valueType="num">
                                      <p:cBhvr>
                                        <p:cTn id="13" dur="1000" fill="hold"/>
                                        <p:tgtEl>
                                          <p:spTgt spid="242"/>
                                        </p:tgtEl>
                                        <p:attrNameLst>
                                          <p:attrName>ppt_x</p:attrName>
                                        </p:attrNameLst>
                                      </p:cBhvr>
                                      <p:tavLst>
                                        <p:tav tm="0">
                                          <p:val>
                                            <p:strVal val="#ppt_x"/>
                                          </p:val>
                                        </p:tav>
                                        <p:tav tm="100000">
                                          <p:val>
                                            <p:strVal val="#ppt_x"/>
                                          </p:val>
                                        </p:tav>
                                      </p:tavLst>
                                    </p:anim>
                                    <p:anim calcmode="lin" valueType="num">
                                      <p:cBhvr>
                                        <p:cTn id="14" dur="1000" fill="hold"/>
                                        <p:tgtEl>
                                          <p:spTgt spid="242"/>
                                        </p:tgtEl>
                                        <p:attrNameLst>
                                          <p:attrName>ppt_y</p:attrName>
                                        </p:attrNameLst>
                                      </p:cBhvr>
                                      <p:tavLst>
                                        <p:tav tm="0">
                                          <p:val>
                                            <p:strVal val="#ppt_y+.1"/>
                                          </p:val>
                                        </p:tav>
                                        <p:tav tm="100000">
                                          <p:val>
                                            <p:strVal val="#ppt_y"/>
                                          </p:val>
                                        </p:tav>
                                      </p:tavLst>
                                    </p:anim>
                                  </p:childTnLst>
                                </p:cTn>
                              </p:par>
                              <p:par>
                                <p:cTn id="15" presetID="41" presetClass="entr" presetSubtype="0" fill="hold" grpId="0" nodeType="withEffect">
                                  <p:stCondLst>
                                    <p:cond delay="0"/>
                                  </p:stCondLst>
                                  <p:iterate type="lt">
                                    <p:tmPct val="10000"/>
                                  </p:iterate>
                                  <p:childTnLst>
                                    <p:set>
                                      <p:cBhvr>
                                        <p:cTn id="16" dur="1" fill="hold">
                                          <p:stCondLst>
                                            <p:cond delay="0"/>
                                          </p:stCondLst>
                                        </p:cTn>
                                        <p:tgtEl>
                                          <p:spTgt spid="2"/>
                                        </p:tgtEl>
                                        <p:attrNameLst>
                                          <p:attrName>style.visibility</p:attrName>
                                        </p:attrNameLst>
                                      </p:cBhvr>
                                      <p:to>
                                        <p:strVal val="visible"/>
                                      </p:to>
                                    </p:set>
                                    <p:anim calcmode="lin" valueType="num">
                                      <p:cBhvr>
                                        <p:cTn id="17" dur="500" fill="hold"/>
                                        <p:tgtEl>
                                          <p:spTgt spid="2"/>
                                        </p:tgtEl>
                                        <p:attrNameLst>
                                          <p:attrName>ppt_x</p:attrName>
                                        </p:attrNameLst>
                                      </p:cBhvr>
                                      <p:tavLst>
                                        <p:tav tm="0">
                                          <p:val>
                                            <p:strVal val="#ppt_x"/>
                                          </p:val>
                                        </p:tav>
                                        <p:tav tm="50000">
                                          <p:val>
                                            <p:strVal val="#ppt_x+.1"/>
                                          </p:val>
                                        </p:tav>
                                        <p:tav tm="100000">
                                          <p:val>
                                            <p:strVal val="#ppt_x"/>
                                          </p:val>
                                        </p:tav>
                                      </p:tavLst>
                                    </p:anim>
                                    <p:anim calcmode="lin" valueType="num">
                                      <p:cBhvr>
                                        <p:cTn id="18" dur="500" fill="hold"/>
                                        <p:tgtEl>
                                          <p:spTgt spid="2"/>
                                        </p:tgtEl>
                                        <p:attrNameLst>
                                          <p:attrName>ppt_y</p:attrName>
                                        </p:attrNameLst>
                                      </p:cBhvr>
                                      <p:tavLst>
                                        <p:tav tm="0">
                                          <p:val>
                                            <p:strVal val="#ppt_y"/>
                                          </p:val>
                                        </p:tav>
                                        <p:tav tm="100000">
                                          <p:val>
                                            <p:strVal val="#ppt_y"/>
                                          </p:val>
                                        </p:tav>
                                      </p:tavLst>
                                    </p:anim>
                                    <p:anim calcmode="lin" valueType="num">
                                      <p:cBhvr>
                                        <p:cTn id="19" dur="500" fill="hold"/>
                                        <p:tgtEl>
                                          <p:spTgt spid="2"/>
                                        </p:tgtEl>
                                        <p:attrNameLst>
                                          <p:attrName>ppt_h</p:attrName>
                                        </p:attrNameLst>
                                      </p:cBhvr>
                                      <p:tavLst>
                                        <p:tav tm="0">
                                          <p:val>
                                            <p:strVal val="#ppt_h/10"/>
                                          </p:val>
                                        </p:tav>
                                        <p:tav tm="50000">
                                          <p:val>
                                            <p:strVal val="#ppt_h+.01"/>
                                          </p:val>
                                        </p:tav>
                                        <p:tav tm="100000">
                                          <p:val>
                                            <p:strVal val="#ppt_h"/>
                                          </p:val>
                                        </p:tav>
                                      </p:tavLst>
                                    </p:anim>
                                    <p:anim calcmode="lin" valueType="num">
                                      <p:cBhvr>
                                        <p:cTn id="20" dur="500" fill="hold"/>
                                        <p:tgtEl>
                                          <p:spTgt spid="2"/>
                                        </p:tgtEl>
                                        <p:attrNameLst>
                                          <p:attrName>ppt_w</p:attrName>
                                        </p:attrNameLst>
                                      </p:cBhvr>
                                      <p:tavLst>
                                        <p:tav tm="0">
                                          <p:val>
                                            <p:strVal val="#ppt_w/10"/>
                                          </p:val>
                                        </p:tav>
                                        <p:tav tm="50000">
                                          <p:val>
                                            <p:strVal val="#ppt_w+.01"/>
                                          </p:val>
                                        </p:tav>
                                        <p:tav tm="100000">
                                          <p:val>
                                            <p:strVal val="#ppt_w"/>
                                          </p:val>
                                        </p:tav>
                                      </p:tavLst>
                                    </p:anim>
                                    <p:animEffect transition="in" filter="fade">
                                      <p:cBhvr>
                                        <p:cTn id="21" dur="500" tmFilter="0,0; .5, 1; 1, 1"/>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aphic 2">
            <a:extLst>
              <a:ext uri="{FF2B5EF4-FFF2-40B4-BE49-F238E27FC236}">
                <a16:creationId xmlns:a16="http://schemas.microsoft.com/office/drawing/2014/main" id="{D12256F5-9A93-DD16-AF08-6378E191720A}"/>
              </a:ext>
            </a:extLst>
          </p:cNvPr>
          <p:cNvGrpSpPr/>
          <p:nvPr/>
        </p:nvGrpSpPr>
        <p:grpSpPr>
          <a:xfrm>
            <a:off x="2790563" y="763835"/>
            <a:ext cx="7045960" cy="4882286"/>
            <a:chOff x="2753360" y="775055"/>
            <a:chExt cx="7045960" cy="4882286"/>
          </a:xfrm>
        </p:grpSpPr>
        <p:sp>
          <p:nvSpPr>
            <p:cNvPr id="6" name="Freeform: Shape 5">
              <a:extLst>
                <a:ext uri="{FF2B5EF4-FFF2-40B4-BE49-F238E27FC236}">
                  <a16:creationId xmlns:a16="http://schemas.microsoft.com/office/drawing/2014/main" id="{8AD8420E-82BB-D532-0FF6-0D9334A24A6F}"/>
                </a:ext>
              </a:extLst>
            </p:cNvPr>
            <p:cNvSpPr/>
            <p:nvPr/>
          </p:nvSpPr>
          <p:spPr>
            <a:xfrm>
              <a:off x="2753360" y="5388750"/>
              <a:ext cx="7045960" cy="3522"/>
            </a:xfrm>
            <a:custGeom>
              <a:avLst/>
              <a:gdLst>
                <a:gd name="connsiteX0" fmla="*/ 0 w 7045960"/>
                <a:gd name="connsiteY0" fmla="*/ 0 h 3522"/>
                <a:gd name="connsiteX1" fmla="*/ 7045960 w 7045960"/>
                <a:gd name="connsiteY1" fmla="*/ 0 h 3522"/>
                <a:gd name="connsiteX2" fmla="*/ 7045960 w 7045960"/>
                <a:gd name="connsiteY2" fmla="*/ 3523 h 3522"/>
                <a:gd name="connsiteX3" fmla="*/ 0 w 7045960"/>
                <a:gd name="connsiteY3" fmla="*/ 3523 h 3522"/>
              </a:gdLst>
              <a:ahLst/>
              <a:cxnLst>
                <a:cxn ang="0">
                  <a:pos x="connsiteX0" y="connsiteY0"/>
                </a:cxn>
                <a:cxn ang="0">
                  <a:pos x="connsiteX1" y="connsiteY1"/>
                </a:cxn>
                <a:cxn ang="0">
                  <a:pos x="connsiteX2" y="connsiteY2"/>
                </a:cxn>
                <a:cxn ang="0">
                  <a:pos x="connsiteX3" y="connsiteY3"/>
                </a:cxn>
              </a:cxnLst>
              <a:rect l="l" t="t" r="r" b="b"/>
              <a:pathLst>
                <a:path w="7045960" h="3522">
                  <a:moveTo>
                    <a:pt x="0" y="0"/>
                  </a:moveTo>
                  <a:lnTo>
                    <a:pt x="7045960" y="0"/>
                  </a:lnTo>
                  <a:lnTo>
                    <a:pt x="7045960" y="3523"/>
                  </a:lnTo>
                  <a:lnTo>
                    <a:pt x="0" y="3523"/>
                  </a:lnTo>
                  <a:close/>
                </a:path>
              </a:pathLst>
            </a:custGeom>
            <a:solidFill>
              <a:srgbClr val="EBEBEB"/>
            </a:solidFill>
            <a:ln w="14078" cap="flat">
              <a:noFill/>
              <a:prstDash val="solid"/>
              <a:miter/>
            </a:ln>
          </p:spPr>
          <p:txBody>
            <a:bodyPr rtlCol="0" anchor="ctr"/>
            <a:lstStyle/>
            <a:p>
              <a:endParaRPr lang="en-IN"/>
            </a:p>
          </p:txBody>
        </p:sp>
        <p:sp>
          <p:nvSpPr>
            <p:cNvPr id="7" name="Freeform: Shape 6">
              <a:extLst>
                <a:ext uri="{FF2B5EF4-FFF2-40B4-BE49-F238E27FC236}">
                  <a16:creationId xmlns:a16="http://schemas.microsoft.com/office/drawing/2014/main" id="{245971E3-5D45-FA79-D2E0-3C037492F62E}"/>
                </a:ext>
              </a:extLst>
            </p:cNvPr>
            <p:cNvSpPr/>
            <p:nvPr/>
          </p:nvSpPr>
          <p:spPr>
            <a:xfrm>
              <a:off x="8626590" y="5615489"/>
              <a:ext cx="466724" cy="3522"/>
            </a:xfrm>
            <a:custGeom>
              <a:avLst/>
              <a:gdLst>
                <a:gd name="connsiteX0" fmla="*/ 0 w 466724"/>
                <a:gd name="connsiteY0" fmla="*/ 0 h 3522"/>
                <a:gd name="connsiteX1" fmla="*/ 466724 w 466724"/>
                <a:gd name="connsiteY1" fmla="*/ 0 h 3522"/>
                <a:gd name="connsiteX2" fmla="*/ 466724 w 466724"/>
                <a:gd name="connsiteY2" fmla="*/ 3523 h 3522"/>
                <a:gd name="connsiteX3" fmla="*/ 0 w 466724"/>
                <a:gd name="connsiteY3" fmla="*/ 3523 h 3522"/>
              </a:gdLst>
              <a:ahLst/>
              <a:cxnLst>
                <a:cxn ang="0">
                  <a:pos x="connsiteX0" y="connsiteY0"/>
                </a:cxn>
                <a:cxn ang="0">
                  <a:pos x="connsiteX1" y="connsiteY1"/>
                </a:cxn>
                <a:cxn ang="0">
                  <a:pos x="connsiteX2" y="connsiteY2"/>
                </a:cxn>
                <a:cxn ang="0">
                  <a:pos x="connsiteX3" y="connsiteY3"/>
                </a:cxn>
              </a:cxnLst>
              <a:rect l="l" t="t" r="r" b="b"/>
              <a:pathLst>
                <a:path w="466724" h="3522">
                  <a:moveTo>
                    <a:pt x="0" y="0"/>
                  </a:moveTo>
                  <a:lnTo>
                    <a:pt x="466724" y="0"/>
                  </a:lnTo>
                  <a:lnTo>
                    <a:pt x="466724" y="3523"/>
                  </a:lnTo>
                  <a:lnTo>
                    <a:pt x="0" y="3523"/>
                  </a:lnTo>
                  <a:close/>
                </a:path>
              </a:pathLst>
            </a:custGeom>
            <a:solidFill>
              <a:srgbClr val="EBEBEB"/>
            </a:solidFill>
            <a:ln w="14078" cap="flat">
              <a:noFill/>
              <a:prstDash val="solid"/>
              <a:miter/>
            </a:ln>
          </p:spPr>
          <p:txBody>
            <a:bodyPr rtlCol="0" anchor="ctr"/>
            <a:lstStyle/>
            <a:p>
              <a:endParaRPr lang="en-IN"/>
            </a:p>
          </p:txBody>
        </p:sp>
        <p:sp>
          <p:nvSpPr>
            <p:cNvPr id="8" name="Freeform: Shape 7">
              <a:extLst>
                <a:ext uri="{FF2B5EF4-FFF2-40B4-BE49-F238E27FC236}">
                  <a16:creationId xmlns:a16="http://schemas.microsoft.com/office/drawing/2014/main" id="{24AC1F00-9B6B-A10E-A6FF-FE17424EC5C3}"/>
                </a:ext>
              </a:extLst>
            </p:cNvPr>
            <p:cNvSpPr/>
            <p:nvPr/>
          </p:nvSpPr>
          <p:spPr>
            <a:xfrm>
              <a:off x="7298426" y="5653819"/>
              <a:ext cx="122458" cy="3522"/>
            </a:xfrm>
            <a:custGeom>
              <a:avLst/>
              <a:gdLst>
                <a:gd name="connsiteX0" fmla="*/ 0 w 122458"/>
                <a:gd name="connsiteY0" fmla="*/ 0 h 3522"/>
                <a:gd name="connsiteX1" fmla="*/ 122459 w 122458"/>
                <a:gd name="connsiteY1" fmla="*/ 0 h 3522"/>
                <a:gd name="connsiteX2" fmla="*/ 122459 w 122458"/>
                <a:gd name="connsiteY2" fmla="*/ 3523 h 3522"/>
                <a:gd name="connsiteX3" fmla="*/ 0 w 122458"/>
                <a:gd name="connsiteY3" fmla="*/ 3523 h 3522"/>
              </a:gdLst>
              <a:ahLst/>
              <a:cxnLst>
                <a:cxn ang="0">
                  <a:pos x="connsiteX0" y="connsiteY0"/>
                </a:cxn>
                <a:cxn ang="0">
                  <a:pos x="connsiteX1" y="connsiteY1"/>
                </a:cxn>
                <a:cxn ang="0">
                  <a:pos x="connsiteX2" y="connsiteY2"/>
                </a:cxn>
                <a:cxn ang="0">
                  <a:pos x="connsiteX3" y="connsiteY3"/>
                </a:cxn>
              </a:cxnLst>
              <a:rect l="l" t="t" r="r" b="b"/>
              <a:pathLst>
                <a:path w="122458" h="3522">
                  <a:moveTo>
                    <a:pt x="0" y="0"/>
                  </a:moveTo>
                  <a:lnTo>
                    <a:pt x="122459" y="0"/>
                  </a:lnTo>
                  <a:lnTo>
                    <a:pt x="122459" y="3523"/>
                  </a:lnTo>
                  <a:lnTo>
                    <a:pt x="0" y="3523"/>
                  </a:lnTo>
                  <a:close/>
                </a:path>
              </a:pathLst>
            </a:custGeom>
            <a:solidFill>
              <a:srgbClr val="EBEBEB"/>
            </a:solidFill>
            <a:ln w="14078" cap="flat">
              <a:noFill/>
              <a:prstDash val="solid"/>
              <a:miter/>
            </a:ln>
          </p:spPr>
          <p:txBody>
            <a:bodyPr rtlCol="0" anchor="ctr"/>
            <a:lstStyle/>
            <a:p>
              <a:endParaRPr lang="en-IN"/>
            </a:p>
          </p:txBody>
        </p:sp>
        <p:sp>
          <p:nvSpPr>
            <p:cNvPr id="9" name="Freeform: Shape 8">
              <a:extLst>
                <a:ext uri="{FF2B5EF4-FFF2-40B4-BE49-F238E27FC236}">
                  <a16:creationId xmlns:a16="http://schemas.microsoft.com/office/drawing/2014/main" id="{919381E5-A317-1DDD-6194-C91CABB31B1E}"/>
                </a:ext>
              </a:extLst>
            </p:cNvPr>
            <p:cNvSpPr/>
            <p:nvPr/>
          </p:nvSpPr>
          <p:spPr>
            <a:xfrm>
              <a:off x="8342074" y="5484716"/>
              <a:ext cx="270423" cy="3522"/>
            </a:xfrm>
            <a:custGeom>
              <a:avLst/>
              <a:gdLst>
                <a:gd name="connsiteX0" fmla="*/ 0 w 270423"/>
                <a:gd name="connsiteY0" fmla="*/ 0 h 3522"/>
                <a:gd name="connsiteX1" fmla="*/ 270424 w 270423"/>
                <a:gd name="connsiteY1" fmla="*/ 0 h 3522"/>
                <a:gd name="connsiteX2" fmla="*/ 270424 w 270423"/>
                <a:gd name="connsiteY2" fmla="*/ 3523 h 3522"/>
                <a:gd name="connsiteX3" fmla="*/ 0 w 270423"/>
                <a:gd name="connsiteY3" fmla="*/ 3523 h 3522"/>
              </a:gdLst>
              <a:ahLst/>
              <a:cxnLst>
                <a:cxn ang="0">
                  <a:pos x="connsiteX0" y="connsiteY0"/>
                </a:cxn>
                <a:cxn ang="0">
                  <a:pos x="connsiteX1" y="connsiteY1"/>
                </a:cxn>
                <a:cxn ang="0">
                  <a:pos x="connsiteX2" y="connsiteY2"/>
                </a:cxn>
                <a:cxn ang="0">
                  <a:pos x="connsiteX3" y="connsiteY3"/>
                </a:cxn>
              </a:cxnLst>
              <a:rect l="l" t="t" r="r" b="b"/>
              <a:pathLst>
                <a:path w="270423" h="3522">
                  <a:moveTo>
                    <a:pt x="0" y="0"/>
                  </a:moveTo>
                  <a:lnTo>
                    <a:pt x="270424" y="0"/>
                  </a:lnTo>
                  <a:lnTo>
                    <a:pt x="270424" y="3523"/>
                  </a:lnTo>
                  <a:lnTo>
                    <a:pt x="0" y="3523"/>
                  </a:lnTo>
                  <a:close/>
                </a:path>
              </a:pathLst>
            </a:custGeom>
            <a:solidFill>
              <a:srgbClr val="EBEBEB"/>
            </a:solidFill>
            <a:ln w="14078" cap="flat">
              <a:noFill/>
              <a:prstDash val="solid"/>
              <a:miter/>
            </a:ln>
          </p:spPr>
          <p:txBody>
            <a:bodyPr rtlCol="0" anchor="ctr"/>
            <a:lstStyle/>
            <a:p>
              <a:endParaRPr lang="en-IN"/>
            </a:p>
          </p:txBody>
        </p:sp>
        <p:sp>
          <p:nvSpPr>
            <p:cNvPr id="10" name="Freeform: Shape 9">
              <a:extLst>
                <a:ext uri="{FF2B5EF4-FFF2-40B4-BE49-F238E27FC236}">
                  <a16:creationId xmlns:a16="http://schemas.microsoft.com/office/drawing/2014/main" id="{9A43DF39-5489-9DFF-3DD3-C478504AE479}"/>
                </a:ext>
              </a:extLst>
            </p:cNvPr>
            <p:cNvSpPr/>
            <p:nvPr/>
          </p:nvSpPr>
          <p:spPr>
            <a:xfrm>
              <a:off x="3492622" y="5508390"/>
              <a:ext cx="608630" cy="3522"/>
            </a:xfrm>
            <a:custGeom>
              <a:avLst/>
              <a:gdLst>
                <a:gd name="connsiteX0" fmla="*/ 0 w 608630"/>
                <a:gd name="connsiteY0" fmla="*/ 0 h 3522"/>
                <a:gd name="connsiteX1" fmla="*/ 608630 w 608630"/>
                <a:gd name="connsiteY1" fmla="*/ 0 h 3522"/>
                <a:gd name="connsiteX2" fmla="*/ 608630 w 608630"/>
                <a:gd name="connsiteY2" fmla="*/ 3523 h 3522"/>
                <a:gd name="connsiteX3" fmla="*/ 0 w 608630"/>
                <a:gd name="connsiteY3" fmla="*/ 3523 h 3522"/>
              </a:gdLst>
              <a:ahLst/>
              <a:cxnLst>
                <a:cxn ang="0">
                  <a:pos x="connsiteX0" y="connsiteY0"/>
                </a:cxn>
                <a:cxn ang="0">
                  <a:pos x="connsiteX1" y="connsiteY1"/>
                </a:cxn>
                <a:cxn ang="0">
                  <a:pos x="connsiteX2" y="connsiteY2"/>
                </a:cxn>
                <a:cxn ang="0">
                  <a:pos x="connsiteX3" y="connsiteY3"/>
                </a:cxn>
              </a:cxnLst>
              <a:rect l="l" t="t" r="r" b="b"/>
              <a:pathLst>
                <a:path w="608630" h="3522">
                  <a:moveTo>
                    <a:pt x="0" y="0"/>
                  </a:moveTo>
                  <a:lnTo>
                    <a:pt x="608630" y="0"/>
                  </a:lnTo>
                  <a:lnTo>
                    <a:pt x="608630" y="3523"/>
                  </a:lnTo>
                  <a:lnTo>
                    <a:pt x="0" y="3523"/>
                  </a:lnTo>
                  <a:close/>
                </a:path>
              </a:pathLst>
            </a:custGeom>
            <a:solidFill>
              <a:srgbClr val="EBEBEB"/>
            </a:solidFill>
            <a:ln w="14078" cap="flat">
              <a:noFill/>
              <a:prstDash val="solid"/>
              <a:miter/>
            </a:ln>
          </p:spPr>
          <p:txBody>
            <a:bodyPr rtlCol="0" anchor="ctr"/>
            <a:lstStyle/>
            <a:p>
              <a:endParaRPr lang="en-IN"/>
            </a:p>
          </p:txBody>
        </p:sp>
        <p:sp>
          <p:nvSpPr>
            <p:cNvPr id="11" name="Freeform: Shape 10">
              <a:extLst>
                <a:ext uri="{FF2B5EF4-FFF2-40B4-BE49-F238E27FC236}">
                  <a16:creationId xmlns:a16="http://schemas.microsoft.com/office/drawing/2014/main" id="{3D93C356-0805-CD6D-C480-ECF382D7EC3A}"/>
                </a:ext>
              </a:extLst>
            </p:cNvPr>
            <p:cNvSpPr/>
            <p:nvPr/>
          </p:nvSpPr>
          <p:spPr>
            <a:xfrm>
              <a:off x="4226811" y="5508390"/>
              <a:ext cx="89201" cy="3522"/>
            </a:xfrm>
            <a:custGeom>
              <a:avLst/>
              <a:gdLst>
                <a:gd name="connsiteX0" fmla="*/ 0 w 89201"/>
                <a:gd name="connsiteY0" fmla="*/ 0 h 3522"/>
                <a:gd name="connsiteX1" fmla="*/ 89202 w 89201"/>
                <a:gd name="connsiteY1" fmla="*/ 0 h 3522"/>
                <a:gd name="connsiteX2" fmla="*/ 89202 w 89201"/>
                <a:gd name="connsiteY2" fmla="*/ 3523 h 3522"/>
                <a:gd name="connsiteX3" fmla="*/ 0 w 89201"/>
                <a:gd name="connsiteY3" fmla="*/ 3523 h 3522"/>
              </a:gdLst>
              <a:ahLst/>
              <a:cxnLst>
                <a:cxn ang="0">
                  <a:pos x="connsiteX0" y="connsiteY0"/>
                </a:cxn>
                <a:cxn ang="0">
                  <a:pos x="connsiteX1" y="connsiteY1"/>
                </a:cxn>
                <a:cxn ang="0">
                  <a:pos x="connsiteX2" y="connsiteY2"/>
                </a:cxn>
                <a:cxn ang="0">
                  <a:pos x="connsiteX3" y="connsiteY3"/>
                </a:cxn>
              </a:cxnLst>
              <a:rect l="l" t="t" r="r" b="b"/>
              <a:pathLst>
                <a:path w="89201" h="3522">
                  <a:moveTo>
                    <a:pt x="0" y="0"/>
                  </a:moveTo>
                  <a:lnTo>
                    <a:pt x="89202" y="0"/>
                  </a:lnTo>
                  <a:lnTo>
                    <a:pt x="89202" y="3523"/>
                  </a:lnTo>
                  <a:lnTo>
                    <a:pt x="0" y="3523"/>
                  </a:lnTo>
                  <a:close/>
                </a:path>
              </a:pathLst>
            </a:custGeom>
            <a:solidFill>
              <a:srgbClr val="EBEBEB"/>
            </a:solidFill>
            <a:ln w="14078" cap="flat">
              <a:noFill/>
              <a:prstDash val="solid"/>
              <a:miter/>
            </a:ln>
          </p:spPr>
          <p:txBody>
            <a:bodyPr rtlCol="0" anchor="ctr"/>
            <a:lstStyle/>
            <a:p>
              <a:endParaRPr lang="en-IN"/>
            </a:p>
          </p:txBody>
        </p:sp>
        <p:sp>
          <p:nvSpPr>
            <p:cNvPr id="12" name="Freeform: Shape 11">
              <a:extLst>
                <a:ext uri="{FF2B5EF4-FFF2-40B4-BE49-F238E27FC236}">
                  <a16:creationId xmlns:a16="http://schemas.microsoft.com/office/drawing/2014/main" id="{9E3DFC27-DA76-A598-EAB4-52716242CD5D}"/>
                </a:ext>
              </a:extLst>
            </p:cNvPr>
            <p:cNvSpPr/>
            <p:nvPr/>
          </p:nvSpPr>
          <p:spPr>
            <a:xfrm>
              <a:off x="4606024" y="5567858"/>
              <a:ext cx="1320131" cy="3522"/>
            </a:xfrm>
            <a:custGeom>
              <a:avLst/>
              <a:gdLst>
                <a:gd name="connsiteX0" fmla="*/ 0 w 1320131"/>
                <a:gd name="connsiteY0" fmla="*/ 0 h 3522"/>
                <a:gd name="connsiteX1" fmla="*/ 1320131 w 1320131"/>
                <a:gd name="connsiteY1" fmla="*/ 0 h 3522"/>
                <a:gd name="connsiteX2" fmla="*/ 1320131 w 1320131"/>
                <a:gd name="connsiteY2" fmla="*/ 3523 h 3522"/>
                <a:gd name="connsiteX3" fmla="*/ 0 w 1320131"/>
                <a:gd name="connsiteY3" fmla="*/ 3523 h 3522"/>
              </a:gdLst>
              <a:ahLst/>
              <a:cxnLst>
                <a:cxn ang="0">
                  <a:pos x="connsiteX0" y="connsiteY0"/>
                </a:cxn>
                <a:cxn ang="0">
                  <a:pos x="connsiteX1" y="connsiteY1"/>
                </a:cxn>
                <a:cxn ang="0">
                  <a:pos x="connsiteX2" y="connsiteY2"/>
                </a:cxn>
                <a:cxn ang="0">
                  <a:pos x="connsiteX3" y="connsiteY3"/>
                </a:cxn>
              </a:cxnLst>
              <a:rect l="l" t="t" r="r" b="b"/>
              <a:pathLst>
                <a:path w="1320131" h="3522">
                  <a:moveTo>
                    <a:pt x="0" y="0"/>
                  </a:moveTo>
                  <a:lnTo>
                    <a:pt x="1320131" y="0"/>
                  </a:lnTo>
                  <a:lnTo>
                    <a:pt x="1320131" y="3523"/>
                  </a:lnTo>
                  <a:lnTo>
                    <a:pt x="0" y="3523"/>
                  </a:lnTo>
                  <a:close/>
                </a:path>
              </a:pathLst>
            </a:custGeom>
            <a:solidFill>
              <a:srgbClr val="EBEBEB"/>
            </a:solidFill>
            <a:ln w="14078" cap="flat">
              <a:noFill/>
              <a:prstDash val="solid"/>
              <a:miter/>
            </a:ln>
          </p:spPr>
          <p:txBody>
            <a:bodyPr rtlCol="0" anchor="ctr"/>
            <a:lstStyle/>
            <a:p>
              <a:endParaRPr lang="en-IN"/>
            </a:p>
          </p:txBody>
        </p:sp>
        <p:sp>
          <p:nvSpPr>
            <p:cNvPr id="13" name="Freeform: Shape 12">
              <a:extLst>
                <a:ext uri="{FF2B5EF4-FFF2-40B4-BE49-F238E27FC236}">
                  <a16:creationId xmlns:a16="http://schemas.microsoft.com/office/drawing/2014/main" id="{9F421A0B-D6FC-29C8-DCC2-3BD8E5E212E1}"/>
                </a:ext>
              </a:extLst>
            </p:cNvPr>
            <p:cNvSpPr/>
            <p:nvPr/>
          </p:nvSpPr>
          <p:spPr>
            <a:xfrm>
              <a:off x="3291812" y="775055"/>
              <a:ext cx="2881797" cy="3985194"/>
            </a:xfrm>
            <a:custGeom>
              <a:avLst/>
              <a:gdLst>
                <a:gd name="connsiteX0" fmla="*/ 2801333 w 2881797"/>
                <a:gd name="connsiteY0" fmla="*/ 3985195 h 3985194"/>
                <a:gd name="connsiteX1" fmla="*/ 80324 w 2881797"/>
                <a:gd name="connsiteY1" fmla="*/ 3985195 h 3985194"/>
                <a:gd name="connsiteX2" fmla="*/ 0 w 2881797"/>
                <a:gd name="connsiteY2" fmla="*/ 3904730 h 3985194"/>
                <a:gd name="connsiteX3" fmla="*/ 0 w 2881797"/>
                <a:gd name="connsiteY3" fmla="*/ 79760 h 3985194"/>
                <a:gd name="connsiteX4" fmla="*/ 80324 w 2881797"/>
                <a:gd name="connsiteY4" fmla="*/ 0 h 3985194"/>
                <a:gd name="connsiteX5" fmla="*/ 2801333 w 2881797"/>
                <a:gd name="connsiteY5" fmla="*/ 0 h 3985194"/>
                <a:gd name="connsiteX6" fmla="*/ 2881798 w 2881797"/>
                <a:gd name="connsiteY6" fmla="*/ 80465 h 3985194"/>
                <a:gd name="connsiteX7" fmla="*/ 2881798 w 2881797"/>
                <a:gd name="connsiteY7" fmla="*/ 3904730 h 3985194"/>
                <a:gd name="connsiteX8" fmla="*/ 2801333 w 2881797"/>
                <a:gd name="connsiteY8" fmla="*/ 3985195 h 3985194"/>
                <a:gd name="connsiteX9" fmla="*/ 80324 w 2881797"/>
                <a:gd name="connsiteY9" fmla="*/ 2818 h 3985194"/>
                <a:gd name="connsiteX10" fmla="*/ 3523 w 2881797"/>
                <a:gd name="connsiteY10" fmla="*/ 79760 h 3985194"/>
                <a:gd name="connsiteX11" fmla="*/ 3523 w 2881797"/>
                <a:gd name="connsiteY11" fmla="*/ 3904730 h 3985194"/>
                <a:gd name="connsiteX12" fmla="*/ 80324 w 2881797"/>
                <a:gd name="connsiteY12" fmla="*/ 3981672 h 3985194"/>
                <a:gd name="connsiteX13" fmla="*/ 2801333 w 2881797"/>
                <a:gd name="connsiteY13" fmla="*/ 3981672 h 3985194"/>
                <a:gd name="connsiteX14" fmla="*/ 2878275 w 2881797"/>
                <a:gd name="connsiteY14" fmla="*/ 3904730 h 3985194"/>
                <a:gd name="connsiteX15" fmla="*/ 2878275 w 2881797"/>
                <a:gd name="connsiteY15" fmla="*/ 79760 h 3985194"/>
                <a:gd name="connsiteX16" fmla="*/ 2801333 w 2881797"/>
                <a:gd name="connsiteY16" fmla="*/ 2818 h 398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881797" h="3985194">
                  <a:moveTo>
                    <a:pt x="2801333" y="3985195"/>
                  </a:moveTo>
                  <a:lnTo>
                    <a:pt x="80324" y="3985195"/>
                  </a:lnTo>
                  <a:cubicBezTo>
                    <a:pt x="35940" y="3985111"/>
                    <a:pt x="0" y="3949120"/>
                    <a:pt x="0" y="3904730"/>
                  </a:cubicBezTo>
                  <a:lnTo>
                    <a:pt x="0" y="79760"/>
                  </a:lnTo>
                  <a:cubicBezTo>
                    <a:pt x="386" y="35651"/>
                    <a:pt x="36213" y="76"/>
                    <a:pt x="80324" y="0"/>
                  </a:cubicBezTo>
                  <a:lnTo>
                    <a:pt x="2801333" y="0"/>
                  </a:lnTo>
                  <a:cubicBezTo>
                    <a:pt x="2845779" y="0"/>
                    <a:pt x="2881798" y="36026"/>
                    <a:pt x="2881798" y="80465"/>
                  </a:cubicBezTo>
                  <a:lnTo>
                    <a:pt x="2881798" y="3904730"/>
                  </a:lnTo>
                  <a:cubicBezTo>
                    <a:pt x="2881798" y="3949176"/>
                    <a:pt x="2845779" y="3985195"/>
                    <a:pt x="2801333" y="3985195"/>
                  </a:cubicBezTo>
                  <a:close/>
                  <a:moveTo>
                    <a:pt x="80324" y="2818"/>
                  </a:moveTo>
                  <a:cubicBezTo>
                    <a:pt x="37885" y="2896"/>
                    <a:pt x="3523" y="37321"/>
                    <a:pt x="3523" y="79760"/>
                  </a:cubicBezTo>
                  <a:lnTo>
                    <a:pt x="3523" y="3904730"/>
                  </a:lnTo>
                  <a:cubicBezTo>
                    <a:pt x="3523" y="3947175"/>
                    <a:pt x="37885" y="3981588"/>
                    <a:pt x="80324" y="3981672"/>
                  </a:cubicBezTo>
                  <a:lnTo>
                    <a:pt x="2801333" y="3981672"/>
                  </a:lnTo>
                  <a:cubicBezTo>
                    <a:pt x="2843792" y="3981588"/>
                    <a:pt x="2878190" y="3947189"/>
                    <a:pt x="2878275" y="3904730"/>
                  </a:cubicBezTo>
                  <a:lnTo>
                    <a:pt x="2878275" y="79760"/>
                  </a:lnTo>
                  <a:cubicBezTo>
                    <a:pt x="2878190" y="37299"/>
                    <a:pt x="2843792" y="2896"/>
                    <a:pt x="2801333" y="2818"/>
                  </a:cubicBezTo>
                  <a:close/>
                </a:path>
              </a:pathLst>
            </a:custGeom>
            <a:solidFill>
              <a:srgbClr val="EBEBEB"/>
            </a:solidFill>
            <a:ln w="14078" cap="flat">
              <a:noFill/>
              <a:prstDash val="solid"/>
              <a:miter/>
            </a:ln>
          </p:spPr>
          <p:txBody>
            <a:bodyPr rtlCol="0" anchor="ctr"/>
            <a:lstStyle/>
            <a:p>
              <a:endParaRPr lang="en-IN"/>
            </a:p>
          </p:txBody>
        </p:sp>
        <p:sp>
          <p:nvSpPr>
            <p:cNvPr id="14" name="Freeform: Shape 13">
              <a:extLst>
                <a:ext uri="{FF2B5EF4-FFF2-40B4-BE49-F238E27FC236}">
                  <a16:creationId xmlns:a16="http://schemas.microsoft.com/office/drawing/2014/main" id="{1FB344B7-0469-ABD5-1DCC-F5E02B0427F4}"/>
                </a:ext>
              </a:extLst>
            </p:cNvPr>
            <p:cNvSpPr/>
            <p:nvPr/>
          </p:nvSpPr>
          <p:spPr>
            <a:xfrm>
              <a:off x="6339753" y="775055"/>
              <a:ext cx="2881797" cy="3985194"/>
            </a:xfrm>
            <a:custGeom>
              <a:avLst/>
              <a:gdLst>
                <a:gd name="connsiteX0" fmla="*/ 2801615 w 2881797"/>
                <a:gd name="connsiteY0" fmla="*/ 3985195 h 3985194"/>
                <a:gd name="connsiteX1" fmla="*/ 80465 w 2881797"/>
                <a:gd name="connsiteY1" fmla="*/ 3985195 h 3985194"/>
                <a:gd name="connsiteX2" fmla="*/ 0 w 2881797"/>
                <a:gd name="connsiteY2" fmla="*/ 3904730 h 3985194"/>
                <a:gd name="connsiteX3" fmla="*/ 0 w 2881797"/>
                <a:gd name="connsiteY3" fmla="*/ 79760 h 3985194"/>
                <a:gd name="connsiteX4" fmla="*/ 80465 w 2881797"/>
                <a:gd name="connsiteY4" fmla="*/ 0 h 3985194"/>
                <a:gd name="connsiteX5" fmla="*/ 2801615 w 2881797"/>
                <a:gd name="connsiteY5" fmla="*/ 0 h 3985194"/>
                <a:gd name="connsiteX6" fmla="*/ 2881798 w 2881797"/>
                <a:gd name="connsiteY6" fmla="*/ 79760 h 3985194"/>
                <a:gd name="connsiteX7" fmla="*/ 2881798 w 2881797"/>
                <a:gd name="connsiteY7" fmla="*/ 3904730 h 3985194"/>
                <a:gd name="connsiteX8" fmla="*/ 2801615 w 2881797"/>
                <a:gd name="connsiteY8" fmla="*/ 3985195 h 3985194"/>
                <a:gd name="connsiteX9" fmla="*/ 80465 w 2881797"/>
                <a:gd name="connsiteY9" fmla="*/ 2818 h 3985194"/>
                <a:gd name="connsiteX10" fmla="*/ 3523 w 2881797"/>
                <a:gd name="connsiteY10" fmla="*/ 79760 h 3985194"/>
                <a:gd name="connsiteX11" fmla="*/ 3523 w 2881797"/>
                <a:gd name="connsiteY11" fmla="*/ 3904730 h 3985194"/>
                <a:gd name="connsiteX12" fmla="*/ 80465 w 2881797"/>
                <a:gd name="connsiteY12" fmla="*/ 3981672 h 3985194"/>
                <a:gd name="connsiteX13" fmla="*/ 2801615 w 2881797"/>
                <a:gd name="connsiteY13" fmla="*/ 3981672 h 3985194"/>
                <a:gd name="connsiteX14" fmla="*/ 2878556 w 2881797"/>
                <a:gd name="connsiteY14" fmla="*/ 3904730 h 3985194"/>
                <a:gd name="connsiteX15" fmla="*/ 2878556 w 2881797"/>
                <a:gd name="connsiteY15" fmla="*/ 79760 h 3985194"/>
                <a:gd name="connsiteX16" fmla="*/ 2801615 w 2881797"/>
                <a:gd name="connsiteY16" fmla="*/ 2818 h 398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881797" h="3985194">
                  <a:moveTo>
                    <a:pt x="2801615" y="3985195"/>
                  </a:moveTo>
                  <a:lnTo>
                    <a:pt x="80465" y="3985195"/>
                  </a:lnTo>
                  <a:cubicBezTo>
                    <a:pt x="36061" y="3985111"/>
                    <a:pt x="71" y="3949134"/>
                    <a:pt x="0" y="3904730"/>
                  </a:cubicBezTo>
                  <a:lnTo>
                    <a:pt x="0" y="79760"/>
                  </a:lnTo>
                  <a:cubicBezTo>
                    <a:pt x="465" y="35629"/>
                    <a:pt x="36329" y="75"/>
                    <a:pt x="80465" y="0"/>
                  </a:cubicBezTo>
                  <a:lnTo>
                    <a:pt x="2801615" y="0"/>
                  </a:lnTo>
                  <a:cubicBezTo>
                    <a:pt x="2845666" y="152"/>
                    <a:pt x="2881417" y="35706"/>
                    <a:pt x="2881798" y="79760"/>
                  </a:cubicBezTo>
                  <a:lnTo>
                    <a:pt x="2881798" y="3904730"/>
                  </a:lnTo>
                  <a:cubicBezTo>
                    <a:pt x="2881798" y="3949063"/>
                    <a:pt x="2845948" y="3985040"/>
                    <a:pt x="2801615" y="3985195"/>
                  </a:cubicBezTo>
                  <a:close/>
                  <a:moveTo>
                    <a:pt x="80465" y="2818"/>
                  </a:moveTo>
                  <a:cubicBezTo>
                    <a:pt x="38006" y="2896"/>
                    <a:pt x="3594" y="37299"/>
                    <a:pt x="3523" y="79760"/>
                  </a:cubicBezTo>
                  <a:lnTo>
                    <a:pt x="3523" y="3904730"/>
                  </a:lnTo>
                  <a:cubicBezTo>
                    <a:pt x="3607" y="3947189"/>
                    <a:pt x="38006" y="3981588"/>
                    <a:pt x="80465" y="3981672"/>
                  </a:cubicBezTo>
                  <a:lnTo>
                    <a:pt x="2801615" y="3981672"/>
                  </a:lnTo>
                  <a:cubicBezTo>
                    <a:pt x="2844074" y="3981588"/>
                    <a:pt x="2878472" y="3947189"/>
                    <a:pt x="2878556" y="3904730"/>
                  </a:cubicBezTo>
                  <a:lnTo>
                    <a:pt x="2878556" y="79760"/>
                  </a:lnTo>
                  <a:cubicBezTo>
                    <a:pt x="2878472" y="37299"/>
                    <a:pt x="2844074" y="2896"/>
                    <a:pt x="2801615" y="2818"/>
                  </a:cubicBezTo>
                  <a:close/>
                </a:path>
              </a:pathLst>
            </a:custGeom>
            <a:solidFill>
              <a:srgbClr val="EBEBEB"/>
            </a:solidFill>
            <a:ln w="14078" cap="flat">
              <a:noFill/>
              <a:prstDash val="solid"/>
              <a:miter/>
            </a:ln>
          </p:spPr>
          <p:txBody>
            <a:bodyPr rtlCol="0" anchor="ctr"/>
            <a:lstStyle/>
            <a:p>
              <a:endParaRPr lang="en-IN"/>
            </a:p>
          </p:txBody>
        </p:sp>
        <p:sp>
          <p:nvSpPr>
            <p:cNvPr id="15" name="Freeform: Shape 14">
              <a:extLst>
                <a:ext uri="{FF2B5EF4-FFF2-40B4-BE49-F238E27FC236}">
                  <a16:creationId xmlns:a16="http://schemas.microsoft.com/office/drawing/2014/main" id="{935A2ABF-95C2-B515-D22C-89AF7DEE0195}"/>
                </a:ext>
              </a:extLst>
            </p:cNvPr>
            <p:cNvSpPr/>
            <p:nvPr/>
          </p:nvSpPr>
          <p:spPr>
            <a:xfrm>
              <a:off x="3855917" y="2266128"/>
              <a:ext cx="4806614" cy="2208479"/>
            </a:xfrm>
            <a:custGeom>
              <a:avLst/>
              <a:gdLst>
                <a:gd name="connsiteX0" fmla="*/ 3853007 w 4806614"/>
                <a:gd name="connsiteY0" fmla="*/ 2208479 h 2208479"/>
                <a:gd name="connsiteX1" fmla="*/ 2068688 w 4806614"/>
                <a:gd name="connsiteY1" fmla="*/ 1834762 h 2208479"/>
                <a:gd name="connsiteX2" fmla="*/ 483629 w 4806614"/>
                <a:gd name="connsiteY2" fmla="*/ 930483 h 2208479"/>
                <a:gd name="connsiteX3" fmla="*/ 25782 w 4806614"/>
                <a:gd name="connsiteY3" fmla="*/ 13099 h 2208479"/>
                <a:gd name="connsiteX4" fmla="*/ 40827 w 4806614"/>
                <a:gd name="connsiteY4" fmla="*/ 36 h 2208479"/>
                <a:gd name="connsiteX5" fmla="*/ 53897 w 4806614"/>
                <a:gd name="connsiteY5" fmla="*/ 15072 h 2208479"/>
                <a:gd name="connsiteX6" fmla="*/ 51007 w 4806614"/>
                <a:gd name="connsiteY6" fmla="*/ 22681 h 2208479"/>
                <a:gd name="connsiteX7" fmla="*/ 2078270 w 4806614"/>
                <a:gd name="connsiteY7" fmla="*/ 1809537 h 2208479"/>
                <a:gd name="connsiteX8" fmla="*/ 3853007 w 4806614"/>
                <a:gd name="connsiteY8" fmla="*/ 2181423 h 2208479"/>
                <a:gd name="connsiteX9" fmla="*/ 3854839 w 4806614"/>
                <a:gd name="connsiteY9" fmla="*/ 2181423 h 2208479"/>
                <a:gd name="connsiteX10" fmla="*/ 4780678 w 4806614"/>
                <a:gd name="connsiteY10" fmla="*/ 1815033 h 2208479"/>
                <a:gd name="connsiteX11" fmla="*/ 4798152 w 4806614"/>
                <a:gd name="connsiteY11" fmla="*/ 1807282 h 2208479"/>
                <a:gd name="connsiteX12" fmla="*/ 4805902 w 4806614"/>
                <a:gd name="connsiteY12" fmla="*/ 1824615 h 2208479"/>
                <a:gd name="connsiteX13" fmla="*/ 3854839 w 4806614"/>
                <a:gd name="connsiteY13" fmla="*/ 2207915 h 2208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806614" h="2208479">
                  <a:moveTo>
                    <a:pt x="3853007" y="2208479"/>
                  </a:moveTo>
                  <a:cubicBezTo>
                    <a:pt x="3338088" y="2208479"/>
                    <a:pt x="2704515" y="2075733"/>
                    <a:pt x="2068688" y="1834762"/>
                  </a:cubicBezTo>
                  <a:cubicBezTo>
                    <a:pt x="1432860" y="1593790"/>
                    <a:pt x="869324" y="1272353"/>
                    <a:pt x="483629" y="930483"/>
                  </a:cubicBezTo>
                  <a:cubicBezTo>
                    <a:pt x="95255" y="585654"/>
                    <a:pt x="-67788" y="259848"/>
                    <a:pt x="25782" y="13099"/>
                  </a:cubicBezTo>
                  <a:cubicBezTo>
                    <a:pt x="26327" y="5334"/>
                    <a:pt x="33063" y="-514"/>
                    <a:pt x="40827" y="36"/>
                  </a:cubicBezTo>
                  <a:cubicBezTo>
                    <a:pt x="48590" y="571"/>
                    <a:pt x="54442" y="7307"/>
                    <a:pt x="53897" y="15072"/>
                  </a:cubicBezTo>
                  <a:cubicBezTo>
                    <a:pt x="53702" y="17834"/>
                    <a:pt x="52698" y="20483"/>
                    <a:pt x="51007" y="22681"/>
                  </a:cubicBezTo>
                  <a:cubicBezTo>
                    <a:pt x="-135148" y="513644"/>
                    <a:pt x="774345" y="1315192"/>
                    <a:pt x="2078270" y="1809537"/>
                  </a:cubicBezTo>
                  <a:cubicBezTo>
                    <a:pt x="2710997" y="2049100"/>
                    <a:pt x="3341188" y="2181423"/>
                    <a:pt x="3853007" y="2181423"/>
                  </a:cubicBezTo>
                  <a:lnTo>
                    <a:pt x="3854839" y="2181423"/>
                  </a:lnTo>
                  <a:cubicBezTo>
                    <a:pt x="4362148" y="2181423"/>
                    <a:pt x="4691335" y="2051213"/>
                    <a:pt x="4780678" y="1815033"/>
                  </a:cubicBezTo>
                  <a:cubicBezTo>
                    <a:pt x="4783595" y="1808283"/>
                    <a:pt x="4791190" y="1804915"/>
                    <a:pt x="4798152" y="1807282"/>
                  </a:cubicBezTo>
                  <a:cubicBezTo>
                    <a:pt x="4804817" y="1810185"/>
                    <a:pt x="4808185" y="1817696"/>
                    <a:pt x="4805902" y="1824615"/>
                  </a:cubicBezTo>
                  <a:cubicBezTo>
                    <a:pt x="4712332" y="2071506"/>
                    <a:pt x="4374549" y="2207493"/>
                    <a:pt x="3854839" y="2207915"/>
                  </a:cubicBezTo>
                  <a:close/>
                </a:path>
              </a:pathLst>
            </a:custGeom>
            <a:solidFill>
              <a:srgbClr val="E0E0E0"/>
            </a:solidFill>
            <a:ln w="14078" cap="flat">
              <a:noFill/>
              <a:prstDash val="solid"/>
              <a:miter/>
            </a:ln>
          </p:spPr>
          <p:txBody>
            <a:bodyPr rtlCol="0" anchor="ctr"/>
            <a:lstStyle/>
            <a:p>
              <a:endParaRPr lang="en-IN"/>
            </a:p>
          </p:txBody>
        </p:sp>
        <p:sp>
          <p:nvSpPr>
            <p:cNvPr id="16" name="Freeform: Shape 15">
              <a:extLst>
                <a:ext uri="{FF2B5EF4-FFF2-40B4-BE49-F238E27FC236}">
                  <a16:creationId xmlns:a16="http://schemas.microsoft.com/office/drawing/2014/main" id="{B2406DD4-C6E9-581C-DCC6-2C20E02B1B84}"/>
                </a:ext>
              </a:extLst>
            </p:cNvPr>
            <p:cNvSpPr/>
            <p:nvPr/>
          </p:nvSpPr>
          <p:spPr>
            <a:xfrm>
              <a:off x="4748217" y="1196992"/>
              <a:ext cx="3237901" cy="4193025"/>
            </a:xfrm>
            <a:custGeom>
              <a:avLst/>
              <a:gdLst>
                <a:gd name="connsiteX0" fmla="*/ 278310 w 3237901"/>
                <a:gd name="connsiteY0" fmla="*/ 4193026 h 4193025"/>
                <a:gd name="connsiteX1" fmla="*/ 2813 w 3237901"/>
                <a:gd name="connsiteY1" fmla="*/ 4110306 h 4193025"/>
                <a:gd name="connsiteX2" fmla="*/ 5645 w 3237901"/>
                <a:gd name="connsiteY2" fmla="*/ 4090578 h 4193025"/>
                <a:gd name="connsiteX3" fmla="*/ 18877 w 3237901"/>
                <a:gd name="connsiteY3" fmla="*/ 4088605 h 4193025"/>
                <a:gd name="connsiteX4" fmla="*/ 995447 w 3237901"/>
                <a:gd name="connsiteY4" fmla="*/ 3895827 h 4193025"/>
                <a:gd name="connsiteX5" fmla="*/ 2289086 w 3237901"/>
                <a:gd name="connsiteY5" fmla="*/ 2621918 h 4193025"/>
                <a:gd name="connsiteX6" fmla="*/ 3028348 w 3237901"/>
                <a:gd name="connsiteY6" fmla="*/ 22663 h 4193025"/>
                <a:gd name="connsiteX7" fmla="*/ 3030969 w 3237901"/>
                <a:gd name="connsiteY7" fmla="*/ 2906 h 4193025"/>
                <a:gd name="connsiteX8" fmla="*/ 3044272 w 3237901"/>
                <a:gd name="connsiteY8" fmla="*/ 820 h 4193025"/>
                <a:gd name="connsiteX9" fmla="*/ 3155034 w 3237901"/>
                <a:gd name="connsiteY9" fmla="*/ 1020089 h 4193025"/>
                <a:gd name="connsiteX10" fmla="*/ 2310646 w 3237901"/>
                <a:gd name="connsiteY10" fmla="*/ 2637842 h 4193025"/>
                <a:gd name="connsiteX11" fmla="*/ 1010103 w 3237901"/>
                <a:gd name="connsiteY11" fmla="*/ 3918374 h 4193025"/>
                <a:gd name="connsiteX12" fmla="*/ 278310 w 3237901"/>
                <a:gd name="connsiteY12" fmla="*/ 4193026 h 4193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37901" h="4193025">
                  <a:moveTo>
                    <a:pt x="278310" y="4193026"/>
                  </a:moveTo>
                  <a:cubicBezTo>
                    <a:pt x="170365" y="4193026"/>
                    <a:pt x="77500" y="4165687"/>
                    <a:pt x="2813" y="4110306"/>
                  </a:cubicBezTo>
                  <a:cubicBezTo>
                    <a:pt x="-1852" y="4104078"/>
                    <a:pt x="-584" y="4095242"/>
                    <a:pt x="5645" y="4090578"/>
                  </a:cubicBezTo>
                  <a:cubicBezTo>
                    <a:pt x="9436" y="4087731"/>
                    <a:pt x="14410" y="4086998"/>
                    <a:pt x="18877" y="4088605"/>
                  </a:cubicBezTo>
                  <a:cubicBezTo>
                    <a:pt x="221378" y="4238543"/>
                    <a:pt x="568462" y="4170056"/>
                    <a:pt x="995447" y="3895827"/>
                  </a:cubicBezTo>
                  <a:cubicBezTo>
                    <a:pt x="1426519" y="3619203"/>
                    <a:pt x="1885775" y="3166993"/>
                    <a:pt x="2289086" y="2621918"/>
                  </a:cubicBezTo>
                  <a:cubicBezTo>
                    <a:pt x="3118677" y="1501046"/>
                    <a:pt x="3450401" y="334940"/>
                    <a:pt x="3028348" y="22663"/>
                  </a:cubicBezTo>
                  <a:cubicBezTo>
                    <a:pt x="3023613" y="16485"/>
                    <a:pt x="3024783" y="7640"/>
                    <a:pt x="3030969" y="2906"/>
                  </a:cubicBezTo>
                  <a:cubicBezTo>
                    <a:pt x="3034760" y="-1"/>
                    <a:pt x="3039762" y="-787"/>
                    <a:pt x="3044272" y="820"/>
                  </a:cubicBezTo>
                  <a:cubicBezTo>
                    <a:pt x="3256355" y="157804"/>
                    <a:pt x="3295672" y="519826"/>
                    <a:pt x="3155034" y="1020089"/>
                  </a:cubicBezTo>
                  <a:cubicBezTo>
                    <a:pt x="3015524" y="1516125"/>
                    <a:pt x="2715648" y="2091075"/>
                    <a:pt x="2310646" y="2637842"/>
                  </a:cubicBezTo>
                  <a:cubicBezTo>
                    <a:pt x="1905645" y="3184608"/>
                    <a:pt x="1443571" y="3640200"/>
                    <a:pt x="1010103" y="3918374"/>
                  </a:cubicBezTo>
                  <a:cubicBezTo>
                    <a:pt x="726715" y="4100442"/>
                    <a:pt x="476865" y="4193026"/>
                    <a:pt x="278310" y="4193026"/>
                  </a:cubicBezTo>
                  <a:close/>
                </a:path>
              </a:pathLst>
            </a:custGeom>
            <a:solidFill>
              <a:srgbClr val="E0E0E0"/>
            </a:solidFill>
            <a:ln w="14078" cap="flat">
              <a:noFill/>
              <a:prstDash val="solid"/>
              <a:miter/>
            </a:ln>
          </p:spPr>
          <p:txBody>
            <a:bodyPr rtlCol="0" anchor="ctr"/>
            <a:lstStyle/>
            <a:p>
              <a:endParaRPr lang="en-IN"/>
            </a:p>
          </p:txBody>
        </p:sp>
        <p:sp>
          <p:nvSpPr>
            <p:cNvPr id="17" name="Freeform: Shape 16">
              <a:extLst>
                <a:ext uri="{FF2B5EF4-FFF2-40B4-BE49-F238E27FC236}">
                  <a16:creationId xmlns:a16="http://schemas.microsoft.com/office/drawing/2014/main" id="{1CFB2E94-DBDB-0621-6C5D-CA3A47F940E3}"/>
                </a:ext>
              </a:extLst>
            </p:cNvPr>
            <p:cNvSpPr/>
            <p:nvPr/>
          </p:nvSpPr>
          <p:spPr>
            <a:xfrm>
              <a:off x="4279178" y="1423283"/>
              <a:ext cx="3960588" cy="3960261"/>
            </a:xfrm>
            <a:custGeom>
              <a:avLst/>
              <a:gdLst>
                <a:gd name="connsiteX0" fmla="*/ 3960588 w 3960588"/>
                <a:gd name="connsiteY0" fmla="*/ 1993866 h 3960261"/>
                <a:gd name="connsiteX1" fmla="*/ 3952556 w 3960588"/>
                <a:gd name="connsiteY1" fmla="*/ 1799256 h 3960261"/>
                <a:gd name="connsiteX2" fmla="*/ 1995188 w 3960588"/>
                <a:gd name="connsiteY2" fmla="*/ 0 h 3960261"/>
                <a:gd name="connsiteX3" fmla="*/ 1959113 w 3960588"/>
                <a:gd name="connsiteY3" fmla="*/ 0 h 3960261"/>
                <a:gd name="connsiteX4" fmla="*/ 1253812 w 3960588"/>
                <a:gd name="connsiteY4" fmla="*/ 137819 h 3960261"/>
                <a:gd name="connsiteX5" fmla="*/ 1253812 w 3960588"/>
                <a:gd name="connsiteY5" fmla="*/ 137819 h 3960261"/>
                <a:gd name="connsiteX6" fmla="*/ 138733 w 3960588"/>
                <a:gd name="connsiteY6" fmla="*/ 2706438 h 3960261"/>
                <a:gd name="connsiteX7" fmla="*/ 2707352 w 3960588"/>
                <a:gd name="connsiteY7" fmla="*/ 3821532 h 3960261"/>
                <a:gd name="connsiteX8" fmla="*/ 3960588 w 3960588"/>
                <a:gd name="connsiteY8" fmla="*/ 1993866 h 3960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60588" h="3960261">
                  <a:moveTo>
                    <a:pt x="3960588" y="1993866"/>
                  </a:moveTo>
                  <a:cubicBezTo>
                    <a:pt x="3960588" y="1928057"/>
                    <a:pt x="3958334" y="1863234"/>
                    <a:pt x="3952556" y="1799256"/>
                  </a:cubicBezTo>
                  <a:cubicBezTo>
                    <a:pt x="3859944" y="785357"/>
                    <a:pt x="3013287" y="7088"/>
                    <a:pt x="1995188" y="0"/>
                  </a:cubicBezTo>
                  <a:lnTo>
                    <a:pt x="1959113" y="0"/>
                  </a:lnTo>
                  <a:cubicBezTo>
                    <a:pt x="1717563" y="2480"/>
                    <a:pt x="1478522" y="49181"/>
                    <a:pt x="1253812" y="137819"/>
                  </a:cubicBezTo>
                  <a:lnTo>
                    <a:pt x="1253812" y="137819"/>
                  </a:lnTo>
                  <a:cubicBezTo>
                    <a:pt x="236587" y="539199"/>
                    <a:pt x="-262654" y="1689213"/>
                    <a:pt x="138733" y="2706438"/>
                  </a:cubicBezTo>
                  <a:cubicBezTo>
                    <a:pt x="540113" y="3723677"/>
                    <a:pt x="1690127" y="4222912"/>
                    <a:pt x="2707352" y="3821532"/>
                  </a:cubicBezTo>
                  <a:cubicBezTo>
                    <a:pt x="3458817" y="3525010"/>
                    <a:pt x="3954797" y="2801699"/>
                    <a:pt x="3960588" y="1993866"/>
                  </a:cubicBezTo>
                  <a:close/>
                </a:path>
              </a:pathLst>
            </a:custGeom>
            <a:solidFill>
              <a:srgbClr val="EBEBEB"/>
            </a:solidFill>
            <a:ln w="14078" cap="flat">
              <a:noFill/>
              <a:prstDash val="solid"/>
              <a:miter/>
            </a:ln>
          </p:spPr>
          <p:txBody>
            <a:bodyPr rtlCol="0" anchor="ctr"/>
            <a:lstStyle/>
            <a:p>
              <a:endParaRPr lang="en-IN"/>
            </a:p>
          </p:txBody>
        </p:sp>
        <p:sp>
          <p:nvSpPr>
            <p:cNvPr id="18" name="Freeform: Shape 17">
              <a:extLst>
                <a:ext uri="{FF2B5EF4-FFF2-40B4-BE49-F238E27FC236}">
                  <a16:creationId xmlns:a16="http://schemas.microsoft.com/office/drawing/2014/main" id="{04A05CCE-E68E-D1E3-E5E4-AA62213494C7}"/>
                </a:ext>
              </a:extLst>
            </p:cNvPr>
            <p:cNvSpPr/>
            <p:nvPr/>
          </p:nvSpPr>
          <p:spPr>
            <a:xfrm>
              <a:off x="6191788" y="3211830"/>
              <a:ext cx="2048683" cy="2058829"/>
            </a:xfrm>
            <a:custGeom>
              <a:avLst/>
              <a:gdLst>
                <a:gd name="connsiteX0" fmla="*/ 662320 w 2048683"/>
                <a:gd name="connsiteY0" fmla="*/ 1633254 h 2058829"/>
                <a:gd name="connsiteX1" fmla="*/ 723761 w 2048683"/>
                <a:gd name="connsiteY1" fmla="*/ 1719778 h 2058829"/>
                <a:gd name="connsiteX2" fmla="*/ 757582 w 2048683"/>
                <a:gd name="connsiteY2" fmla="*/ 1887472 h 2058829"/>
                <a:gd name="connsiteX3" fmla="*/ 726861 w 2048683"/>
                <a:gd name="connsiteY3" fmla="*/ 2058829 h 2058829"/>
                <a:gd name="connsiteX4" fmla="*/ 2048683 w 2048683"/>
                <a:gd name="connsiteY4" fmla="*/ 205319 h 2058829"/>
                <a:gd name="connsiteX5" fmla="*/ 2040651 w 2048683"/>
                <a:gd name="connsiteY5" fmla="*/ 10710 h 2058829"/>
                <a:gd name="connsiteX6" fmla="*/ 2035578 w 2048683"/>
                <a:gd name="connsiteY6" fmla="*/ 7891 h 2058829"/>
                <a:gd name="connsiteX7" fmla="*/ 1898322 w 2048683"/>
                <a:gd name="connsiteY7" fmla="*/ 54536 h 2058829"/>
                <a:gd name="connsiteX8" fmla="*/ 1768959 w 2048683"/>
                <a:gd name="connsiteY8" fmla="*/ 102026 h 2058829"/>
                <a:gd name="connsiteX9" fmla="*/ 1760786 w 2048683"/>
                <a:gd name="connsiteY9" fmla="*/ 257037 h 2058829"/>
                <a:gd name="connsiteX10" fmla="*/ 1755571 w 2048683"/>
                <a:gd name="connsiteY10" fmla="*/ 267324 h 2058829"/>
                <a:gd name="connsiteX11" fmla="*/ 1736406 w 2048683"/>
                <a:gd name="connsiteY11" fmla="*/ 253232 h 2058829"/>
                <a:gd name="connsiteX12" fmla="*/ 1717523 w 2048683"/>
                <a:gd name="connsiteY12" fmla="*/ 184040 h 2058829"/>
                <a:gd name="connsiteX13" fmla="*/ 1670456 w 2048683"/>
                <a:gd name="connsiteY13" fmla="*/ 133028 h 2058829"/>
                <a:gd name="connsiteX14" fmla="*/ 1598729 w 2048683"/>
                <a:gd name="connsiteY14" fmla="*/ 130914 h 2058829"/>
                <a:gd name="connsiteX15" fmla="*/ 1530664 w 2048683"/>
                <a:gd name="connsiteY15" fmla="*/ 79901 h 2058829"/>
                <a:gd name="connsiteX16" fmla="*/ 1502481 w 2048683"/>
                <a:gd name="connsiteY16" fmla="*/ 0 h 2058829"/>
                <a:gd name="connsiteX17" fmla="*/ 1361561 w 2048683"/>
                <a:gd name="connsiteY17" fmla="*/ 73983 h 2058829"/>
                <a:gd name="connsiteX18" fmla="*/ 1312522 w 2048683"/>
                <a:gd name="connsiteY18" fmla="*/ 105549 h 2058829"/>
                <a:gd name="connsiteX19" fmla="*/ 1272219 w 2048683"/>
                <a:gd name="connsiteY19" fmla="*/ 64118 h 2058829"/>
                <a:gd name="connsiteX20" fmla="*/ 1246148 w 2048683"/>
                <a:gd name="connsiteY20" fmla="*/ 91316 h 2058829"/>
                <a:gd name="connsiteX21" fmla="*/ 1240512 w 2048683"/>
                <a:gd name="connsiteY21" fmla="*/ 132605 h 2058829"/>
                <a:gd name="connsiteX22" fmla="*/ 1191528 w 2048683"/>
                <a:gd name="connsiteY22" fmla="*/ 148233 h 2058829"/>
                <a:gd name="connsiteX23" fmla="*/ 1190767 w 2048683"/>
                <a:gd name="connsiteY23" fmla="*/ 147824 h 2058829"/>
                <a:gd name="connsiteX24" fmla="*/ 1160470 w 2048683"/>
                <a:gd name="connsiteY24" fmla="*/ 105549 h 2058829"/>
                <a:gd name="connsiteX25" fmla="*/ 1116644 w 2048683"/>
                <a:gd name="connsiteY25" fmla="*/ 88497 h 2058829"/>
                <a:gd name="connsiteX26" fmla="*/ 1108893 w 2048683"/>
                <a:gd name="connsiteY26" fmla="*/ 98080 h 2058829"/>
                <a:gd name="connsiteX27" fmla="*/ 1129186 w 2048683"/>
                <a:gd name="connsiteY27" fmla="*/ 180095 h 2058829"/>
                <a:gd name="connsiteX28" fmla="*/ 1172166 w 2048683"/>
                <a:gd name="connsiteY28" fmla="*/ 256755 h 2058829"/>
                <a:gd name="connsiteX29" fmla="*/ 1137923 w 2048683"/>
                <a:gd name="connsiteY29" fmla="*/ 249568 h 2058829"/>
                <a:gd name="connsiteX30" fmla="*/ 1130736 w 2048683"/>
                <a:gd name="connsiteY30" fmla="*/ 238013 h 2058829"/>
                <a:gd name="connsiteX31" fmla="*/ 1103538 w 2048683"/>
                <a:gd name="connsiteY31" fmla="*/ 243086 h 2058829"/>
                <a:gd name="connsiteX32" fmla="*/ 968961 w 2048683"/>
                <a:gd name="connsiteY32" fmla="*/ 266901 h 2058829"/>
                <a:gd name="connsiteX33" fmla="*/ 958251 w 2048683"/>
                <a:gd name="connsiteY33" fmla="*/ 85679 h 2058829"/>
                <a:gd name="connsiteX34" fmla="*/ 931194 w 2048683"/>
                <a:gd name="connsiteY34" fmla="*/ 70319 h 2058829"/>
                <a:gd name="connsiteX35" fmla="*/ 794644 w 2048683"/>
                <a:gd name="connsiteY35" fmla="*/ 201515 h 2058829"/>
                <a:gd name="connsiteX36" fmla="*/ 780552 w 2048683"/>
                <a:gd name="connsiteY36" fmla="*/ 218848 h 2058829"/>
                <a:gd name="connsiteX37" fmla="*/ 780552 w 2048683"/>
                <a:gd name="connsiteY37" fmla="*/ 242663 h 2058829"/>
                <a:gd name="connsiteX38" fmla="*/ 717279 w 2048683"/>
                <a:gd name="connsiteY38" fmla="*/ 275215 h 2058829"/>
                <a:gd name="connsiteX39" fmla="*/ 721647 w 2048683"/>
                <a:gd name="connsiteY39" fmla="*/ 296212 h 2058829"/>
                <a:gd name="connsiteX40" fmla="*/ 745745 w 2048683"/>
                <a:gd name="connsiteY40" fmla="*/ 306358 h 2058829"/>
                <a:gd name="connsiteX41" fmla="*/ 752508 w 2048683"/>
                <a:gd name="connsiteY41" fmla="*/ 342575 h 2058829"/>
                <a:gd name="connsiteX42" fmla="*/ 643437 w 2048683"/>
                <a:gd name="connsiteY42" fmla="*/ 396969 h 2058829"/>
                <a:gd name="connsiteX43" fmla="*/ 630191 w 2048683"/>
                <a:gd name="connsiteY43" fmla="*/ 387951 h 2058829"/>
                <a:gd name="connsiteX44" fmla="*/ 631036 w 2048683"/>
                <a:gd name="connsiteY44" fmla="*/ 353285 h 2058829"/>
                <a:gd name="connsiteX45" fmla="*/ 562127 w 2048683"/>
                <a:gd name="connsiteY45" fmla="*/ 330315 h 2058829"/>
                <a:gd name="connsiteX46" fmla="*/ 507027 w 2048683"/>
                <a:gd name="connsiteY46" fmla="*/ 427549 h 2058829"/>
                <a:gd name="connsiteX47" fmla="*/ 384709 w 2048683"/>
                <a:gd name="connsiteY47" fmla="*/ 688672 h 2058829"/>
                <a:gd name="connsiteX48" fmla="*/ 366813 w 2048683"/>
                <a:gd name="connsiteY48" fmla="*/ 670353 h 2058829"/>
                <a:gd name="connsiteX49" fmla="*/ 346098 w 2048683"/>
                <a:gd name="connsiteY49" fmla="*/ 593834 h 2058829"/>
                <a:gd name="connsiteX50" fmla="*/ 285502 w 2048683"/>
                <a:gd name="connsiteY50" fmla="*/ 559168 h 2058829"/>
                <a:gd name="connsiteX51" fmla="*/ 261405 w 2048683"/>
                <a:gd name="connsiteY51" fmla="*/ 579883 h 2058829"/>
                <a:gd name="connsiteX52" fmla="*/ 174599 w 2048683"/>
                <a:gd name="connsiteY52" fmla="*/ 588901 h 2058829"/>
                <a:gd name="connsiteX53" fmla="*/ 142328 w 2048683"/>
                <a:gd name="connsiteY53" fmla="*/ 613703 h 2058829"/>
                <a:gd name="connsiteX54" fmla="*/ 105549 w 2048683"/>
                <a:gd name="connsiteY54" fmla="*/ 612858 h 2058829"/>
                <a:gd name="connsiteX55" fmla="*/ 99771 w 2048683"/>
                <a:gd name="connsiteY55" fmla="*/ 568327 h 2058829"/>
                <a:gd name="connsiteX56" fmla="*/ 60313 w 2048683"/>
                <a:gd name="connsiteY56" fmla="*/ 571005 h 2058829"/>
                <a:gd name="connsiteX57" fmla="*/ 67077 w 2048683"/>
                <a:gd name="connsiteY57" fmla="*/ 615676 h 2058829"/>
                <a:gd name="connsiteX58" fmla="*/ 81169 w 2048683"/>
                <a:gd name="connsiteY58" fmla="*/ 636532 h 2058829"/>
                <a:gd name="connsiteX59" fmla="*/ 57918 w 2048683"/>
                <a:gd name="connsiteY59" fmla="*/ 671903 h 2058829"/>
                <a:gd name="connsiteX60" fmla="*/ 0 w 2048683"/>
                <a:gd name="connsiteY60" fmla="*/ 712769 h 2058829"/>
                <a:gd name="connsiteX61" fmla="*/ 28184 w 2048683"/>
                <a:gd name="connsiteY61" fmla="*/ 739544 h 2058829"/>
                <a:gd name="connsiteX62" fmla="*/ 68346 w 2048683"/>
                <a:gd name="connsiteY62" fmla="*/ 747435 h 2058829"/>
                <a:gd name="connsiteX63" fmla="*/ 213352 w 2048683"/>
                <a:gd name="connsiteY63" fmla="*/ 843261 h 2058829"/>
                <a:gd name="connsiteX64" fmla="*/ 248173 w 2048683"/>
                <a:gd name="connsiteY64" fmla="*/ 799153 h 2058829"/>
                <a:gd name="connsiteX65" fmla="*/ 259432 w 2048683"/>
                <a:gd name="connsiteY65" fmla="*/ 799435 h 2058829"/>
                <a:gd name="connsiteX66" fmla="*/ 339052 w 2048683"/>
                <a:gd name="connsiteY66" fmla="*/ 841710 h 2058829"/>
                <a:gd name="connsiteX67" fmla="*/ 367940 w 2048683"/>
                <a:gd name="connsiteY67" fmla="*/ 827618 h 2058829"/>
                <a:gd name="connsiteX68" fmla="*/ 419516 w 2048683"/>
                <a:gd name="connsiteY68" fmla="*/ 883986 h 2058829"/>
                <a:gd name="connsiteX69" fmla="*/ 406129 w 2048683"/>
                <a:gd name="connsiteY69" fmla="*/ 1010813 h 2058829"/>
                <a:gd name="connsiteX70" fmla="*/ 430649 w 2048683"/>
                <a:gd name="connsiteY70" fmla="*/ 1083669 h 2058829"/>
                <a:gd name="connsiteX71" fmla="*/ 430649 w 2048683"/>
                <a:gd name="connsiteY71" fmla="*/ 1154128 h 2058829"/>
                <a:gd name="connsiteX72" fmla="*/ 562690 w 2048683"/>
                <a:gd name="connsiteY72" fmla="*/ 1172166 h 2058829"/>
                <a:gd name="connsiteX73" fmla="*/ 606234 w 2048683"/>
                <a:gd name="connsiteY73" fmla="*/ 1278701 h 2058829"/>
                <a:gd name="connsiteX74" fmla="*/ 655133 w 2048683"/>
                <a:gd name="connsiteY74" fmla="*/ 1370721 h 2058829"/>
                <a:gd name="connsiteX75" fmla="*/ 679512 w 2048683"/>
                <a:gd name="connsiteY75" fmla="*/ 1405669 h 2058829"/>
                <a:gd name="connsiteX76" fmla="*/ 753918 w 2048683"/>
                <a:gd name="connsiteY76" fmla="*/ 1387632 h 2058829"/>
                <a:gd name="connsiteX77" fmla="*/ 791261 w 2048683"/>
                <a:gd name="connsiteY77" fmla="*/ 1387632 h 2058829"/>
                <a:gd name="connsiteX78" fmla="*/ 855943 w 2048683"/>
                <a:gd name="connsiteY78" fmla="*/ 1317172 h 2058829"/>
                <a:gd name="connsiteX79" fmla="*/ 932744 w 2048683"/>
                <a:gd name="connsiteY79" fmla="*/ 1286311 h 2058829"/>
                <a:gd name="connsiteX80" fmla="*/ 932744 w 2048683"/>
                <a:gd name="connsiteY80" fmla="*/ 1336337 h 2058829"/>
                <a:gd name="connsiteX81" fmla="*/ 878349 w 2048683"/>
                <a:gd name="connsiteY81" fmla="*/ 1370017 h 2058829"/>
                <a:gd name="connsiteX82" fmla="*/ 836073 w 2048683"/>
                <a:gd name="connsiteY82" fmla="*/ 1406374 h 2058829"/>
                <a:gd name="connsiteX83" fmla="*/ 819022 w 2048683"/>
                <a:gd name="connsiteY83" fmla="*/ 1432867 h 2058829"/>
                <a:gd name="connsiteX84" fmla="*/ 758145 w 2048683"/>
                <a:gd name="connsiteY84" fmla="*/ 1436812 h 2058829"/>
                <a:gd name="connsiteX85" fmla="*/ 575937 w 2048683"/>
                <a:gd name="connsiteY85" fmla="*/ 1481202 h 2058829"/>
                <a:gd name="connsiteX86" fmla="*/ 457424 w 2048683"/>
                <a:gd name="connsiteY86" fmla="*/ 1551661 h 2058829"/>
                <a:gd name="connsiteX87" fmla="*/ 450956 w 2048683"/>
                <a:gd name="connsiteY87" fmla="*/ 1572405 h 2058829"/>
                <a:gd name="connsiteX88" fmla="*/ 452069 w 2048683"/>
                <a:gd name="connsiteY88" fmla="*/ 1574209 h 2058829"/>
                <a:gd name="connsiteX89" fmla="*/ 475180 w 2048683"/>
                <a:gd name="connsiteY89" fmla="*/ 1586609 h 2058829"/>
                <a:gd name="connsiteX90" fmla="*/ 535493 w 2048683"/>
                <a:gd name="connsiteY90" fmla="*/ 1576604 h 2058829"/>
                <a:gd name="connsiteX91" fmla="*/ 594115 w 2048683"/>
                <a:gd name="connsiteY91" fmla="*/ 1650305 h 2058829"/>
                <a:gd name="connsiteX92" fmla="*/ 663870 w 2048683"/>
                <a:gd name="connsiteY92" fmla="*/ 1638327 h 2058829"/>
                <a:gd name="connsiteX93" fmla="*/ 712065 w 2048683"/>
                <a:gd name="connsiteY93" fmla="*/ 1702868 h 2058829"/>
                <a:gd name="connsiteX94" fmla="*/ 697973 w 2048683"/>
                <a:gd name="connsiteY94" fmla="*/ 1773327 h 2058829"/>
                <a:gd name="connsiteX95" fmla="*/ 736162 w 2048683"/>
                <a:gd name="connsiteY95" fmla="*/ 1788688 h 2058829"/>
                <a:gd name="connsiteX96" fmla="*/ 742785 w 2048683"/>
                <a:gd name="connsiteY96" fmla="*/ 1832373 h 2058829"/>
                <a:gd name="connsiteX97" fmla="*/ 731934 w 2048683"/>
                <a:gd name="connsiteY97" fmla="*/ 1860556 h 2058829"/>
                <a:gd name="connsiteX98" fmla="*/ 719815 w 2048683"/>
                <a:gd name="connsiteY98" fmla="*/ 1871266 h 2058829"/>
                <a:gd name="connsiteX99" fmla="*/ 746590 w 2048683"/>
                <a:gd name="connsiteY99" fmla="*/ 1908187 h 2058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2048683" h="2058829">
                  <a:moveTo>
                    <a:pt x="662320" y="1633254"/>
                  </a:moveTo>
                  <a:cubicBezTo>
                    <a:pt x="699523" y="1636777"/>
                    <a:pt x="716152" y="1682434"/>
                    <a:pt x="723761" y="1719778"/>
                  </a:cubicBezTo>
                  <a:cubicBezTo>
                    <a:pt x="735035" y="1776146"/>
                    <a:pt x="746449" y="1831527"/>
                    <a:pt x="757582" y="1887472"/>
                  </a:cubicBezTo>
                  <a:cubicBezTo>
                    <a:pt x="689518" y="1919461"/>
                    <a:pt x="695154" y="2002462"/>
                    <a:pt x="726861" y="2058829"/>
                  </a:cubicBezTo>
                  <a:cubicBezTo>
                    <a:pt x="1514078" y="1781332"/>
                    <a:pt x="2042765" y="1039998"/>
                    <a:pt x="2048683" y="205319"/>
                  </a:cubicBezTo>
                  <a:cubicBezTo>
                    <a:pt x="2048683" y="139510"/>
                    <a:pt x="2046429" y="74687"/>
                    <a:pt x="2040651" y="10710"/>
                  </a:cubicBezTo>
                  <a:cubicBezTo>
                    <a:pt x="2039045" y="9639"/>
                    <a:pt x="2037340" y="8695"/>
                    <a:pt x="2035578" y="7891"/>
                  </a:cubicBezTo>
                  <a:cubicBezTo>
                    <a:pt x="1981606" y="-17615"/>
                    <a:pt x="1939048" y="28466"/>
                    <a:pt x="1898322" y="54536"/>
                  </a:cubicBezTo>
                  <a:cubicBezTo>
                    <a:pt x="1889163" y="60454"/>
                    <a:pt x="1770509" y="117949"/>
                    <a:pt x="1768959" y="102026"/>
                  </a:cubicBezTo>
                  <a:cubicBezTo>
                    <a:pt x="1773975" y="153813"/>
                    <a:pt x="1771214" y="206066"/>
                    <a:pt x="1760786" y="257037"/>
                  </a:cubicBezTo>
                  <a:cubicBezTo>
                    <a:pt x="1760363" y="260982"/>
                    <a:pt x="1758517" y="264646"/>
                    <a:pt x="1755571" y="267324"/>
                  </a:cubicBezTo>
                  <a:cubicBezTo>
                    <a:pt x="1747962" y="272538"/>
                    <a:pt x="1739225" y="261969"/>
                    <a:pt x="1736406" y="253232"/>
                  </a:cubicBezTo>
                  <a:cubicBezTo>
                    <a:pt x="1729079" y="230403"/>
                    <a:pt x="1726119" y="206447"/>
                    <a:pt x="1717523" y="184040"/>
                  </a:cubicBezTo>
                  <a:cubicBezTo>
                    <a:pt x="1710266" y="160845"/>
                    <a:pt x="1692989" y="142131"/>
                    <a:pt x="1670456" y="133028"/>
                  </a:cubicBezTo>
                  <a:cubicBezTo>
                    <a:pt x="1647486" y="125841"/>
                    <a:pt x="1622544" y="134296"/>
                    <a:pt x="1598729" y="130914"/>
                  </a:cubicBezTo>
                  <a:cubicBezTo>
                    <a:pt x="1569502" y="125066"/>
                    <a:pt x="1544475" y="106310"/>
                    <a:pt x="1530664" y="79901"/>
                  </a:cubicBezTo>
                  <a:cubicBezTo>
                    <a:pt x="1517841" y="54606"/>
                    <a:pt x="1508357" y="27747"/>
                    <a:pt x="1502481" y="0"/>
                  </a:cubicBezTo>
                  <a:cubicBezTo>
                    <a:pt x="1474297" y="62145"/>
                    <a:pt x="1403837" y="23815"/>
                    <a:pt x="1361561" y="73983"/>
                  </a:cubicBezTo>
                  <a:cubicBezTo>
                    <a:pt x="1348174" y="90047"/>
                    <a:pt x="1331968" y="113299"/>
                    <a:pt x="1312522" y="105549"/>
                  </a:cubicBezTo>
                  <a:cubicBezTo>
                    <a:pt x="1293075" y="97798"/>
                    <a:pt x="1291947" y="66514"/>
                    <a:pt x="1272219" y="64118"/>
                  </a:cubicBezTo>
                  <a:cubicBezTo>
                    <a:pt x="1258127" y="62427"/>
                    <a:pt x="1248262" y="77506"/>
                    <a:pt x="1246148" y="91316"/>
                  </a:cubicBezTo>
                  <a:cubicBezTo>
                    <a:pt x="1246219" y="105281"/>
                    <a:pt x="1244331" y="119175"/>
                    <a:pt x="1240512" y="132605"/>
                  </a:cubicBezTo>
                  <a:cubicBezTo>
                    <a:pt x="1231296" y="150445"/>
                    <a:pt x="1209369" y="157435"/>
                    <a:pt x="1191528" y="148233"/>
                  </a:cubicBezTo>
                  <a:cubicBezTo>
                    <a:pt x="1191275" y="148092"/>
                    <a:pt x="1191021" y="147965"/>
                    <a:pt x="1190767" y="147824"/>
                  </a:cubicBezTo>
                  <a:cubicBezTo>
                    <a:pt x="1175689" y="138806"/>
                    <a:pt x="1169911" y="119640"/>
                    <a:pt x="1160470" y="105549"/>
                  </a:cubicBezTo>
                  <a:cubicBezTo>
                    <a:pt x="1151028" y="91457"/>
                    <a:pt x="1130877" y="77365"/>
                    <a:pt x="1116644" y="88497"/>
                  </a:cubicBezTo>
                  <a:cubicBezTo>
                    <a:pt x="1113389" y="91076"/>
                    <a:pt x="1110739" y="94359"/>
                    <a:pt x="1108893" y="98080"/>
                  </a:cubicBezTo>
                  <a:cubicBezTo>
                    <a:pt x="1094801" y="124573"/>
                    <a:pt x="1110725" y="156702"/>
                    <a:pt x="1129186" y="180095"/>
                  </a:cubicBezTo>
                  <a:cubicBezTo>
                    <a:pt x="1147646" y="203487"/>
                    <a:pt x="1170193" y="227021"/>
                    <a:pt x="1172166" y="256755"/>
                  </a:cubicBezTo>
                  <a:cubicBezTo>
                    <a:pt x="1160723" y="264195"/>
                    <a:pt x="1145420" y="260982"/>
                    <a:pt x="1137923" y="249568"/>
                  </a:cubicBezTo>
                  <a:cubicBezTo>
                    <a:pt x="1136161" y="245354"/>
                    <a:pt x="1133737" y="241451"/>
                    <a:pt x="1130736" y="238013"/>
                  </a:cubicBezTo>
                  <a:cubicBezTo>
                    <a:pt x="1123126" y="231530"/>
                    <a:pt x="1111852" y="238013"/>
                    <a:pt x="1103538" y="243086"/>
                  </a:cubicBezTo>
                  <a:cubicBezTo>
                    <a:pt x="1063602" y="268550"/>
                    <a:pt x="1015210" y="277104"/>
                    <a:pt x="968961" y="266901"/>
                  </a:cubicBezTo>
                  <a:lnTo>
                    <a:pt x="958251" y="85679"/>
                  </a:lnTo>
                  <a:cubicBezTo>
                    <a:pt x="944159" y="85679"/>
                    <a:pt x="936408" y="84270"/>
                    <a:pt x="931194" y="70319"/>
                  </a:cubicBezTo>
                  <a:cubicBezTo>
                    <a:pt x="885959" y="114285"/>
                    <a:pt x="844529" y="161775"/>
                    <a:pt x="794644" y="201515"/>
                  </a:cubicBezTo>
                  <a:cubicBezTo>
                    <a:pt x="788246" y="205672"/>
                    <a:pt x="783313" y="211731"/>
                    <a:pt x="780552" y="218848"/>
                  </a:cubicBezTo>
                  <a:cubicBezTo>
                    <a:pt x="779706" y="226767"/>
                    <a:pt x="779706" y="234743"/>
                    <a:pt x="780552" y="242663"/>
                  </a:cubicBezTo>
                  <a:cubicBezTo>
                    <a:pt x="779001" y="269015"/>
                    <a:pt x="743630" y="275920"/>
                    <a:pt x="717279" y="275215"/>
                  </a:cubicBezTo>
                  <a:cubicBezTo>
                    <a:pt x="709528" y="279443"/>
                    <a:pt x="714038" y="291985"/>
                    <a:pt x="721647" y="296212"/>
                  </a:cubicBezTo>
                  <a:cubicBezTo>
                    <a:pt x="729257" y="300440"/>
                    <a:pt x="738839" y="300863"/>
                    <a:pt x="745745" y="306358"/>
                  </a:cubicBezTo>
                  <a:cubicBezTo>
                    <a:pt x="755087" y="315969"/>
                    <a:pt x="757751" y="330244"/>
                    <a:pt x="752508" y="342575"/>
                  </a:cubicBezTo>
                  <a:cubicBezTo>
                    <a:pt x="737007" y="387359"/>
                    <a:pt x="688545" y="411540"/>
                    <a:pt x="643437" y="396969"/>
                  </a:cubicBezTo>
                  <a:cubicBezTo>
                    <a:pt x="638181" y="395447"/>
                    <a:pt x="633530" y="392291"/>
                    <a:pt x="630191" y="387951"/>
                  </a:cubicBezTo>
                  <a:cubicBezTo>
                    <a:pt x="623567" y="378086"/>
                    <a:pt x="630191" y="365122"/>
                    <a:pt x="631036" y="353285"/>
                  </a:cubicBezTo>
                  <a:cubicBezTo>
                    <a:pt x="635827" y="306499"/>
                    <a:pt x="585379" y="317350"/>
                    <a:pt x="562127" y="330315"/>
                  </a:cubicBezTo>
                  <a:cubicBezTo>
                    <a:pt x="530561" y="347789"/>
                    <a:pt x="512946" y="394292"/>
                    <a:pt x="507027" y="427549"/>
                  </a:cubicBezTo>
                  <a:cubicBezTo>
                    <a:pt x="500122" y="466442"/>
                    <a:pt x="470811" y="724325"/>
                    <a:pt x="384709" y="688672"/>
                  </a:cubicBezTo>
                  <a:cubicBezTo>
                    <a:pt x="376846" y="684755"/>
                    <a:pt x="370533" y="678300"/>
                    <a:pt x="366813" y="670353"/>
                  </a:cubicBezTo>
                  <a:cubicBezTo>
                    <a:pt x="354271" y="646819"/>
                    <a:pt x="355117" y="618635"/>
                    <a:pt x="346098" y="593834"/>
                  </a:cubicBezTo>
                  <a:cubicBezTo>
                    <a:pt x="337079" y="569032"/>
                    <a:pt x="308613" y="546203"/>
                    <a:pt x="285502" y="559168"/>
                  </a:cubicBezTo>
                  <a:cubicBezTo>
                    <a:pt x="276202" y="564240"/>
                    <a:pt x="270283" y="573964"/>
                    <a:pt x="261405" y="579883"/>
                  </a:cubicBezTo>
                  <a:cubicBezTo>
                    <a:pt x="236744" y="596088"/>
                    <a:pt x="201514" y="576500"/>
                    <a:pt x="174599" y="588901"/>
                  </a:cubicBezTo>
                  <a:cubicBezTo>
                    <a:pt x="163170" y="596257"/>
                    <a:pt x="152376" y="604558"/>
                    <a:pt x="142328" y="613703"/>
                  </a:cubicBezTo>
                  <a:cubicBezTo>
                    <a:pt x="131055" y="621454"/>
                    <a:pt x="114145" y="623849"/>
                    <a:pt x="105549" y="612858"/>
                  </a:cubicBezTo>
                  <a:cubicBezTo>
                    <a:pt x="96952" y="601866"/>
                    <a:pt x="107099" y="581715"/>
                    <a:pt x="99771" y="568327"/>
                  </a:cubicBezTo>
                  <a:cubicBezTo>
                    <a:pt x="92443" y="554940"/>
                    <a:pt x="68346" y="557194"/>
                    <a:pt x="60313" y="571005"/>
                  </a:cubicBezTo>
                  <a:cubicBezTo>
                    <a:pt x="53535" y="585928"/>
                    <a:pt x="56184" y="603430"/>
                    <a:pt x="67077" y="615676"/>
                  </a:cubicBezTo>
                  <a:cubicBezTo>
                    <a:pt x="73348" y="621426"/>
                    <a:pt x="78168" y="628570"/>
                    <a:pt x="81169" y="636532"/>
                  </a:cubicBezTo>
                  <a:cubicBezTo>
                    <a:pt x="84270" y="650624"/>
                    <a:pt x="70319" y="663307"/>
                    <a:pt x="57918" y="671903"/>
                  </a:cubicBezTo>
                  <a:lnTo>
                    <a:pt x="0" y="712769"/>
                  </a:lnTo>
                  <a:cubicBezTo>
                    <a:pt x="3072" y="726593"/>
                    <a:pt x="14219" y="737191"/>
                    <a:pt x="28184" y="739544"/>
                  </a:cubicBezTo>
                  <a:cubicBezTo>
                    <a:pt x="41289" y="743208"/>
                    <a:pt x="55381" y="743067"/>
                    <a:pt x="68346" y="747435"/>
                  </a:cubicBezTo>
                  <a:cubicBezTo>
                    <a:pt x="131196" y="768433"/>
                    <a:pt x="131055" y="861580"/>
                    <a:pt x="213352" y="843261"/>
                  </a:cubicBezTo>
                  <a:cubicBezTo>
                    <a:pt x="210787" y="821461"/>
                    <a:pt x="226387" y="801718"/>
                    <a:pt x="248173" y="799153"/>
                  </a:cubicBezTo>
                  <a:cubicBezTo>
                    <a:pt x="251921" y="798716"/>
                    <a:pt x="255712" y="798801"/>
                    <a:pt x="259432" y="799435"/>
                  </a:cubicBezTo>
                  <a:cubicBezTo>
                    <a:pt x="289589" y="806763"/>
                    <a:pt x="309177" y="849884"/>
                    <a:pt x="339052" y="841710"/>
                  </a:cubicBezTo>
                  <a:cubicBezTo>
                    <a:pt x="349479" y="838751"/>
                    <a:pt x="357371" y="829592"/>
                    <a:pt x="367940" y="827618"/>
                  </a:cubicBezTo>
                  <a:cubicBezTo>
                    <a:pt x="397110" y="820714"/>
                    <a:pt x="411343" y="865385"/>
                    <a:pt x="419516" y="883986"/>
                  </a:cubicBezTo>
                  <a:cubicBezTo>
                    <a:pt x="446573" y="947118"/>
                    <a:pt x="404438" y="954446"/>
                    <a:pt x="406129" y="1010813"/>
                  </a:cubicBezTo>
                  <a:cubicBezTo>
                    <a:pt x="406834" y="1036461"/>
                    <a:pt x="425999" y="1058303"/>
                    <a:pt x="430649" y="1083669"/>
                  </a:cubicBezTo>
                  <a:cubicBezTo>
                    <a:pt x="435300" y="1109034"/>
                    <a:pt x="426844" y="1131159"/>
                    <a:pt x="430649" y="1154128"/>
                  </a:cubicBezTo>
                  <a:cubicBezTo>
                    <a:pt x="439245" y="1218810"/>
                    <a:pt x="524783" y="1179635"/>
                    <a:pt x="562690" y="1172166"/>
                  </a:cubicBezTo>
                  <a:cubicBezTo>
                    <a:pt x="542116" y="1208805"/>
                    <a:pt x="572836" y="1253335"/>
                    <a:pt x="606234" y="1278701"/>
                  </a:cubicBezTo>
                  <a:cubicBezTo>
                    <a:pt x="657529" y="1317735"/>
                    <a:pt x="648510" y="1314495"/>
                    <a:pt x="655133" y="1370721"/>
                  </a:cubicBezTo>
                  <a:cubicBezTo>
                    <a:pt x="656092" y="1386011"/>
                    <a:pt x="665491" y="1399483"/>
                    <a:pt x="679512" y="1405669"/>
                  </a:cubicBezTo>
                  <a:cubicBezTo>
                    <a:pt x="704032" y="1414406"/>
                    <a:pt x="727989" y="1390168"/>
                    <a:pt x="753918" y="1387632"/>
                  </a:cubicBezTo>
                  <a:cubicBezTo>
                    <a:pt x="766319" y="1386363"/>
                    <a:pt x="779001" y="1390309"/>
                    <a:pt x="791261" y="1387632"/>
                  </a:cubicBezTo>
                  <a:cubicBezTo>
                    <a:pt x="823673" y="1382136"/>
                    <a:pt x="834946" y="1342537"/>
                    <a:pt x="855943" y="1317172"/>
                  </a:cubicBezTo>
                  <a:cubicBezTo>
                    <a:pt x="874967" y="1294949"/>
                    <a:pt x="903644" y="1283422"/>
                    <a:pt x="932744" y="1286311"/>
                  </a:cubicBezTo>
                  <a:cubicBezTo>
                    <a:pt x="934999" y="1302911"/>
                    <a:pt x="934999" y="1319736"/>
                    <a:pt x="932744" y="1336337"/>
                  </a:cubicBezTo>
                  <a:lnTo>
                    <a:pt x="878349" y="1370017"/>
                  </a:lnTo>
                  <a:cubicBezTo>
                    <a:pt x="861679" y="1378754"/>
                    <a:pt x="847206" y="1391197"/>
                    <a:pt x="836073" y="1406374"/>
                  </a:cubicBezTo>
                  <a:cubicBezTo>
                    <a:pt x="831846" y="1416055"/>
                    <a:pt x="826083" y="1425003"/>
                    <a:pt x="819022" y="1432867"/>
                  </a:cubicBezTo>
                  <a:cubicBezTo>
                    <a:pt x="803098" y="1446959"/>
                    <a:pt x="779142" y="1438222"/>
                    <a:pt x="758145" y="1436812"/>
                  </a:cubicBezTo>
                  <a:cubicBezTo>
                    <a:pt x="707415" y="1433571"/>
                    <a:pt x="624836" y="1464996"/>
                    <a:pt x="575937" y="1481202"/>
                  </a:cubicBezTo>
                  <a:cubicBezTo>
                    <a:pt x="523797" y="1498394"/>
                    <a:pt x="505477" y="1535315"/>
                    <a:pt x="457424" y="1551661"/>
                  </a:cubicBezTo>
                  <a:cubicBezTo>
                    <a:pt x="449913" y="1555607"/>
                    <a:pt x="447010" y="1564879"/>
                    <a:pt x="450956" y="1572405"/>
                  </a:cubicBezTo>
                  <a:cubicBezTo>
                    <a:pt x="451279" y="1573025"/>
                    <a:pt x="451660" y="1573631"/>
                    <a:pt x="452069" y="1574209"/>
                  </a:cubicBezTo>
                  <a:cubicBezTo>
                    <a:pt x="457776" y="1581297"/>
                    <a:pt x="466118" y="1585764"/>
                    <a:pt x="475180" y="1586609"/>
                  </a:cubicBezTo>
                  <a:cubicBezTo>
                    <a:pt x="495838" y="1590132"/>
                    <a:pt x="517075" y="1586609"/>
                    <a:pt x="535493" y="1576604"/>
                  </a:cubicBezTo>
                  <a:cubicBezTo>
                    <a:pt x="511537" y="1589710"/>
                    <a:pt x="581433" y="1647064"/>
                    <a:pt x="594115" y="1650305"/>
                  </a:cubicBezTo>
                  <a:cubicBezTo>
                    <a:pt x="614831" y="1654955"/>
                    <a:pt x="642732" y="1639313"/>
                    <a:pt x="663870" y="1638327"/>
                  </a:cubicBezTo>
                  <a:cubicBezTo>
                    <a:pt x="716152" y="1635649"/>
                    <a:pt x="746449" y="1646077"/>
                    <a:pt x="712065" y="1702868"/>
                  </a:cubicBezTo>
                  <a:cubicBezTo>
                    <a:pt x="698959" y="1724710"/>
                    <a:pt x="683881" y="1752330"/>
                    <a:pt x="697973" y="1773327"/>
                  </a:cubicBezTo>
                  <a:cubicBezTo>
                    <a:pt x="712741" y="1768733"/>
                    <a:pt x="728693" y="1775145"/>
                    <a:pt x="736162" y="1788688"/>
                  </a:cubicBezTo>
                  <a:cubicBezTo>
                    <a:pt x="743151" y="1802117"/>
                    <a:pt x="745477" y="1817477"/>
                    <a:pt x="742785" y="1832373"/>
                  </a:cubicBezTo>
                  <a:cubicBezTo>
                    <a:pt x="742602" y="1842758"/>
                    <a:pt x="738755" y="1852735"/>
                    <a:pt x="731934" y="1860556"/>
                  </a:cubicBezTo>
                  <a:cubicBezTo>
                    <a:pt x="727481" y="1863628"/>
                    <a:pt x="723409" y="1867222"/>
                    <a:pt x="719815" y="1871266"/>
                  </a:cubicBezTo>
                  <a:cubicBezTo>
                    <a:pt x="710092" y="1885358"/>
                    <a:pt x="730102" y="1901846"/>
                    <a:pt x="746590" y="1908187"/>
                  </a:cubicBezTo>
                </a:path>
              </a:pathLst>
            </a:custGeom>
            <a:solidFill>
              <a:srgbClr val="F5F5F5">
                <a:alpha val="40000"/>
              </a:srgbClr>
            </a:solidFill>
            <a:ln w="14078" cap="flat">
              <a:noFill/>
              <a:prstDash val="solid"/>
              <a:miter/>
            </a:ln>
          </p:spPr>
          <p:txBody>
            <a:bodyPr rtlCol="0" anchor="ctr"/>
            <a:lstStyle/>
            <a:p>
              <a:endParaRPr lang="en-IN"/>
            </a:p>
          </p:txBody>
        </p:sp>
        <p:sp>
          <p:nvSpPr>
            <p:cNvPr id="19" name="Freeform: Shape 18">
              <a:extLst>
                <a:ext uri="{FF2B5EF4-FFF2-40B4-BE49-F238E27FC236}">
                  <a16:creationId xmlns:a16="http://schemas.microsoft.com/office/drawing/2014/main" id="{6B1D7B3C-A141-CC0A-7259-1B12B602C63B}"/>
                </a:ext>
              </a:extLst>
            </p:cNvPr>
            <p:cNvSpPr/>
            <p:nvPr/>
          </p:nvSpPr>
          <p:spPr>
            <a:xfrm>
              <a:off x="4294170" y="1560821"/>
              <a:ext cx="2067498" cy="1750920"/>
            </a:xfrm>
            <a:custGeom>
              <a:avLst/>
              <a:gdLst>
                <a:gd name="connsiteX0" fmla="*/ 826632 w 2067498"/>
                <a:gd name="connsiteY0" fmla="*/ 1016591 h 1750920"/>
                <a:gd name="connsiteX1" fmla="*/ 883000 w 2067498"/>
                <a:gd name="connsiteY1" fmla="*/ 1025469 h 1750920"/>
                <a:gd name="connsiteX2" fmla="*/ 939367 w 2067498"/>
                <a:gd name="connsiteY2" fmla="*/ 1042943 h 1750920"/>
                <a:gd name="connsiteX3" fmla="*/ 940495 w 2067498"/>
                <a:gd name="connsiteY3" fmla="*/ 972483 h 1750920"/>
                <a:gd name="connsiteX4" fmla="*/ 944018 w 2067498"/>
                <a:gd name="connsiteY4" fmla="*/ 960083 h 1750920"/>
                <a:gd name="connsiteX5" fmla="*/ 956842 w 2067498"/>
                <a:gd name="connsiteY5" fmla="*/ 957123 h 1750920"/>
                <a:gd name="connsiteX6" fmla="*/ 1002358 w 2067498"/>
                <a:gd name="connsiteY6" fmla="*/ 959237 h 1750920"/>
                <a:gd name="connsiteX7" fmla="*/ 984743 w 2067498"/>
                <a:gd name="connsiteY7" fmla="*/ 1008277 h 1750920"/>
                <a:gd name="connsiteX8" fmla="*/ 1003345 w 2067498"/>
                <a:gd name="connsiteY8" fmla="*/ 1023778 h 1750920"/>
                <a:gd name="connsiteX9" fmla="*/ 997849 w 2067498"/>
                <a:gd name="connsiteY9" fmla="*/ 1164697 h 1750920"/>
                <a:gd name="connsiteX10" fmla="*/ 970792 w 2067498"/>
                <a:gd name="connsiteY10" fmla="*/ 1323513 h 1750920"/>
                <a:gd name="connsiteX11" fmla="*/ 989394 w 2067498"/>
                <a:gd name="connsiteY11" fmla="*/ 1377626 h 1750920"/>
                <a:gd name="connsiteX12" fmla="*/ 1044211 w 2067498"/>
                <a:gd name="connsiteY12" fmla="*/ 1394818 h 1750920"/>
                <a:gd name="connsiteX13" fmla="*/ 1129749 w 2067498"/>
                <a:gd name="connsiteY13" fmla="*/ 1447804 h 1750920"/>
                <a:gd name="connsiteX14" fmla="*/ 1270668 w 2067498"/>
                <a:gd name="connsiteY14" fmla="*/ 1297302 h 1750920"/>
                <a:gd name="connsiteX15" fmla="*/ 1255308 w 2067498"/>
                <a:gd name="connsiteY15" fmla="*/ 1210355 h 1750920"/>
                <a:gd name="connsiteX16" fmla="*/ 1274191 w 2067498"/>
                <a:gd name="connsiteY16" fmla="*/ 1151451 h 1750920"/>
                <a:gd name="connsiteX17" fmla="*/ 1326149 w 2067498"/>
                <a:gd name="connsiteY17" fmla="*/ 1163809 h 1750920"/>
                <a:gd name="connsiteX18" fmla="*/ 1331546 w 2067498"/>
                <a:gd name="connsiteY18" fmla="*/ 1179635 h 1750920"/>
                <a:gd name="connsiteX19" fmla="*/ 1328445 w 2067498"/>
                <a:gd name="connsiteY19" fmla="*/ 1258127 h 1750920"/>
                <a:gd name="connsiteX20" fmla="*/ 1431175 w 2067498"/>
                <a:gd name="connsiteY20" fmla="*/ 1253899 h 1750920"/>
                <a:gd name="connsiteX21" fmla="*/ 1473775 w 2067498"/>
                <a:gd name="connsiteY21" fmla="*/ 1301093 h 1750920"/>
                <a:gd name="connsiteX22" fmla="*/ 1494589 w 2067498"/>
                <a:gd name="connsiteY22" fmla="*/ 1297161 h 1750920"/>
                <a:gd name="connsiteX23" fmla="*/ 1513331 w 2067498"/>
                <a:gd name="connsiteY23" fmla="*/ 1260522 h 1750920"/>
                <a:gd name="connsiteX24" fmla="*/ 1526014 w 2067498"/>
                <a:gd name="connsiteY24" fmla="*/ 1265032 h 1750920"/>
                <a:gd name="connsiteX25" fmla="*/ 1573645 w 2067498"/>
                <a:gd name="connsiteY25" fmla="*/ 1295329 h 1750920"/>
                <a:gd name="connsiteX26" fmla="*/ 1687226 w 2067498"/>
                <a:gd name="connsiteY26" fmla="*/ 1337605 h 1750920"/>
                <a:gd name="connsiteX27" fmla="*/ 1691735 w 2067498"/>
                <a:gd name="connsiteY27" fmla="*/ 1356770 h 1750920"/>
                <a:gd name="connsiteX28" fmla="*/ 1726965 w 2067498"/>
                <a:gd name="connsiteY28" fmla="*/ 1371848 h 1750920"/>
                <a:gd name="connsiteX29" fmla="*/ 1752471 w 2067498"/>
                <a:gd name="connsiteY29" fmla="*/ 1341128 h 1750920"/>
                <a:gd name="connsiteX30" fmla="*/ 1755571 w 2067498"/>
                <a:gd name="connsiteY30" fmla="*/ 1312944 h 1750920"/>
                <a:gd name="connsiteX31" fmla="*/ 1840123 w 2067498"/>
                <a:gd name="connsiteY31" fmla="*/ 1289693 h 1750920"/>
                <a:gd name="connsiteX32" fmla="*/ 1894941 w 2067498"/>
                <a:gd name="connsiteY32" fmla="*/ 1191895 h 1750920"/>
                <a:gd name="connsiteX33" fmla="*/ 1981888 w 2067498"/>
                <a:gd name="connsiteY33" fmla="*/ 1238257 h 1750920"/>
                <a:gd name="connsiteX34" fmla="*/ 2044738 w 2067498"/>
                <a:gd name="connsiteY34" fmla="*/ 1169207 h 1750920"/>
                <a:gd name="connsiteX35" fmla="*/ 2062775 w 2067498"/>
                <a:gd name="connsiteY35" fmla="*/ 1055344 h 1750920"/>
                <a:gd name="connsiteX36" fmla="*/ 2060662 w 2067498"/>
                <a:gd name="connsiteY36" fmla="*/ 1009968 h 1750920"/>
                <a:gd name="connsiteX37" fmla="*/ 2008803 w 2067498"/>
                <a:gd name="connsiteY37" fmla="*/ 983616 h 1750920"/>
                <a:gd name="connsiteX38" fmla="*/ 2004294 w 2067498"/>
                <a:gd name="connsiteY38" fmla="*/ 965438 h 1750920"/>
                <a:gd name="connsiteX39" fmla="*/ 1921701 w 2067498"/>
                <a:gd name="connsiteY39" fmla="*/ 911860 h 1750920"/>
                <a:gd name="connsiteX40" fmla="*/ 1921574 w 2067498"/>
                <a:gd name="connsiteY40" fmla="*/ 911888 h 1750920"/>
                <a:gd name="connsiteX41" fmla="*/ 1908892 w 2067498"/>
                <a:gd name="connsiteY41" fmla="*/ 873699 h 1750920"/>
                <a:gd name="connsiteX42" fmla="*/ 1888317 w 2067498"/>
                <a:gd name="connsiteY42" fmla="*/ 841429 h 1750920"/>
                <a:gd name="connsiteX43" fmla="*/ 1865348 w 2067498"/>
                <a:gd name="connsiteY43" fmla="*/ 877363 h 1750920"/>
                <a:gd name="connsiteX44" fmla="*/ 1872957 w 2067498"/>
                <a:gd name="connsiteY44" fmla="*/ 925698 h 1750920"/>
                <a:gd name="connsiteX45" fmla="*/ 1877044 w 2067498"/>
                <a:gd name="connsiteY45" fmla="*/ 961492 h 1750920"/>
                <a:gd name="connsiteX46" fmla="*/ 1858724 w 2067498"/>
                <a:gd name="connsiteY46" fmla="*/ 981784 h 1750920"/>
                <a:gd name="connsiteX47" fmla="*/ 1797706 w 2067498"/>
                <a:gd name="connsiteY47" fmla="*/ 1006445 h 1750920"/>
                <a:gd name="connsiteX48" fmla="*/ 1751203 w 2067498"/>
                <a:gd name="connsiteY48" fmla="*/ 967692 h 1750920"/>
                <a:gd name="connsiteX49" fmla="*/ 1751203 w 2067498"/>
                <a:gd name="connsiteY49" fmla="*/ 949795 h 1750920"/>
                <a:gd name="connsiteX50" fmla="*/ 1713296 w 2067498"/>
                <a:gd name="connsiteY50" fmla="*/ 931758 h 1750920"/>
                <a:gd name="connsiteX51" fmla="*/ 1667920 w 2067498"/>
                <a:gd name="connsiteY51" fmla="*/ 937113 h 1750920"/>
                <a:gd name="connsiteX52" fmla="*/ 1651009 w 2067498"/>
                <a:gd name="connsiteY52" fmla="*/ 903433 h 1750920"/>
                <a:gd name="connsiteX53" fmla="*/ 1593796 w 2067498"/>
                <a:gd name="connsiteY53" fmla="*/ 912734 h 1750920"/>
                <a:gd name="connsiteX54" fmla="*/ 1591823 w 2067498"/>
                <a:gd name="connsiteY54" fmla="*/ 933167 h 1750920"/>
                <a:gd name="connsiteX55" fmla="*/ 1502058 w 2067498"/>
                <a:gd name="connsiteY55" fmla="*/ 992635 h 1750920"/>
                <a:gd name="connsiteX56" fmla="*/ 1476692 w 2067498"/>
                <a:gd name="connsiteY56" fmla="*/ 886100 h 1750920"/>
                <a:gd name="connsiteX57" fmla="*/ 1408628 w 2067498"/>
                <a:gd name="connsiteY57" fmla="*/ 872853 h 1750920"/>
                <a:gd name="connsiteX58" fmla="*/ 1422720 w 2067498"/>
                <a:gd name="connsiteY58" fmla="*/ 852843 h 1750920"/>
                <a:gd name="connsiteX59" fmla="*/ 1507272 w 2067498"/>
                <a:gd name="connsiteY59" fmla="*/ 875954 h 1750920"/>
                <a:gd name="connsiteX60" fmla="*/ 1521364 w 2067498"/>
                <a:gd name="connsiteY60" fmla="*/ 797180 h 1750920"/>
                <a:gd name="connsiteX61" fmla="*/ 1597742 w 2067498"/>
                <a:gd name="connsiteY61" fmla="*/ 777874 h 1750920"/>
                <a:gd name="connsiteX62" fmla="*/ 1603379 w 2067498"/>
                <a:gd name="connsiteY62" fmla="*/ 755609 h 1750920"/>
                <a:gd name="connsiteX63" fmla="*/ 1648473 w 2067498"/>
                <a:gd name="connsiteY63" fmla="*/ 640337 h 1750920"/>
                <a:gd name="connsiteX64" fmla="*/ 1668061 w 2067498"/>
                <a:gd name="connsiteY64" fmla="*/ 637659 h 1750920"/>
                <a:gd name="connsiteX65" fmla="*/ 1683139 w 2067498"/>
                <a:gd name="connsiteY65" fmla="*/ 584392 h 1750920"/>
                <a:gd name="connsiteX66" fmla="*/ 1621416 w 2067498"/>
                <a:gd name="connsiteY66" fmla="*/ 601020 h 1750920"/>
                <a:gd name="connsiteX67" fmla="*/ 1564062 w 2067498"/>
                <a:gd name="connsiteY67" fmla="*/ 592002 h 1750920"/>
                <a:gd name="connsiteX68" fmla="*/ 1561103 w 2067498"/>
                <a:gd name="connsiteY68" fmla="*/ 545639 h 1750920"/>
                <a:gd name="connsiteX69" fmla="*/ 1544334 w 2067498"/>
                <a:gd name="connsiteY69" fmla="*/ 531547 h 1750920"/>
                <a:gd name="connsiteX70" fmla="*/ 1562089 w 2067498"/>
                <a:gd name="connsiteY70" fmla="*/ 484057 h 1750920"/>
                <a:gd name="connsiteX71" fmla="*/ 1511358 w 2067498"/>
                <a:gd name="connsiteY71" fmla="*/ 446714 h 1750920"/>
                <a:gd name="connsiteX72" fmla="*/ 1439631 w 2067498"/>
                <a:gd name="connsiteY72" fmla="*/ 442204 h 1750920"/>
                <a:gd name="connsiteX73" fmla="*/ 1423002 w 2067498"/>
                <a:gd name="connsiteY73" fmla="*/ 425999 h 1750920"/>
                <a:gd name="connsiteX74" fmla="*/ 1355079 w 2067498"/>
                <a:gd name="connsiteY74" fmla="*/ 407961 h 1750920"/>
                <a:gd name="connsiteX75" fmla="*/ 1404542 w 2067498"/>
                <a:gd name="connsiteY75" fmla="*/ 240267 h 1750920"/>
                <a:gd name="connsiteX76" fmla="*/ 1293638 w 2067498"/>
                <a:gd name="connsiteY76" fmla="*/ 82297 h 1750920"/>
                <a:gd name="connsiteX77" fmla="*/ 1238539 w 2067498"/>
                <a:gd name="connsiteY77" fmla="*/ 0 h 1750920"/>
                <a:gd name="connsiteX78" fmla="*/ 10851 w 2067498"/>
                <a:gd name="connsiteY78" fmla="*/ 1530101 h 1750920"/>
                <a:gd name="connsiteX79" fmla="*/ 0 w 2067498"/>
                <a:gd name="connsiteY79" fmla="*/ 1623107 h 1750920"/>
                <a:gd name="connsiteX80" fmla="*/ 161353 w 2067498"/>
                <a:gd name="connsiteY80" fmla="*/ 1603942 h 1750920"/>
                <a:gd name="connsiteX81" fmla="*/ 244636 w 2067498"/>
                <a:gd name="connsiteY81" fmla="*/ 1750921 h 1750920"/>
                <a:gd name="connsiteX82" fmla="*/ 266056 w 2067498"/>
                <a:gd name="connsiteY82" fmla="*/ 1709773 h 1750920"/>
                <a:gd name="connsiteX83" fmla="*/ 289448 w 2067498"/>
                <a:gd name="connsiteY83" fmla="*/ 1695681 h 1750920"/>
                <a:gd name="connsiteX84" fmla="*/ 302413 w 2067498"/>
                <a:gd name="connsiteY84" fmla="*/ 1673979 h 1750920"/>
                <a:gd name="connsiteX85" fmla="*/ 350466 w 2067498"/>
                <a:gd name="connsiteY85" fmla="*/ 1689762 h 1750920"/>
                <a:gd name="connsiteX86" fmla="*/ 405707 w 2067498"/>
                <a:gd name="connsiteY86" fmla="*/ 1722596 h 1750920"/>
                <a:gd name="connsiteX87" fmla="*/ 530843 w 2067498"/>
                <a:gd name="connsiteY87" fmla="*/ 1678770 h 1750920"/>
                <a:gd name="connsiteX88" fmla="*/ 635546 w 2067498"/>
                <a:gd name="connsiteY88" fmla="*/ 1638749 h 1750920"/>
                <a:gd name="connsiteX89" fmla="*/ 616099 w 2067498"/>
                <a:gd name="connsiteY89" fmla="*/ 1599856 h 1750920"/>
                <a:gd name="connsiteX90" fmla="*/ 648933 w 2067498"/>
                <a:gd name="connsiteY90" fmla="*/ 1559976 h 1750920"/>
                <a:gd name="connsiteX91" fmla="*/ 668943 w 2067498"/>
                <a:gd name="connsiteY91" fmla="*/ 1486416 h 1750920"/>
                <a:gd name="connsiteX92" fmla="*/ 728834 w 2067498"/>
                <a:gd name="connsiteY92" fmla="*/ 1399610 h 1750920"/>
                <a:gd name="connsiteX93" fmla="*/ 644283 w 2067498"/>
                <a:gd name="connsiteY93" fmla="*/ 1312944 h 1750920"/>
                <a:gd name="connsiteX94" fmla="*/ 723197 w 2067498"/>
                <a:gd name="connsiteY94" fmla="*/ 1177521 h 1750920"/>
                <a:gd name="connsiteX95" fmla="*/ 705160 w 2067498"/>
                <a:gd name="connsiteY95" fmla="*/ 1119462 h 1750920"/>
                <a:gd name="connsiteX96" fmla="*/ 650483 w 2067498"/>
                <a:gd name="connsiteY96" fmla="*/ 1006727 h 1750920"/>
                <a:gd name="connsiteX97" fmla="*/ 639773 w 2067498"/>
                <a:gd name="connsiteY97" fmla="*/ 957264 h 1750920"/>
                <a:gd name="connsiteX98" fmla="*/ 683317 w 2067498"/>
                <a:gd name="connsiteY98" fmla="*/ 917102 h 1750920"/>
                <a:gd name="connsiteX99" fmla="*/ 742362 w 2067498"/>
                <a:gd name="connsiteY99" fmla="*/ 887368 h 1750920"/>
                <a:gd name="connsiteX100" fmla="*/ 768292 w 2067498"/>
                <a:gd name="connsiteY100" fmla="*/ 880745 h 1750920"/>
                <a:gd name="connsiteX101" fmla="*/ 790839 w 2067498"/>
                <a:gd name="connsiteY101" fmla="*/ 897796 h 1750920"/>
                <a:gd name="connsiteX102" fmla="*/ 833114 w 2067498"/>
                <a:gd name="connsiteY102" fmla="*/ 1046043 h 1750920"/>
                <a:gd name="connsiteX103" fmla="*/ 1038011 w 2067498"/>
                <a:gd name="connsiteY103" fmla="*/ 989816 h 1750920"/>
                <a:gd name="connsiteX104" fmla="*/ 1034911 w 2067498"/>
                <a:gd name="connsiteY104" fmla="*/ 1112557 h 1750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2067498" h="1750920">
                  <a:moveTo>
                    <a:pt x="826632" y="1016591"/>
                  </a:moveTo>
                  <a:cubicBezTo>
                    <a:pt x="842838" y="1004472"/>
                    <a:pt x="865948" y="1014336"/>
                    <a:pt x="883000" y="1025469"/>
                  </a:cubicBezTo>
                  <a:cubicBezTo>
                    <a:pt x="900051" y="1036602"/>
                    <a:pt x="919780" y="1049848"/>
                    <a:pt x="939367" y="1042943"/>
                  </a:cubicBezTo>
                  <a:cubicBezTo>
                    <a:pt x="939367" y="1019410"/>
                    <a:pt x="940072" y="995735"/>
                    <a:pt x="940495" y="972483"/>
                  </a:cubicBezTo>
                  <a:cubicBezTo>
                    <a:pt x="939917" y="968044"/>
                    <a:pt x="941199" y="963563"/>
                    <a:pt x="944018" y="960083"/>
                  </a:cubicBezTo>
                  <a:cubicBezTo>
                    <a:pt x="947738" y="957447"/>
                    <a:pt x="952346" y="956391"/>
                    <a:pt x="956842" y="957123"/>
                  </a:cubicBezTo>
                  <a:lnTo>
                    <a:pt x="1002358" y="959237"/>
                  </a:lnTo>
                  <a:cubicBezTo>
                    <a:pt x="1015041" y="973329"/>
                    <a:pt x="979811" y="990098"/>
                    <a:pt x="984743" y="1008277"/>
                  </a:cubicBezTo>
                  <a:cubicBezTo>
                    <a:pt x="986998" y="1016309"/>
                    <a:pt x="996017" y="1019832"/>
                    <a:pt x="1003345" y="1023778"/>
                  </a:cubicBezTo>
                  <a:cubicBezTo>
                    <a:pt x="1065913" y="1057317"/>
                    <a:pt x="1026174" y="1127072"/>
                    <a:pt x="997849" y="1164697"/>
                  </a:cubicBezTo>
                  <a:cubicBezTo>
                    <a:pt x="965015" y="1208664"/>
                    <a:pt x="967269" y="1268695"/>
                    <a:pt x="970792" y="1323513"/>
                  </a:cubicBezTo>
                  <a:cubicBezTo>
                    <a:pt x="972061" y="1342960"/>
                    <a:pt x="974456" y="1364802"/>
                    <a:pt x="989394" y="1377626"/>
                  </a:cubicBezTo>
                  <a:cubicBezTo>
                    <a:pt x="1004331" y="1390450"/>
                    <a:pt x="1025610" y="1389323"/>
                    <a:pt x="1044211" y="1394818"/>
                  </a:cubicBezTo>
                  <a:cubicBezTo>
                    <a:pt x="1076623" y="1404260"/>
                    <a:pt x="1099593" y="1432866"/>
                    <a:pt x="1129749" y="1447804"/>
                  </a:cubicBezTo>
                  <a:cubicBezTo>
                    <a:pt x="1235580" y="1499803"/>
                    <a:pt x="1305335" y="1386504"/>
                    <a:pt x="1270668" y="1297302"/>
                  </a:cubicBezTo>
                  <a:cubicBezTo>
                    <a:pt x="1252772" y="1251081"/>
                    <a:pt x="1245162" y="1259818"/>
                    <a:pt x="1255308" y="1210355"/>
                  </a:cubicBezTo>
                  <a:cubicBezTo>
                    <a:pt x="1259677" y="1189781"/>
                    <a:pt x="1252772" y="1165543"/>
                    <a:pt x="1274191" y="1151451"/>
                  </a:cubicBezTo>
                  <a:cubicBezTo>
                    <a:pt x="1291947" y="1140515"/>
                    <a:pt x="1315213" y="1146054"/>
                    <a:pt x="1326149" y="1163809"/>
                  </a:cubicBezTo>
                  <a:cubicBezTo>
                    <a:pt x="1329108" y="1168615"/>
                    <a:pt x="1330954" y="1174026"/>
                    <a:pt x="1331546" y="1179635"/>
                  </a:cubicBezTo>
                  <a:cubicBezTo>
                    <a:pt x="1333378" y="1206832"/>
                    <a:pt x="1339578" y="1232620"/>
                    <a:pt x="1328445" y="1258127"/>
                  </a:cubicBezTo>
                  <a:cubicBezTo>
                    <a:pt x="1359730" y="1246571"/>
                    <a:pt x="1397073" y="1253899"/>
                    <a:pt x="1431175" y="1253899"/>
                  </a:cubicBezTo>
                  <a:cubicBezTo>
                    <a:pt x="1429907" y="1278687"/>
                    <a:pt x="1448974" y="1299825"/>
                    <a:pt x="1473775" y="1301093"/>
                  </a:cubicBezTo>
                  <a:cubicBezTo>
                    <a:pt x="1480920" y="1301459"/>
                    <a:pt x="1488065" y="1300106"/>
                    <a:pt x="1494589" y="1297161"/>
                  </a:cubicBezTo>
                  <a:cubicBezTo>
                    <a:pt x="1493744" y="1281660"/>
                    <a:pt x="1497830" y="1260381"/>
                    <a:pt x="1513331" y="1260522"/>
                  </a:cubicBezTo>
                  <a:cubicBezTo>
                    <a:pt x="1517855" y="1260973"/>
                    <a:pt x="1522209" y="1262523"/>
                    <a:pt x="1526014" y="1265032"/>
                  </a:cubicBezTo>
                  <a:cubicBezTo>
                    <a:pt x="1542220" y="1274614"/>
                    <a:pt x="1556594" y="1287438"/>
                    <a:pt x="1573645" y="1295329"/>
                  </a:cubicBezTo>
                  <a:cubicBezTo>
                    <a:pt x="1599997" y="1307589"/>
                    <a:pt x="1675529" y="1301812"/>
                    <a:pt x="1687226" y="1337605"/>
                  </a:cubicBezTo>
                  <a:cubicBezTo>
                    <a:pt x="1689340" y="1343805"/>
                    <a:pt x="1689340" y="1350570"/>
                    <a:pt x="1691735" y="1356770"/>
                  </a:cubicBezTo>
                  <a:cubicBezTo>
                    <a:pt x="1698119" y="1369833"/>
                    <a:pt x="1713113" y="1376259"/>
                    <a:pt x="1726965" y="1371848"/>
                  </a:cubicBezTo>
                  <a:cubicBezTo>
                    <a:pt x="1740409" y="1366987"/>
                    <a:pt x="1750160" y="1355234"/>
                    <a:pt x="1752471" y="1341128"/>
                  </a:cubicBezTo>
                  <a:cubicBezTo>
                    <a:pt x="1754162" y="1331968"/>
                    <a:pt x="1753176" y="1322386"/>
                    <a:pt x="1755571" y="1312944"/>
                  </a:cubicBezTo>
                  <a:cubicBezTo>
                    <a:pt x="1768395" y="1265032"/>
                    <a:pt x="1817576" y="1302516"/>
                    <a:pt x="1840123" y="1289693"/>
                  </a:cubicBezTo>
                  <a:cubicBezTo>
                    <a:pt x="1850692" y="1283492"/>
                    <a:pt x="1894095" y="1201759"/>
                    <a:pt x="1894941" y="1191895"/>
                  </a:cubicBezTo>
                  <a:cubicBezTo>
                    <a:pt x="1915938" y="1217824"/>
                    <a:pt x="1947222" y="1239807"/>
                    <a:pt x="1981888" y="1238257"/>
                  </a:cubicBezTo>
                  <a:cubicBezTo>
                    <a:pt x="2019936" y="1236425"/>
                    <a:pt x="2036283" y="1206128"/>
                    <a:pt x="2044738" y="1169207"/>
                  </a:cubicBezTo>
                  <a:cubicBezTo>
                    <a:pt x="2053757" y="1130172"/>
                    <a:pt x="2054320" y="1083669"/>
                    <a:pt x="2062775" y="1055344"/>
                  </a:cubicBezTo>
                  <a:cubicBezTo>
                    <a:pt x="2067426" y="1040125"/>
                    <a:pt x="2071371" y="1021664"/>
                    <a:pt x="2060662" y="1009968"/>
                  </a:cubicBezTo>
                  <a:cubicBezTo>
                    <a:pt x="2046570" y="995876"/>
                    <a:pt x="2018386" y="1000949"/>
                    <a:pt x="2008803" y="983616"/>
                  </a:cubicBezTo>
                  <a:cubicBezTo>
                    <a:pt x="2006281" y="977852"/>
                    <a:pt x="2004759" y="971708"/>
                    <a:pt x="2004294" y="965438"/>
                  </a:cubicBezTo>
                  <a:cubicBezTo>
                    <a:pt x="1996276" y="927840"/>
                    <a:pt x="1959298" y="903842"/>
                    <a:pt x="1921701" y="911860"/>
                  </a:cubicBezTo>
                  <a:cubicBezTo>
                    <a:pt x="1921659" y="911874"/>
                    <a:pt x="1921617" y="911874"/>
                    <a:pt x="1921574" y="911888"/>
                  </a:cubicBezTo>
                  <a:cubicBezTo>
                    <a:pt x="1909878" y="904278"/>
                    <a:pt x="1909596" y="887650"/>
                    <a:pt x="1908892" y="873699"/>
                  </a:cubicBezTo>
                  <a:cubicBezTo>
                    <a:pt x="1908187" y="859748"/>
                    <a:pt x="1902268" y="842415"/>
                    <a:pt x="1888317" y="841429"/>
                  </a:cubicBezTo>
                  <a:cubicBezTo>
                    <a:pt x="1874366" y="840442"/>
                    <a:pt x="1865066" y="861298"/>
                    <a:pt x="1865348" y="877363"/>
                  </a:cubicBezTo>
                  <a:cubicBezTo>
                    <a:pt x="1865615" y="893752"/>
                    <a:pt x="1868180" y="910014"/>
                    <a:pt x="1872957" y="925698"/>
                  </a:cubicBezTo>
                  <a:cubicBezTo>
                    <a:pt x="1878101" y="936887"/>
                    <a:pt x="1879538" y="949429"/>
                    <a:pt x="1877044" y="961492"/>
                  </a:cubicBezTo>
                  <a:cubicBezTo>
                    <a:pt x="1873169" y="969975"/>
                    <a:pt x="1866771" y="977063"/>
                    <a:pt x="1858724" y="981784"/>
                  </a:cubicBezTo>
                  <a:cubicBezTo>
                    <a:pt x="1841504" y="996242"/>
                    <a:pt x="1820141" y="1004881"/>
                    <a:pt x="1797706" y="1006445"/>
                  </a:cubicBezTo>
                  <a:cubicBezTo>
                    <a:pt x="1775441" y="1006445"/>
                    <a:pt x="1752049" y="989957"/>
                    <a:pt x="1751203" y="967692"/>
                  </a:cubicBezTo>
                  <a:cubicBezTo>
                    <a:pt x="1751767" y="961745"/>
                    <a:pt x="1751767" y="955742"/>
                    <a:pt x="1751203" y="949795"/>
                  </a:cubicBezTo>
                  <a:cubicBezTo>
                    <a:pt x="1747680" y="934858"/>
                    <a:pt x="1728515" y="929785"/>
                    <a:pt x="1713296" y="931758"/>
                  </a:cubicBezTo>
                  <a:cubicBezTo>
                    <a:pt x="1698584" y="936084"/>
                    <a:pt x="1683238" y="937902"/>
                    <a:pt x="1667920" y="937113"/>
                  </a:cubicBezTo>
                  <a:cubicBezTo>
                    <a:pt x="1652841" y="934153"/>
                    <a:pt x="1639736" y="914425"/>
                    <a:pt x="1651009" y="903433"/>
                  </a:cubicBezTo>
                  <a:cubicBezTo>
                    <a:pt x="1630717" y="896246"/>
                    <a:pt x="1601688" y="892723"/>
                    <a:pt x="1593796" y="912734"/>
                  </a:cubicBezTo>
                  <a:cubicBezTo>
                    <a:pt x="1591936" y="919371"/>
                    <a:pt x="1591260" y="926290"/>
                    <a:pt x="1591823" y="933167"/>
                  </a:cubicBezTo>
                  <a:cubicBezTo>
                    <a:pt x="1590978" y="975443"/>
                    <a:pt x="1538133" y="1037024"/>
                    <a:pt x="1502058" y="992635"/>
                  </a:cubicBezTo>
                  <a:cubicBezTo>
                    <a:pt x="1478383" y="963324"/>
                    <a:pt x="1519250" y="910197"/>
                    <a:pt x="1476692" y="886100"/>
                  </a:cubicBezTo>
                  <a:cubicBezTo>
                    <a:pt x="1456400" y="874686"/>
                    <a:pt x="1428780" y="884832"/>
                    <a:pt x="1408628" y="872853"/>
                  </a:cubicBezTo>
                  <a:cubicBezTo>
                    <a:pt x="1402287" y="865385"/>
                    <a:pt x="1413138" y="855380"/>
                    <a:pt x="1422720" y="852843"/>
                  </a:cubicBezTo>
                  <a:cubicBezTo>
                    <a:pt x="1453004" y="845501"/>
                    <a:pt x="1484936" y="854224"/>
                    <a:pt x="1507272" y="875954"/>
                  </a:cubicBezTo>
                  <a:cubicBezTo>
                    <a:pt x="1519250" y="851293"/>
                    <a:pt x="1500649" y="814936"/>
                    <a:pt x="1521364" y="797180"/>
                  </a:cubicBezTo>
                  <a:cubicBezTo>
                    <a:pt x="1542079" y="779424"/>
                    <a:pt x="1582100" y="800280"/>
                    <a:pt x="1597742" y="777874"/>
                  </a:cubicBezTo>
                  <a:cubicBezTo>
                    <a:pt x="1601547" y="771082"/>
                    <a:pt x="1603492" y="763402"/>
                    <a:pt x="1603379" y="755609"/>
                  </a:cubicBezTo>
                  <a:cubicBezTo>
                    <a:pt x="1606197" y="717138"/>
                    <a:pt x="1594360" y="646819"/>
                    <a:pt x="1648473" y="640337"/>
                  </a:cubicBezTo>
                  <a:cubicBezTo>
                    <a:pt x="1655082" y="640252"/>
                    <a:pt x="1661663" y="639350"/>
                    <a:pt x="1668061" y="637659"/>
                  </a:cubicBezTo>
                  <a:cubicBezTo>
                    <a:pt x="1686803" y="630332"/>
                    <a:pt x="1686662" y="604121"/>
                    <a:pt x="1683139" y="584392"/>
                  </a:cubicBezTo>
                  <a:cubicBezTo>
                    <a:pt x="1662847" y="575655"/>
                    <a:pt x="1640863" y="590733"/>
                    <a:pt x="1621416" y="601020"/>
                  </a:cubicBezTo>
                  <a:cubicBezTo>
                    <a:pt x="1601970" y="611307"/>
                    <a:pt x="1570686" y="613140"/>
                    <a:pt x="1564062" y="592002"/>
                  </a:cubicBezTo>
                  <a:cubicBezTo>
                    <a:pt x="1559271" y="576923"/>
                    <a:pt x="1571108" y="557899"/>
                    <a:pt x="1561103" y="545639"/>
                  </a:cubicBezTo>
                  <a:cubicBezTo>
                    <a:pt x="1556453" y="540002"/>
                    <a:pt x="1548279" y="537748"/>
                    <a:pt x="1544334" y="531547"/>
                  </a:cubicBezTo>
                  <a:cubicBezTo>
                    <a:pt x="1534751" y="516469"/>
                    <a:pt x="1558425" y="501390"/>
                    <a:pt x="1562089" y="484057"/>
                  </a:cubicBezTo>
                  <a:cubicBezTo>
                    <a:pt x="1567726" y="460242"/>
                    <a:pt x="1535738" y="444882"/>
                    <a:pt x="1511358" y="446714"/>
                  </a:cubicBezTo>
                  <a:cubicBezTo>
                    <a:pt x="1486980" y="448546"/>
                    <a:pt x="1459500" y="456719"/>
                    <a:pt x="1439631" y="442204"/>
                  </a:cubicBezTo>
                  <a:cubicBezTo>
                    <a:pt x="1433430" y="437554"/>
                    <a:pt x="1428780" y="431072"/>
                    <a:pt x="1423002" y="425999"/>
                  </a:cubicBezTo>
                  <a:cubicBezTo>
                    <a:pt x="1405106" y="410075"/>
                    <a:pt x="1378895" y="408666"/>
                    <a:pt x="1355079" y="407961"/>
                  </a:cubicBezTo>
                  <a:cubicBezTo>
                    <a:pt x="1316749" y="406975"/>
                    <a:pt x="1403696" y="249850"/>
                    <a:pt x="1404542" y="240267"/>
                  </a:cubicBezTo>
                  <a:cubicBezTo>
                    <a:pt x="1411165" y="167412"/>
                    <a:pt x="1336478" y="128659"/>
                    <a:pt x="1293638" y="82297"/>
                  </a:cubicBezTo>
                  <a:cubicBezTo>
                    <a:pt x="1272233" y="57030"/>
                    <a:pt x="1253744" y="29424"/>
                    <a:pt x="1238539" y="0"/>
                  </a:cubicBezTo>
                  <a:cubicBezTo>
                    <a:pt x="594820" y="254782"/>
                    <a:pt x="118795" y="845515"/>
                    <a:pt x="10851" y="1530101"/>
                  </a:cubicBezTo>
                  <a:cubicBezTo>
                    <a:pt x="5017" y="1560807"/>
                    <a:pt x="1381" y="1591880"/>
                    <a:pt x="0" y="1623107"/>
                  </a:cubicBezTo>
                  <a:cubicBezTo>
                    <a:pt x="45235" y="1610284"/>
                    <a:pt x="115554" y="1576463"/>
                    <a:pt x="161353" y="1603942"/>
                  </a:cubicBezTo>
                  <a:cubicBezTo>
                    <a:pt x="219552" y="1638890"/>
                    <a:pt x="177417" y="1725274"/>
                    <a:pt x="244636" y="1750921"/>
                  </a:cubicBezTo>
                  <a:cubicBezTo>
                    <a:pt x="261264" y="1750921"/>
                    <a:pt x="256473" y="1722737"/>
                    <a:pt x="266056" y="1709773"/>
                  </a:cubicBezTo>
                  <a:cubicBezTo>
                    <a:pt x="272580" y="1703234"/>
                    <a:pt x="280613" y="1698386"/>
                    <a:pt x="289448" y="1695681"/>
                  </a:cubicBezTo>
                  <a:cubicBezTo>
                    <a:pt x="297762" y="1691453"/>
                    <a:pt x="305654" y="1682575"/>
                    <a:pt x="302413" y="1673979"/>
                  </a:cubicBezTo>
                  <a:cubicBezTo>
                    <a:pt x="316505" y="1662565"/>
                    <a:pt x="336938" y="1677079"/>
                    <a:pt x="350466" y="1689762"/>
                  </a:cubicBezTo>
                  <a:cubicBezTo>
                    <a:pt x="365516" y="1705559"/>
                    <a:pt x="384639" y="1716917"/>
                    <a:pt x="405707" y="1722596"/>
                  </a:cubicBezTo>
                  <a:cubicBezTo>
                    <a:pt x="449955" y="1732038"/>
                    <a:pt x="490962" y="1700190"/>
                    <a:pt x="530843" y="1678770"/>
                  </a:cubicBezTo>
                  <a:cubicBezTo>
                    <a:pt x="564410" y="1662156"/>
                    <a:pt x="599456" y="1648769"/>
                    <a:pt x="635546" y="1638749"/>
                  </a:cubicBezTo>
                  <a:cubicBezTo>
                    <a:pt x="618213" y="1639736"/>
                    <a:pt x="609476" y="1615780"/>
                    <a:pt x="616099" y="1599856"/>
                  </a:cubicBezTo>
                  <a:cubicBezTo>
                    <a:pt x="625019" y="1585017"/>
                    <a:pt x="636095" y="1571587"/>
                    <a:pt x="648933" y="1559976"/>
                  </a:cubicBezTo>
                  <a:cubicBezTo>
                    <a:pt x="667675" y="1537147"/>
                    <a:pt x="653161" y="1510654"/>
                    <a:pt x="668943" y="1486416"/>
                  </a:cubicBezTo>
                  <a:cubicBezTo>
                    <a:pt x="688249" y="1456259"/>
                    <a:pt x="725311" y="1435121"/>
                    <a:pt x="728834" y="1399610"/>
                  </a:cubicBezTo>
                  <a:cubicBezTo>
                    <a:pt x="732780" y="1356347"/>
                    <a:pt x="685008" y="1329150"/>
                    <a:pt x="644283" y="1312944"/>
                  </a:cubicBezTo>
                  <a:cubicBezTo>
                    <a:pt x="665562" y="1264186"/>
                    <a:pt x="723197" y="1230788"/>
                    <a:pt x="723197" y="1177521"/>
                  </a:cubicBezTo>
                  <a:cubicBezTo>
                    <a:pt x="721605" y="1157059"/>
                    <a:pt x="715447" y="1137218"/>
                    <a:pt x="705160" y="1119462"/>
                  </a:cubicBezTo>
                  <a:cubicBezTo>
                    <a:pt x="686981" y="1081837"/>
                    <a:pt x="668662" y="1044211"/>
                    <a:pt x="650483" y="1006727"/>
                  </a:cubicBezTo>
                  <a:cubicBezTo>
                    <a:pt x="641070" y="992071"/>
                    <a:pt x="637265" y="974498"/>
                    <a:pt x="639773" y="957264"/>
                  </a:cubicBezTo>
                  <a:cubicBezTo>
                    <a:pt x="644987" y="937395"/>
                    <a:pt x="665139" y="926121"/>
                    <a:pt x="683317" y="917102"/>
                  </a:cubicBezTo>
                  <a:lnTo>
                    <a:pt x="742362" y="887368"/>
                  </a:lnTo>
                  <a:cubicBezTo>
                    <a:pt x="750113" y="882549"/>
                    <a:pt x="759174" y="880238"/>
                    <a:pt x="768292" y="880745"/>
                  </a:cubicBezTo>
                  <a:cubicBezTo>
                    <a:pt x="777663" y="883422"/>
                    <a:pt x="785709" y="889510"/>
                    <a:pt x="790839" y="897796"/>
                  </a:cubicBezTo>
                  <a:cubicBezTo>
                    <a:pt x="823180" y="940086"/>
                    <a:pt x="838286" y="993058"/>
                    <a:pt x="833114" y="1046043"/>
                  </a:cubicBezTo>
                  <a:cubicBezTo>
                    <a:pt x="903504" y="1035982"/>
                    <a:pt x="972343" y="1017084"/>
                    <a:pt x="1038011" y="989816"/>
                  </a:cubicBezTo>
                  <a:cubicBezTo>
                    <a:pt x="1030683" y="1030119"/>
                    <a:pt x="1047312" y="1074368"/>
                    <a:pt x="1034911" y="1112557"/>
                  </a:cubicBezTo>
                </a:path>
              </a:pathLst>
            </a:custGeom>
            <a:solidFill>
              <a:srgbClr val="F5F5F5">
                <a:alpha val="40000"/>
              </a:srgbClr>
            </a:solidFill>
            <a:ln w="14078" cap="flat">
              <a:noFill/>
              <a:prstDash val="solid"/>
              <a:miter/>
            </a:ln>
          </p:spPr>
          <p:txBody>
            <a:bodyPr rtlCol="0" anchor="ctr"/>
            <a:lstStyle/>
            <a:p>
              <a:endParaRPr lang="en-IN"/>
            </a:p>
          </p:txBody>
        </p:sp>
        <p:sp>
          <p:nvSpPr>
            <p:cNvPr id="20" name="Freeform: Shape 19">
              <a:extLst>
                <a:ext uri="{FF2B5EF4-FFF2-40B4-BE49-F238E27FC236}">
                  <a16:creationId xmlns:a16="http://schemas.microsoft.com/office/drawing/2014/main" id="{B35DC7D9-7596-E279-AA73-DC4D0578AB1F}"/>
                </a:ext>
              </a:extLst>
            </p:cNvPr>
            <p:cNvSpPr/>
            <p:nvPr/>
          </p:nvSpPr>
          <p:spPr>
            <a:xfrm>
              <a:off x="6701422" y="2723044"/>
              <a:ext cx="236588" cy="324966"/>
            </a:xfrm>
            <a:custGeom>
              <a:avLst/>
              <a:gdLst>
                <a:gd name="connsiteX0" fmla="*/ 56439 w 236588"/>
                <a:gd name="connsiteY0" fmla="*/ 184823 h 324966"/>
                <a:gd name="connsiteX1" fmla="*/ 91528 w 236588"/>
                <a:gd name="connsiteY1" fmla="*/ 242037 h 324966"/>
                <a:gd name="connsiteX2" fmla="*/ 86737 w 236588"/>
                <a:gd name="connsiteY2" fmla="*/ 284312 h 324966"/>
                <a:gd name="connsiteX3" fmla="*/ 102378 w 236588"/>
                <a:gd name="connsiteY3" fmla="*/ 321797 h 324966"/>
                <a:gd name="connsiteX4" fmla="*/ 152405 w 236588"/>
                <a:gd name="connsiteY4" fmla="*/ 308973 h 324966"/>
                <a:gd name="connsiteX5" fmla="*/ 180589 w 236588"/>
                <a:gd name="connsiteY5" fmla="*/ 275998 h 324966"/>
                <a:gd name="connsiteX6" fmla="*/ 179884 w 236588"/>
                <a:gd name="connsiteY6" fmla="*/ 243587 h 324966"/>
                <a:gd name="connsiteX7" fmla="*/ 215819 w 236588"/>
                <a:gd name="connsiteY7" fmla="*/ 192010 h 324966"/>
                <a:gd name="connsiteX8" fmla="*/ 231742 w 236588"/>
                <a:gd name="connsiteY8" fmla="*/ 135643 h 324966"/>
                <a:gd name="connsiteX9" fmla="*/ 199754 w 236588"/>
                <a:gd name="connsiteY9" fmla="*/ 108445 h 324966"/>
                <a:gd name="connsiteX10" fmla="*/ 199754 w 236588"/>
                <a:gd name="connsiteY10" fmla="*/ 16989 h 324966"/>
                <a:gd name="connsiteX11" fmla="*/ 102097 w 236588"/>
                <a:gd name="connsiteY11" fmla="*/ 16989 h 324966"/>
                <a:gd name="connsiteX12" fmla="*/ 33892 w 236588"/>
                <a:gd name="connsiteY12" fmla="*/ 84489 h 324966"/>
                <a:gd name="connsiteX13" fmla="*/ 56439 w 236588"/>
                <a:gd name="connsiteY13" fmla="*/ 184823 h 324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6588" h="324966">
                  <a:moveTo>
                    <a:pt x="56439" y="184823"/>
                  </a:moveTo>
                  <a:cubicBezTo>
                    <a:pt x="76069" y="197717"/>
                    <a:pt x="88935" y="218700"/>
                    <a:pt x="91528" y="242037"/>
                  </a:cubicBezTo>
                  <a:cubicBezTo>
                    <a:pt x="90767" y="256213"/>
                    <a:pt x="89160" y="270333"/>
                    <a:pt x="86737" y="284312"/>
                  </a:cubicBezTo>
                  <a:cubicBezTo>
                    <a:pt x="84453" y="298757"/>
                    <a:pt x="90513" y="313257"/>
                    <a:pt x="102378" y="321797"/>
                  </a:cubicBezTo>
                  <a:cubicBezTo>
                    <a:pt x="118302" y="330534"/>
                    <a:pt x="137608" y="319542"/>
                    <a:pt x="152405" y="308973"/>
                  </a:cubicBezTo>
                  <a:cubicBezTo>
                    <a:pt x="165623" y="301927"/>
                    <a:pt x="175699" y="290160"/>
                    <a:pt x="180589" y="275998"/>
                  </a:cubicBezTo>
                  <a:cubicBezTo>
                    <a:pt x="180983" y="265190"/>
                    <a:pt x="180744" y="254367"/>
                    <a:pt x="179884" y="243587"/>
                  </a:cubicBezTo>
                  <a:cubicBezTo>
                    <a:pt x="181857" y="222308"/>
                    <a:pt x="200740" y="207230"/>
                    <a:pt x="215819" y="192010"/>
                  </a:cubicBezTo>
                  <a:cubicBezTo>
                    <a:pt x="230897" y="176791"/>
                    <a:pt x="244002" y="152835"/>
                    <a:pt x="231742" y="135643"/>
                  </a:cubicBezTo>
                  <a:cubicBezTo>
                    <a:pt x="223992" y="123805"/>
                    <a:pt x="208068" y="119719"/>
                    <a:pt x="199754" y="108445"/>
                  </a:cubicBezTo>
                  <a:cubicBezTo>
                    <a:pt x="179180" y="80261"/>
                    <a:pt x="216241" y="42072"/>
                    <a:pt x="199754" y="16989"/>
                  </a:cubicBezTo>
                  <a:cubicBezTo>
                    <a:pt x="179602" y="-12886"/>
                    <a:pt x="129294" y="2897"/>
                    <a:pt x="102097" y="16989"/>
                  </a:cubicBezTo>
                  <a:cubicBezTo>
                    <a:pt x="74899" y="31081"/>
                    <a:pt x="53902" y="60533"/>
                    <a:pt x="33892" y="84489"/>
                  </a:cubicBezTo>
                  <a:cubicBezTo>
                    <a:pt x="-23040" y="151707"/>
                    <a:pt x="-3311" y="141843"/>
                    <a:pt x="56439" y="184823"/>
                  </a:cubicBezTo>
                  <a:close/>
                </a:path>
              </a:pathLst>
            </a:custGeom>
            <a:solidFill>
              <a:srgbClr val="F5F5F5">
                <a:alpha val="40000"/>
              </a:srgbClr>
            </a:solidFill>
            <a:ln w="14078" cap="flat">
              <a:noFill/>
              <a:prstDash val="solid"/>
              <a:miter/>
            </a:ln>
          </p:spPr>
          <p:txBody>
            <a:bodyPr rtlCol="0" anchor="ctr"/>
            <a:lstStyle/>
            <a:p>
              <a:endParaRPr lang="en-IN"/>
            </a:p>
          </p:txBody>
        </p:sp>
        <p:sp>
          <p:nvSpPr>
            <p:cNvPr id="21" name="Freeform: Shape 20">
              <a:extLst>
                <a:ext uri="{FF2B5EF4-FFF2-40B4-BE49-F238E27FC236}">
                  <a16:creationId xmlns:a16="http://schemas.microsoft.com/office/drawing/2014/main" id="{E2165456-18E7-8F39-3335-8881EB507E2D}"/>
                </a:ext>
              </a:extLst>
            </p:cNvPr>
            <p:cNvSpPr/>
            <p:nvPr/>
          </p:nvSpPr>
          <p:spPr>
            <a:xfrm>
              <a:off x="6055237" y="1423565"/>
              <a:ext cx="1447099" cy="805776"/>
            </a:xfrm>
            <a:custGeom>
              <a:avLst/>
              <a:gdLst>
                <a:gd name="connsiteX0" fmla="*/ 1447099 w 1447099"/>
                <a:gd name="connsiteY0" fmla="*/ 438118 h 805776"/>
                <a:gd name="connsiteX1" fmla="*/ 219834 w 1447099"/>
                <a:gd name="connsiteY1" fmla="*/ 0 h 805776"/>
                <a:gd name="connsiteX2" fmla="*/ 183054 w 1447099"/>
                <a:gd name="connsiteY2" fmla="*/ 0 h 805776"/>
                <a:gd name="connsiteX3" fmla="*/ 208842 w 1447099"/>
                <a:gd name="connsiteY3" fmla="*/ 209688 h 805776"/>
                <a:gd name="connsiteX4" fmla="*/ 195596 w 1447099"/>
                <a:gd name="connsiteY4" fmla="*/ 235053 h 805776"/>
                <a:gd name="connsiteX5" fmla="*/ 219129 w 1447099"/>
                <a:gd name="connsiteY5" fmla="*/ 277329 h 805776"/>
                <a:gd name="connsiteX6" fmla="*/ 333556 w 1447099"/>
                <a:gd name="connsiteY6" fmla="*/ 374422 h 805776"/>
                <a:gd name="connsiteX7" fmla="*/ 233785 w 1447099"/>
                <a:gd name="connsiteY7" fmla="*/ 439809 h 805776"/>
                <a:gd name="connsiteX8" fmla="*/ 217720 w 1447099"/>
                <a:gd name="connsiteY8" fmla="*/ 458410 h 805776"/>
                <a:gd name="connsiteX9" fmla="*/ 133169 w 1447099"/>
                <a:gd name="connsiteY9" fmla="*/ 478984 h 805776"/>
                <a:gd name="connsiteX10" fmla="*/ 112919 w 1447099"/>
                <a:gd name="connsiteY10" fmla="*/ 434778 h 805776"/>
                <a:gd name="connsiteX11" fmla="*/ 110199 w 1447099"/>
                <a:gd name="connsiteY11" fmla="*/ 433890 h 805776"/>
                <a:gd name="connsiteX12" fmla="*/ 89343 w 1447099"/>
                <a:gd name="connsiteY12" fmla="*/ 428535 h 805776"/>
                <a:gd name="connsiteX13" fmla="*/ 100757 w 1447099"/>
                <a:gd name="connsiteY13" fmla="*/ 391896 h 805776"/>
                <a:gd name="connsiteX14" fmla="*/ 146697 w 1447099"/>
                <a:gd name="connsiteY14" fmla="*/ 384146 h 805776"/>
                <a:gd name="connsiteX15" fmla="*/ 166144 w 1447099"/>
                <a:gd name="connsiteY15" fmla="*/ 349339 h 805776"/>
                <a:gd name="connsiteX16" fmla="*/ 149515 w 1447099"/>
                <a:gd name="connsiteY16" fmla="*/ 340179 h 805776"/>
                <a:gd name="connsiteX17" fmla="*/ 73701 w 1447099"/>
                <a:gd name="connsiteY17" fmla="*/ 361176 h 805776"/>
                <a:gd name="connsiteX18" fmla="*/ 29903 w 1447099"/>
                <a:gd name="connsiteY18" fmla="*/ 340517 h 805776"/>
                <a:gd name="connsiteX19" fmla="*/ 7610 w 1447099"/>
                <a:gd name="connsiteY19" fmla="*/ 367658 h 805776"/>
                <a:gd name="connsiteX20" fmla="*/ 0 w 1447099"/>
                <a:gd name="connsiteY20" fmla="*/ 429804 h 805776"/>
                <a:gd name="connsiteX21" fmla="*/ 48899 w 1447099"/>
                <a:gd name="connsiteY21" fmla="*/ 445164 h 805776"/>
                <a:gd name="connsiteX22" fmla="*/ 188409 w 1447099"/>
                <a:gd name="connsiteY22" fmla="*/ 608771 h 805776"/>
                <a:gd name="connsiteX23" fmla="*/ 246186 w 1447099"/>
                <a:gd name="connsiteY23" fmla="*/ 595947 h 805776"/>
                <a:gd name="connsiteX24" fmla="*/ 293817 w 1447099"/>
                <a:gd name="connsiteY24" fmla="*/ 623145 h 805776"/>
                <a:gd name="connsiteX25" fmla="*/ 406552 w 1447099"/>
                <a:gd name="connsiteY25" fmla="*/ 554940 h 805776"/>
                <a:gd name="connsiteX26" fmla="*/ 395983 w 1447099"/>
                <a:gd name="connsiteY26" fmla="*/ 497445 h 805776"/>
                <a:gd name="connsiteX27" fmla="*/ 388937 w 1447099"/>
                <a:gd name="connsiteY27" fmla="*/ 489835 h 805776"/>
                <a:gd name="connsiteX28" fmla="*/ 393164 w 1447099"/>
                <a:gd name="connsiteY28" fmla="*/ 469261 h 805776"/>
                <a:gd name="connsiteX29" fmla="*/ 379918 w 1447099"/>
                <a:gd name="connsiteY29" fmla="*/ 435158 h 805776"/>
                <a:gd name="connsiteX30" fmla="*/ 414302 w 1447099"/>
                <a:gd name="connsiteY30" fmla="*/ 402747 h 805776"/>
                <a:gd name="connsiteX31" fmla="*/ 455028 w 1447099"/>
                <a:gd name="connsiteY31" fmla="*/ 374563 h 805776"/>
                <a:gd name="connsiteX32" fmla="*/ 456015 w 1447099"/>
                <a:gd name="connsiteY32" fmla="*/ 356948 h 805776"/>
                <a:gd name="connsiteX33" fmla="*/ 482084 w 1447099"/>
                <a:gd name="connsiteY33" fmla="*/ 335951 h 805776"/>
                <a:gd name="connsiteX34" fmla="*/ 517174 w 1447099"/>
                <a:gd name="connsiteY34" fmla="*/ 341165 h 805776"/>
                <a:gd name="connsiteX35" fmla="*/ 514496 w 1447099"/>
                <a:gd name="connsiteY35" fmla="*/ 368363 h 805776"/>
                <a:gd name="connsiteX36" fmla="*/ 492231 w 1447099"/>
                <a:gd name="connsiteY36" fmla="*/ 389219 h 805776"/>
                <a:gd name="connsiteX37" fmla="*/ 497022 w 1447099"/>
                <a:gd name="connsiteY37" fmla="*/ 493922 h 805776"/>
                <a:gd name="connsiteX38" fmla="*/ 595665 w 1447099"/>
                <a:gd name="connsiteY38" fmla="*/ 563254 h 805776"/>
                <a:gd name="connsiteX39" fmla="*/ 585942 w 1447099"/>
                <a:gd name="connsiteY39" fmla="*/ 621595 h 805776"/>
                <a:gd name="connsiteX40" fmla="*/ 508296 w 1447099"/>
                <a:gd name="connsiteY40" fmla="*/ 600739 h 805776"/>
                <a:gd name="connsiteX41" fmla="*/ 522388 w 1447099"/>
                <a:gd name="connsiteY41" fmla="*/ 623004 h 805776"/>
                <a:gd name="connsiteX42" fmla="*/ 551417 w 1447099"/>
                <a:gd name="connsiteY42" fmla="*/ 633009 h 805776"/>
                <a:gd name="connsiteX43" fmla="*/ 557335 w 1447099"/>
                <a:gd name="connsiteY43" fmla="*/ 653865 h 805776"/>
                <a:gd name="connsiteX44" fmla="*/ 561281 w 1447099"/>
                <a:gd name="connsiteY44" fmla="*/ 725311 h 805776"/>
                <a:gd name="connsiteX45" fmla="*/ 587633 w 1447099"/>
                <a:gd name="connsiteY45" fmla="*/ 795771 h 805776"/>
                <a:gd name="connsiteX46" fmla="*/ 666971 w 1447099"/>
                <a:gd name="connsiteY46" fmla="*/ 777874 h 805776"/>
                <a:gd name="connsiteX47" fmla="*/ 684304 w 1447099"/>
                <a:gd name="connsiteY47" fmla="*/ 766882 h 805776"/>
                <a:gd name="connsiteX48" fmla="*/ 700650 w 1447099"/>
                <a:gd name="connsiteY48" fmla="*/ 775901 h 805776"/>
                <a:gd name="connsiteX49" fmla="*/ 793798 w 1447099"/>
                <a:gd name="connsiteY49" fmla="*/ 804085 h 805776"/>
                <a:gd name="connsiteX50" fmla="*/ 848193 w 1447099"/>
                <a:gd name="connsiteY50" fmla="*/ 729962 h 805776"/>
                <a:gd name="connsiteX51" fmla="*/ 850447 w 1447099"/>
                <a:gd name="connsiteY51" fmla="*/ 693182 h 805776"/>
                <a:gd name="connsiteX52" fmla="*/ 868767 w 1447099"/>
                <a:gd name="connsiteY52" fmla="*/ 680499 h 805776"/>
                <a:gd name="connsiteX53" fmla="*/ 852843 w 1447099"/>
                <a:gd name="connsiteY53" fmla="*/ 659220 h 805776"/>
                <a:gd name="connsiteX54" fmla="*/ 841711 w 1447099"/>
                <a:gd name="connsiteY54" fmla="*/ 612717 h 805776"/>
                <a:gd name="connsiteX55" fmla="*/ 928235 w 1447099"/>
                <a:gd name="connsiteY55" fmla="*/ 580869 h 805776"/>
                <a:gd name="connsiteX56" fmla="*/ 952332 w 1447099"/>
                <a:gd name="connsiteY56" fmla="*/ 687827 h 805776"/>
                <a:gd name="connsiteX57" fmla="*/ 963747 w 1447099"/>
                <a:gd name="connsiteY57" fmla="*/ 716011 h 805776"/>
                <a:gd name="connsiteX58" fmla="*/ 1005036 w 1447099"/>
                <a:gd name="connsiteY58" fmla="*/ 703046 h 805776"/>
                <a:gd name="connsiteX59" fmla="*/ 1036743 w 1447099"/>
                <a:gd name="connsiteY59" fmla="*/ 667675 h 805776"/>
                <a:gd name="connsiteX60" fmla="*/ 1063940 w 1447099"/>
                <a:gd name="connsiteY60" fmla="*/ 663025 h 805776"/>
                <a:gd name="connsiteX61" fmla="*/ 1117207 w 1447099"/>
                <a:gd name="connsiteY61" fmla="*/ 676130 h 805776"/>
                <a:gd name="connsiteX62" fmla="*/ 1133272 w 1447099"/>
                <a:gd name="connsiteY62" fmla="*/ 697127 h 805776"/>
                <a:gd name="connsiteX63" fmla="*/ 1189640 w 1447099"/>
                <a:gd name="connsiteY63" fmla="*/ 703891 h 805776"/>
                <a:gd name="connsiteX64" fmla="*/ 1245021 w 1447099"/>
                <a:gd name="connsiteY64" fmla="*/ 680217 h 805776"/>
                <a:gd name="connsiteX65" fmla="*/ 1371849 w 1447099"/>
                <a:gd name="connsiteY65" fmla="*/ 669084 h 805776"/>
                <a:gd name="connsiteX66" fmla="*/ 1389041 w 1447099"/>
                <a:gd name="connsiteY66" fmla="*/ 618635 h 805776"/>
                <a:gd name="connsiteX67" fmla="*/ 1345778 w 1447099"/>
                <a:gd name="connsiteY67" fmla="*/ 590452 h 805776"/>
                <a:gd name="connsiteX68" fmla="*/ 1391013 w 1447099"/>
                <a:gd name="connsiteY68" fmla="*/ 534084 h 805776"/>
                <a:gd name="connsiteX69" fmla="*/ 1397496 w 1447099"/>
                <a:gd name="connsiteY69" fmla="*/ 479266 h 805776"/>
                <a:gd name="connsiteX70" fmla="*/ 1447099 w 1447099"/>
                <a:gd name="connsiteY70" fmla="*/ 438118 h 805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1447099" h="805776">
                  <a:moveTo>
                    <a:pt x="1447099" y="438118"/>
                  </a:moveTo>
                  <a:cubicBezTo>
                    <a:pt x="1115939" y="150784"/>
                    <a:pt x="653724" y="3100"/>
                    <a:pt x="219834" y="0"/>
                  </a:cubicBezTo>
                  <a:lnTo>
                    <a:pt x="183054" y="0"/>
                  </a:lnTo>
                  <a:cubicBezTo>
                    <a:pt x="125841" y="64541"/>
                    <a:pt x="95402" y="186859"/>
                    <a:pt x="208842" y="209688"/>
                  </a:cubicBezTo>
                  <a:cubicBezTo>
                    <a:pt x="208842" y="222089"/>
                    <a:pt x="201796" y="225189"/>
                    <a:pt x="195596" y="235053"/>
                  </a:cubicBezTo>
                  <a:cubicBezTo>
                    <a:pt x="185732" y="250554"/>
                    <a:pt x="202078" y="270142"/>
                    <a:pt x="219129" y="277329"/>
                  </a:cubicBezTo>
                  <a:cubicBezTo>
                    <a:pt x="274792" y="300299"/>
                    <a:pt x="342433" y="299031"/>
                    <a:pt x="333556" y="374422"/>
                  </a:cubicBezTo>
                  <a:cubicBezTo>
                    <a:pt x="322987" y="464470"/>
                    <a:pt x="280570" y="407116"/>
                    <a:pt x="233785" y="439809"/>
                  </a:cubicBezTo>
                  <a:cubicBezTo>
                    <a:pt x="227669" y="445305"/>
                    <a:pt x="222272" y="451561"/>
                    <a:pt x="217720" y="458410"/>
                  </a:cubicBezTo>
                  <a:cubicBezTo>
                    <a:pt x="197851" y="481239"/>
                    <a:pt x="162903" y="480957"/>
                    <a:pt x="133169" y="478984"/>
                  </a:cubicBezTo>
                  <a:cubicBezTo>
                    <a:pt x="139792" y="461186"/>
                    <a:pt x="130717" y="441387"/>
                    <a:pt x="112919" y="434778"/>
                  </a:cubicBezTo>
                  <a:cubicBezTo>
                    <a:pt x="112031" y="434440"/>
                    <a:pt x="111115" y="434144"/>
                    <a:pt x="110199" y="433890"/>
                  </a:cubicBezTo>
                  <a:cubicBezTo>
                    <a:pt x="102970" y="433468"/>
                    <a:pt x="95881" y="431650"/>
                    <a:pt x="89343" y="428535"/>
                  </a:cubicBezTo>
                  <a:cubicBezTo>
                    <a:pt x="76801" y="419376"/>
                    <a:pt x="86384" y="397815"/>
                    <a:pt x="100757" y="391896"/>
                  </a:cubicBezTo>
                  <a:cubicBezTo>
                    <a:pt x="115131" y="385978"/>
                    <a:pt x="131618" y="388373"/>
                    <a:pt x="146697" y="384146"/>
                  </a:cubicBezTo>
                  <a:cubicBezTo>
                    <a:pt x="161775" y="379918"/>
                    <a:pt x="174881" y="362021"/>
                    <a:pt x="166144" y="349339"/>
                  </a:cubicBezTo>
                  <a:cubicBezTo>
                    <a:pt x="161916" y="344336"/>
                    <a:pt x="155998" y="341067"/>
                    <a:pt x="149515" y="340179"/>
                  </a:cubicBezTo>
                  <a:cubicBezTo>
                    <a:pt x="122332" y="334274"/>
                    <a:pt x="93979" y="342124"/>
                    <a:pt x="73701" y="361176"/>
                  </a:cubicBezTo>
                  <a:cubicBezTo>
                    <a:pt x="67303" y="343378"/>
                    <a:pt x="47701" y="334134"/>
                    <a:pt x="29903" y="340517"/>
                  </a:cubicBezTo>
                  <a:cubicBezTo>
                    <a:pt x="18038" y="344773"/>
                    <a:pt x="9484" y="355201"/>
                    <a:pt x="7610" y="367658"/>
                  </a:cubicBezTo>
                  <a:cubicBezTo>
                    <a:pt x="4510" y="389501"/>
                    <a:pt x="19588" y="419516"/>
                    <a:pt x="0" y="429804"/>
                  </a:cubicBezTo>
                  <a:cubicBezTo>
                    <a:pt x="17897" y="425280"/>
                    <a:pt x="36808" y="431227"/>
                    <a:pt x="48899" y="445164"/>
                  </a:cubicBezTo>
                  <a:cubicBezTo>
                    <a:pt x="94839" y="499277"/>
                    <a:pt x="67500" y="630895"/>
                    <a:pt x="188409" y="608771"/>
                  </a:cubicBezTo>
                  <a:cubicBezTo>
                    <a:pt x="207377" y="603261"/>
                    <a:pt x="226669" y="598977"/>
                    <a:pt x="246186" y="595947"/>
                  </a:cubicBezTo>
                  <a:cubicBezTo>
                    <a:pt x="265914" y="594961"/>
                    <a:pt x="288462" y="604121"/>
                    <a:pt x="293817" y="623145"/>
                  </a:cubicBezTo>
                  <a:cubicBezTo>
                    <a:pt x="319182" y="586224"/>
                    <a:pt x="384428" y="594115"/>
                    <a:pt x="406552" y="554940"/>
                  </a:cubicBezTo>
                  <a:cubicBezTo>
                    <a:pt x="416529" y="535606"/>
                    <a:pt x="412189" y="511960"/>
                    <a:pt x="395983" y="497445"/>
                  </a:cubicBezTo>
                  <a:cubicBezTo>
                    <a:pt x="393052" y="495528"/>
                    <a:pt x="390628" y="492907"/>
                    <a:pt x="388937" y="489835"/>
                  </a:cubicBezTo>
                  <a:cubicBezTo>
                    <a:pt x="386260" y="483212"/>
                    <a:pt x="392319" y="475743"/>
                    <a:pt x="393164" y="469261"/>
                  </a:cubicBezTo>
                  <a:cubicBezTo>
                    <a:pt x="394855" y="457001"/>
                    <a:pt x="381609" y="447419"/>
                    <a:pt x="379918" y="435158"/>
                  </a:cubicBezTo>
                  <a:cubicBezTo>
                    <a:pt x="377663" y="417966"/>
                    <a:pt x="397533" y="406975"/>
                    <a:pt x="414302" y="402747"/>
                  </a:cubicBezTo>
                  <a:cubicBezTo>
                    <a:pt x="431072" y="398520"/>
                    <a:pt x="451505" y="392178"/>
                    <a:pt x="455028" y="374563"/>
                  </a:cubicBezTo>
                  <a:cubicBezTo>
                    <a:pt x="456155" y="368786"/>
                    <a:pt x="455028" y="362726"/>
                    <a:pt x="456015" y="356948"/>
                  </a:cubicBezTo>
                  <a:cubicBezTo>
                    <a:pt x="459538" y="345238"/>
                    <a:pt x="469895" y="336896"/>
                    <a:pt x="482084" y="335951"/>
                  </a:cubicBezTo>
                  <a:cubicBezTo>
                    <a:pt x="494021" y="335233"/>
                    <a:pt x="505970" y="337008"/>
                    <a:pt x="517174" y="341165"/>
                  </a:cubicBezTo>
                  <a:cubicBezTo>
                    <a:pt x="524924" y="347789"/>
                    <a:pt x="521401" y="360894"/>
                    <a:pt x="514496" y="368363"/>
                  </a:cubicBezTo>
                  <a:cubicBezTo>
                    <a:pt x="506548" y="374718"/>
                    <a:pt x="499093" y="381694"/>
                    <a:pt x="492231" y="389219"/>
                  </a:cubicBezTo>
                  <a:cubicBezTo>
                    <a:pt x="488990" y="394010"/>
                    <a:pt x="504773" y="496599"/>
                    <a:pt x="497022" y="493922"/>
                  </a:cubicBezTo>
                  <a:cubicBezTo>
                    <a:pt x="533661" y="506605"/>
                    <a:pt x="612012" y="508014"/>
                    <a:pt x="595665" y="563254"/>
                  </a:cubicBezTo>
                  <a:cubicBezTo>
                    <a:pt x="590029" y="582560"/>
                    <a:pt x="578755" y="602711"/>
                    <a:pt x="585942" y="621595"/>
                  </a:cubicBezTo>
                  <a:cubicBezTo>
                    <a:pt x="560154" y="614408"/>
                    <a:pt x="534225" y="607503"/>
                    <a:pt x="508296" y="600739"/>
                  </a:cubicBezTo>
                  <a:cubicBezTo>
                    <a:pt x="501954" y="609053"/>
                    <a:pt x="512382" y="620467"/>
                    <a:pt x="522388" y="623004"/>
                  </a:cubicBezTo>
                  <a:cubicBezTo>
                    <a:pt x="532393" y="625540"/>
                    <a:pt x="544512" y="625259"/>
                    <a:pt x="551417" y="633009"/>
                  </a:cubicBezTo>
                  <a:cubicBezTo>
                    <a:pt x="555644" y="639111"/>
                    <a:pt x="557730" y="646453"/>
                    <a:pt x="557335" y="653865"/>
                  </a:cubicBezTo>
                  <a:cubicBezTo>
                    <a:pt x="558604" y="677681"/>
                    <a:pt x="560013" y="701496"/>
                    <a:pt x="561281" y="725311"/>
                  </a:cubicBezTo>
                  <a:cubicBezTo>
                    <a:pt x="562831" y="751240"/>
                    <a:pt x="566213" y="780833"/>
                    <a:pt x="587633" y="795771"/>
                  </a:cubicBezTo>
                  <a:cubicBezTo>
                    <a:pt x="612012" y="812258"/>
                    <a:pt x="646396" y="799153"/>
                    <a:pt x="666971" y="777874"/>
                  </a:cubicBezTo>
                  <a:cubicBezTo>
                    <a:pt x="671903" y="772801"/>
                    <a:pt x="677258" y="766882"/>
                    <a:pt x="684304" y="766882"/>
                  </a:cubicBezTo>
                  <a:cubicBezTo>
                    <a:pt x="690659" y="767841"/>
                    <a:pt x="696451" y="771039"/>
                    <a:pt x="700650" y="775901"/>
                  </a:cubicBezTo>
                  <a:cubicBezTo>
                    <a:pt x="725396" y="799674"/>
                    <a:pt x="760020" y="810159"/>
                    <a:pt x="793798" y="804085"/>
                  </a:cubicBezTo>
                  <a:cubicBezTo>
                    <a:pt x="826491" y="796334"/>
                    <a:pt x="853689" y="763218"/>
                    <a:pt x="848193" y="729962"/>
                  </a:cubicBezTo>
                  <a:cubicBezTo>
                    <a:pt x="846079" y="717279"/>
                    <a:pt x="840442" y="701778"/>
                    <a:pt x="850447" y="693182"/>
                  </a:cubicBezTo>
                  <a:cubicBezTo>
                    <a:pt x="856225" y="688249"/>
                    <a:pt x="866230" y="687686"/>
                    <a:pt x="868767" y="680499"/>
                  </a:cubicBezTo>
                  <a:cubicBezTo>
                    <a:pt x="871304" y="673312"/>
                    <a:pt x="860594" y="664998"/>
                    <a:pt x="852843" y="659220"/>
                  </a:cubicBezTo>
                  <a:cubicBezTo>
                    <a:pt x="838737" y="648214"/>
                    <a:pt x="834115" y="628922"/>
                    <a:pt x="841711" y="612717"/>
                  </a:cubicBezTo>
                  <a:cubicBezTo>
                    <a:pt x="845656" y="604825"/>
                    <a:pt x="917102" y="575373"/>
                    <a:pt x="928235" y="580869"/>
                  </a:cubicBezTo>
                  <a:cubicBezTo>
                    <a:pt x="953741" y="593270"/>
                    <a:pt x="949232" y="661475"/>
                    <a:pt x="952332" y="687827"/>
                  </a:cubicBezTo>
                  <a:cubicBezTo>
                    <a:pt x="952135" y="698381"/>
                    <a:pt x="956264" y="708570"/>
                    <a:pt x="963747" y="716011"/>
                  </a:cubicBezTo>
                  <a:cubicBezTo>
                    <a:pt x="976570" y="725452"/>
                    <a:pt x="995031" y="716011"/>
                    <a:pt x="1005036" y="703046"/>
                  </a:cubicBezTo>
                  <a:cubicBezTo>
                    <a:pt x="1015041" y="690081"/>
                    <a:pt x="1022228" y="674862"/>
                    <a:pt x="1036743" y="667675"/>
                  </a:cubicBezTo>
                  <a:cubicBezTo>
                    <a:pt x="1045381" y="664209"/>
                    <a:pt x="1054653" y="662630"/>
                    <a:pt x="1063940" y="663025"/>
                  </a:cubicBezTo>
                  <a:cubicBezTo>
                    <a:pt x="1082823" y="663025"/>
                    <a:pt x="1103961" y="663025"/>
                    <a:pt x="1117207" y="676130"/>
                  </a:cubicBezTo>
                  <a:cubicBezTo>
                    <a:pt x="1123549" y="682331"/>
                    <a:pt x="1127072" y="690222"/>
                    <a:pt x="1133272" y="697127"/>
                  </a:cubicBezTo>
                  <a:cubicBezTo>
                    <a:pt x="1147364" y="711219"/>
                    <a:pt x="1171039" y="711219"/>
                    <a:pt x="1189640" y="703891"/>
                  </a:cubicBezTo>
                  <a:cubicBezTo>
                    <a:pt x="1208241" y="696564"/>
                    <a:pt x="1225574" y="685431"/>
                    <a:pt x="1245021" y="680217"/>
                  </a:cubicBezTo>
                  <a:cubicBezTo>
                    <a:pt x="1286452" y="669084"/>
                    <a:pt x="1333660" y="688672"/>
                    <a:pt x="1371849" y="669084"/>
                  </a:cubicBezTo>
                  <a:cubicBezTo>
                    <a:pt x="1390309" y="659643"/>
                    <a:pt x="1403555" y="633291"/>
                    <a:pt x="1389041" y="618635"/>
                  </a:cubicBezTo>
                  <a:cubicBezTo>
                    <a:pt x="1374526" y="603980"/>
                    <a:pt x="1349160" y="608207"/>
                    <a:pt x="1345778" y="590452"/>
                  </a:cubicBezTo>
                  <a:cubicBezTo>
                    <a:pt x="1342396" y="572696"/>
                    <a:pt x="1383827" y="549444"/>
                    <a:pt x="1391013" y="534084"/>
                  </a:cubicBezTo>
                  <a:cubicBezTo>
                    <a:pt x="1396791" y="522387"/>
                    <a:pt x="1384250" y="500827"/>
                    <a:pt x="1397496" y="479266"/>
                  </a:cubicBezTo>
                  <a:cubicBezTo>
                    <a:pt x="1408488" y="462356"/>
                    <a:pt x="1434698" y="457001"/>
                    <a:pt x="1447099" y="438118"/>
                  </a:cubicBezTo>
                  <a:close/>
                </a:path>
              </a:pathLst>
            </a:custGeom>
            <a:solidFill>
              <a:srgbClr val="F5F5F5">
                <a:alpha val="40000"/>
              </a:srgbClr>
            </a:solidFill>
            <a:ln w="14078" cap="flat">
              <a:noFill/>
              <a:prstDash val="solid"/>
              <a:miter/>
            </a:ln>
          </p:spPr>
          <p:txBody>
            <a:bodyPr rtlCol="0" anchor="ctr"/>
            <a:lstStyle/>
            <a:p>
              <a:endParaRPr lang="en-IN"/>
            </a:p>
          </p:txBody>
        </p:sp>
        <p:sp>
          <p:nvSpPr>
            <p:cNvPr id="22" name="Freeform: Shape 21">
              <a:extLst>
                <a:ext uri="{FF2B5EF4-FFF2-40B4-BE49-F238E27FC236}">
                  <a16:creationId xmlns:a16="http://schemas.microsoft.com/office/drawing/2014/main" id="{7C9B905E-5339-59CA-E26C-FB1326FBCC27}"/>
                </a:ext>
              </a:extLst>
            </p:cNvPr>
            <p:cNvSpPr/>
            <p:nvPr/>
          </p:nvSpPr>
          <p:spPr>
            <a:xfrm>
              <a:off x="4335459" y="3867230"/>
              <a:ext cx="820561" cy="1121821"/>
            </a:xfrm>
            <a:custGeom>
              <a:avLst/>
              <a:gdLst>
                <a:gd name="connsiteX0" fmla="*/ 735316 w 820561"/>
                <a:gd name="connsiteY0" fmla="*/ 829043 h 1121821"/>
                <a:gd name="connsiteX1" fmla="*/ 677258 w 820561"/>
                <a:gd name="connsiteY1" fmla="*/ 771830 h 1121821"/>
                <a:gd name="connsiteX2" fmla="*/ 733625 w 820561"/>
                <a:gd name="connsiteY2" fmla="*/ 725327 h 1121821"/>
                <a:gd name="connsiteX3" fmla="*/ 745745 w 820561"/>
                <a:gd name="connsiteY3" fmla="*/ 727017 h 1121821"/>
                <a:gd name="connsiteX4" fmla="*/ 741235 w 820561"/>
                <a:gd name="connsiteY4" fmla="*/ 693761 h 1121821"/>
                <a:gd name="connsiteX5" fmla="*/ 730666 w 820561"/>
                <a:gd name="connsiteY5" fmla="*/ 608364 h 1121821"/>
                <a:gd name="connsiteX6" fmla="*/ 595947 w 820561"/>
                <a:gd name="connsiteY6" fmla="*/ 606250 h 1121821"/>
                <a:gd name="connsiteX7" fmla="*/ 524220 w 820561"/>
                <a:gd name="connsiteY7" fmla="*/ 716731 h 1121821"/>
                <a:gd name="connsiteX8" fmla="*/ 522387 w 820561"/>
                <a:gd name="connsiteY8" fmla="*/ 599204 h 1121821"/>
                <a:gd name="connsiteX9" fmla="*/ 466020 w 820561"/>
                <a:gd name="connsiteY9" fmla="*/ 596949 h 1121821"/>
                <a:gd name="connsiteX10" fmla="*/ 466865 w 820561"/>
                <a:gd name="connsiteY10" fmla="*/ 517753 h 1121821"/>
                <a:gd name="connsiteX11" fmla="*/ 396406 w 820561"/>
                <a:gd name="connsiteY11" fmla="*/ 442502 h 1121821"/>
                <a:gd name="connsiteX12" fmla="*/ 527461 w 820561"/>
                <a:gd name="connsiteY12" fmla="*/ 438415 h 1121821"/>
                <a:gd name="connsiteX13" fmla="*/ 666971 w 820561"/>
                <a:gd name="connsiteY13" fmla="*/ 457157 h 1121821"/>
                <a:gd name="connsiteX14" fmla="*/ 669789 w 820561"/>
                <a:gd name="connsiteY14" fmla="*/ 501829 h 1121821"/>
                <a:gd name="connsiteX15" fmla="*/ 706287 w 820561"/>
                <a:gd name="connsiteY15" fmla="*/ 504647 h 1121821"/>
                <a:gd name="connsiteX16" fmla="*/ 698255 w 820561"/>
                <a:gd name="connsiteY16" fmla="*/ 381343 h 1121821"/>
                <a:gd name="connsiteX17" fmla="*/ 675708 w 820561"/>
                <a:gd name="connsiteY17" fmla="*/ 302005 h 1121821"/>
                <a:gd name="connsiteX18" fmla="*/ 651892 w 820561"/>
                <a:gd name="connsiteY18" fmla="*/ 146994 h 1121821"/>
                <a:gd name="connsiteX19" fmla="*/ 539157 w 820561"/>
                <a:gd name="connsiteY19" fmla="*/ 255643 h 1121821"/>
                <a:gd name="connsiteX20" fmla="*/ 458974 w 820561"/>
                <a:gd name="connsiteY20" fmla="*/ 292282 h 1121821"/>
                <a:gd name="connsiteX21" fmla="*/ 322000 w 820561"/>
                <a:gd name="connsiteY21" fmla="*/ 123179 h 1121821"/>
                <a:gd name="connsiteX22" fmla="*/ 213352 w 820561"/>
                <a:gd name="connsiteY22" fmla="*/ 84708 h 1121821"/>
                <a:gd name="connsiteX23" fmla="*/ 185168 w 820561"/>
                <a:gd name="connsiteY23" fmla="*/ 40741 h 1121821"/>
                <a:gd name="connsiteX24" fmla="*/ 78492 w 820561"/>
                <a:gd name="connsiteY24" fmla="*/ 1566 h 1121821"/>
                <a:gd name="connsiteX25" fmla="*/ 0 w 820561"/>
                <a:gd name="connsiteY25" fmla="*/ 156 h 1121821"/>
                <a:gd name="connsiteX26" fmla="*/ 739262 w 820561"/>
                <a:gd name="connsiteY26" fmla="*/ 1121310 h 1121821"/>
                <a:gd name="connsiteX27" fmla="*/ 779424 w 820561"/>
                <a:gd name="connsiteY27" fmla="*/ 1115391 h 1121821"/>
                <a:gd name="connsiteX28" fmla="*/ 812963 w 820561"/>
                <a:gd name="connsiteY28" fmla="*/ 1050568 h 1121821"/>
                <a:gd name="connsiteX29" fmla="*/ 742503 w 820561"/>
                <a:gd name="connsiteY29" fmla="*/ 833834 h 1121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820561" h="1121821">
                  <a:moveTo>
                    <a:pt x="735316" y="829043"/>
                  </a:moveTo>
                  <a:cubicBezTo>
                    <a:pt x="711783" y="813260"/>
                    <a:pt x="685431" y="804100"/>
                    <a:pt x="677258" y="771830"/>
                  </a:cubicBezTo>
                  <a:cubicBezTo>
                    <a:pt x="666125" y="727722"/>
                    <a:pt x="689800" y="708980"/>
                    <a:pt x="733625" y="725327"/>
                  </a:cubicBezTo>
                  <a:cubicBezTo>
                    <a:pt x="737374" y="727187"/>
                    <a:pt x="741630" y="727779"/>
                    <a:pt x="745745" y="727017"/>
                  </a:cubicBezTo>
                  <a:cubicBezTo>
                    <a:pt x="758427" y="722931"/>
                    <a:pt x="749408" y="704189"/>
                    <a:pt x="741235" y="693761"/>
                  </a:cubicBezTo>
                  <a:cubicBezTo>
                    <a:pt x="723254" y="669015"/>
                    <a:pt x="719266" y="636759"/>
                    <a:pt x="730666" y="608364"/>
                  </a:cubicBezTo>
                  <a:cubicBezTo>
                    <a:pt x="732921" y="601741"/>
                    <a:pt x="609617" y="598922"/>
                    <a:pt x="595947" y="606250"/>
                  </a:cubicBezTo>
                  <a:cubicBezTo>
                    <a:pt x="548317" y="632320"/>
                    <a:pt x="579460" y="733782"/>
                    <a:pt x="524220" y="716731"/>
                  </a:cubicBezTo>
                  <a:cubicBezTo>
                    <a:pt x="520415" y="678118"/>
                    <a:pt x="522529" y="638239"/>
                    <a:pt x="522387" y="599204"/>
                  </a:cubicBezTo>
                  <a:lnTo>
                    <a:pt x="466020" y="596949"/>
                  </a:lnTo>
                  <a:cubicBezTo>
                    <a:pt x="480112" y="596949"/>
                    <a:pt x="471657" y="525644"/>
                    <a:pt x="466865" y="517753"/>
                  </a:cubicBezTo>
                  <a:cubicBezTo>
                    <a:pt x="448405" y="487173"/>
                    <a:pt x="391192" y="500138"/>
                    <a:pt x="396406" y="442502"/>
                  </a:cubicBezTo>
                  <a:cubicBezTo>
                    <a:pt x="402888" y="369365"/>
                    <a:pt x="544371" y="354568"/>
                    <a:pt x="527461" y="438415"/>
                  </a:cubicBezTo>
                  <a:cubicBezTo>
                    <a:pt x="572315" y="453606"/>
                    <a:pt x="619692" y="459962"/>
                    <a:pt x="666971" y="457157"/>
                  </a:cubicBezTo>
                  <a:cubicBezTo>
                    <a:pt x="667957" y="472095"/>
                    <a:pt x="668944" y="487032"/>
                    <a:pt x="669789" y="501829"/>
                  </a:cubicBezTo>
                  <a:cubicBezTo>
                    <a:pt x="680823" y="508494"/>
                    <a:pt x="694365" y="509537"/>
                    <a:pt x="706287" y="504647"/>
                  </a:cubicBezTo>
                  <a:cubicBezTo>
                    <a:pt x="728383" y="465613"/>
                    <a:pt x="725227" y="417193"/>
                    <a:pt x="698255" y="381343"/>
                  </a:cubicBezTo>
                  <a:cubicBezTo>
                    <a:pt x="714320" y="356682"/>
                    <a:pt x="694732" y="324975"/>
                    <a:pt x="675708" y="302005"/>
                  </a:cubicBezTo>
                  <a:cubicBezTo>
                    <a:pt x="727566" y="264098"/>
                    <a:pt x="712628" y="167850"/>
                    <a:pt x="651892" y="146994"/>
                  </a:cubicBezTo>
                  <a:cubicBezTo>
                    <a:pt x="591156" y="126138"/>
                    <a:pt x="520978" y="194202"/>
                    <a:pt x="539157" y="255643"/>
                  </a:cubicBezTo>
                  <a:cubicBezTo>
                    <a:pt x="509254" y="259152"/>
                    <a:pt x="481211" y="271975"/>
                    <a:pt x="458974" y="292282"/>
                  </a:cubicBezTo>
                  <a:cubicBezTo>
                    <a:pt x="454070" y="212465"/>
                    <a:pt x="399055" y="144556"/>
                    <a:pt x="322000" y="123179"/>
                  </a:cubicBezTo>
                  <a:cubicBezTo>
                    <a:pt x="284093" y="113596"/>
                    <a:pt x="239140" y="114019"/>
                    <a:pt x="213352" y="84708"/>
                  </a:cubicBezTo>
                  <a:cubicBezTo>
                    <a:pt x="201796" y="71603"/>
                    <a:pt x="196160" y="54410"/>
                    <a:pt x="185168" y="40741"/>
                  </a:cubicBezTo>
                  <a:cubicBezTo>
                    <a:pt x="160930" y="10021"/>
                    <a:pt x="117668" y="3679"/>
                    <a:pt x="78492" y="1566"/>
                  </a:cubicBezTo>
                  <a:cubicBezTo>
                    <a:pt x="52422" y="156"/>
                    <a:pt x="26211" y="-266"/>
                    <a:pt x="0" y="156"/>
                  </a:cubicBezTo>
                  <a:cubicBezTo>
                    <a:pt x="108367" y="448547"/>
                    <a:pt x="369829" y="845066"/>
                    <a:pt x="739262" y="1121310"/>
                  </a:cubicBezTo>
                  <a:cubicBezTo>
                    <a:pt x="752931" y="1122874"/>
                    <a:pt x="766784" y="1120845"/>
                    <a:pt x="779424" y="1115391"/>
                  </a:cubicBezTo>
                  <a:cubicBezTo>
                    <a:pt x="801548" y="1103413"/>
                    <a:pt x="808454" y="1075511"/>
                    <a:pt x="812963" y="1050568"/>
                  </a:cubicBezTo>
                  <a:cubicBezTo>
                    <a:pt x="830860" y="954039"/>
                    <a:pt x="820854" y="893866"/>
                    <a:pt x="742503" y="833834"/>
                  </a:cubicBezTo>
                  <a:close/>
                </a:path>
              </a:pathLst>
            </a:custGeom>
            <a:solidFill>
              <a:srgbClr val="F5F5F5">
                <a:alpha val="40000"/>
              </a:srgbClr>
            </a:solidFill>
            <a:ln w="14078" cap="flat">
              <a:noFill/>
              <a:prstDash val="solid"/>
              <a:miter/>
            </a:ln>
          </p:spPr>
          <p:txBody>
            <a:bodyPr rtlCol="0" anchor="ctr"/>
            <a:lstStyle/>
            <a:p>
              <a:endParaRPr lang="en-IN"/>
            </a:p>
          </p:txBody>
        </p:sp>
        <p:sp>
          <p:nvSpPr>
            <p:cNvPr id="23" name="Freeform: Shape 22">
              <a:extLst>
                <a:ext uri="{FF2B5EF4-FFF2-40B4-BE49-F238E27FC236}">
                  <a16:creationId xmlns:a16="http://schemas.microsoft.com/office/drawing/2014/main" id="{A36BC870-D37B-4979-9A08-271F743E1D84}"/>
                </a:ext>
              </a:extLst>
            </p:cNvPr>
            <p:cNvSpPr/>
            <p:nvPr/>
          </p:nvSpPr>
          <p:spPr>
            <a:xfrm>
              <a:off x="6191788" y="3211830"/>
              <a:ext cx="2048683" cy="2058829"/>
            </a:xfrm>
            <a:custGeom>
              <a:avLst/>
              <a:gdLst>
                <a:gd name="connsiteX0" fmla="*/ 662320 w 2048683"/>
                <a:gd name="connsiteY0" fmla="*/ 1633254 h 2058829"/>
                <a:gd name="connsiteX1" fmla="*/ 723761 w 2048683"/>
                <a:gd name="connsiteY1" fmla="*/ 1719778 h 2058829"/>
                <a:gd name="connsiteX2" fmla="*/ 757582 w 2048683"/>
                <a:gd name="connsiteY2" fmla="*/ 1887472 h 2058829"/>
                <a:gd name="connsiteX3" fmla="*/ 726861 w 2048683"/>
                <a:gd name="connsiteY3" fmla="*/ 2058829 h 2058829"/>
                <a:gd name="connsiteX4" fmla="*/ 2048683 w 2048683"/>
                <a:gd name="connsiteY4" fmla="*/ 205319 h 2058829"/>
                <a:gd name="connsiteX5" fmla="*/ 2040651 w 2048683"/>
                <a:gd name="connsiteY5" fmla="*/ 10710 h 2058829"/>
                <a:gd name="connsiteX6" fmla="*/ 2035578 w 2048683"/>
                <a:gd name="connsiteY6" fmla="*/ 7891 h 2058829"/>
                <a:gd name="connsiteX7" fmla="*/ 1898322 w 2048683"/>
                <a:gd name="connsiteY7" fmla="*/ 54536 h 2058829"/>
                <a:gd name="connsiteX8" fmla="*/ 1768959 w 2048683"/>
                <a:gd name="connsiteY8" fmla="*/ 102026 h 2058829"/>
                <a:gd name="connsiteX9" fmla="*/ 1760786 w 2048683"/>
                <a:gd name="connsiteY9" fmla="*/ 257037 h 2058829"/>
                <a:gd name="connsiteX10" fmla="*/ 1755571 w 2048683"/>
                <a:gd name="connsiteY10" fmla="*/ 267324 h 2058829"/>
                <a:gd name="connsiteX11" fmla="*/ 1736406 w 2048683"/>
                <a:gd name="connsiteY11" fmla="*/ 253232 h 2058829"/>
                <a:gd name="connsiteX12" fmla="*/ 1717523 w 2048683"/>
                <a:gd name="connsiteY12" fmla="*/ 184040 h 2058829"/>
                <a:gd name="connsiteX13" fmla="*/ 1670456 w 2048683"/>
                <a:gd name="connsiteY13" fmla="*/ 133028 h 2058829"/>
                <a:gd name="connsiteX14" fmla="*/ 1598729 w 2048683"/>
                <a:gd name="connsiteY14" fmla="*/ 130914 h 2058829"/>
                <a:gd name="connsiteX15" fmla="*/ 1530664 w 2048683"/>
                <a:gd name="connsiteY15" fmla="*/ 79901 h 2058829"/>
                <a:gd name="connsiteX16" fmla="*/ 1502481 w 2048683"/>
                <a:gd name="connsiteY16" fmla="*/ 0 h 2058829"/>
                <a:gd name="connsiteX17" fmla="*/ 1361561 w 2048683"/>
                <a:gd name="connsiteY17" fmla="*/ 73983 h 2058829"/>
                <a:gd name="connsiteX18" fmla="*/ 1312522 w 2048683"/>
                <a:gd name="connsiteY18" fmla="*/ 105549 h 2058829"/>
                <a:gd name="connsiteX19" fmla="*/ 1272219 w 2048683"/>
                <a:gd name="connsiteY19" fmla="*/ 64118 h 2058829"/>
                <a:gd name="connsiteX20" fmla="*/ 1246148 w 2048683"/>
                <a:gd name="connsiteY20" fmla="*/ 91316 h 2058829"/>
                <a:gd name="connsiteX21" fmla="*/ 1240512 w 2048683"/>
                <a:gd name="connsiteY21" fmla="*/ 132605 h 2058829"/>
                <a:gd name="connsiteX22" fmla="*/ 1191528 w 2048683"/>
                <a:gd name="connsiteY22" fmla="*/ 148233 h 2058829"/>
                <a:gd name="connsiteX23" fmla="*/ 1190767 w 2048683"/>
                <a:gd name="connsiteY23" fmla="*/ 147824 h 2058829"/>
                <a:gd name="connsiteX24" fmla="*/ 1160470 w 2048683"/>
                <a:gd name="connsiteY24" fmla="*/ 105549 h 2058829"/>
                <a:gd name="connsiteX25" fmla="*/ 1116644 w 2048683"/>
                <a:gd name="connsiteY25" fmla="*/ 88497 h 2058829"/>
                <a:gd name="connsiteX26" fmla="*/ 1108893 w 2048683"/>
                <a:gd name="connsiteY26" fmla="*/ 98080 h 2058829"/>
                <a:gd name="connsiteX27" fmla="*/ 1129186 w 2048683"/>
                <a:gd name="connsiteY27" fmla="*/ 180095 h 2058829"/>
                <a:gd name="connsiteX28" fmla="*/ 1172166 w 2048683"/>
                <a:gd name="connsiteY28" fmla="*/ 256755 h 2058829"/>
                <a:gd name="connsiteX29" fmla="*/ 1137923 w 2048683"/>
                <a:gd name="connsiteY29" fmla="*/ 249568 h 2058829"/>
                <a:gd name="connsiteX30" fmla="*/ 1130736 w 2048683"/>
                <a:gd name="connsiteY30" fmla="*/ 238013 h 2058829"/>
                <a:gd name="connsiteX31" fmla="*/ 1103538 w 2048683"/>
                <a:gd name="connsiteY31" fmla="*/ 243086 h 2058829"/>
                <a:gd name="connsiteX32" fmla="*/ 968961 w 2048683"/>
                <a:gd name="connsiteY32" fmla="*/ 266901 h 2058829"/>
                <a:gd name="connsiteX33" fmla="*/ 958251 w 2048683"/>
                <a:gd name="connsiteY33" fmla="*/ 85679 h 2058829"/>
                <a:gd name="connsiteX34" fmla="*/ 931194 w 2048683"/>
                <a:gd name="connsiteY34" fmla="*/ 70319 h 2058829"/>
                <a:gd name="connsiteX35" fmla="*/ 794644 w 2048683"/>
                <a:gd name="connsiteY35" fmla="*/ 201515 h 2058829"/>
                <a:gd name="connsiteX36" fmla="*/ 780552 w 2048683"/>
                <a:gd name="connsiteY36" fmla="*/ 218848 h 2058829"/>
                <a:gd name="connsiteX37" fmla="*/ 780552 w 2048683"/>
                <a:gd name="connsiteY37" fmla="*/ 242663 h 2058829"/>
                <a:gd name="connsiteX38" fmla="*/ 717279 w 2048683"/>
                <a:gd name="connsiteY38" fmla="*/ 275215 h 2058829"/>
                <a:gd name="connsiteX39" fmla="*/ 721647 w 2048683"/>
                <a:gd name="connsiteY39" fmla="*/ 296212 h 2058829"/>
                <a:gd name="connsiteX40" fmla="*/ 745745 w 2048683"/>
                <a:gd name="connsiteY40" fmla="*/ 306358 h 2058829"/>
                <a:gd name="connsiteX41" fmla="*/ 752508 w 2048683"/>
                <a:gd name="connsiteY41" fmla="*/ 342575 h 2058829"/>
                <a:gd name="connsiteX42" fmla="*/ 643437 w 2048683"/>
                <a:gd name="connsiteY42" fmla="*/ 396969 h 2058829"/>
                <a:gd name="connsiteX43" fmla="*/ 630191 w 2048683"/>
                <a:gd name="connsiteY43" fmla="*/ 387951 h 2058829"/>
                <a:gd name="connsiteX44" fmla="*/ 631036 w 2048683"/>
                <a:gd name="connsiteY44" fmla="*/ 353285 h 2058829"/>
                <a:gd name="connsiteX45" fmla="*/ 562127 w 2048683"/>
                <a:gd name="connsiteY45" fmla="*/ 330315 h 2058829"/>
                <a:gd name="connsiteX46" fmla="*/ 507027 w 2048683"/>
                <a:gd name="connsiteY46" fmla="*/ 427549 h 2058829"/>
                <a:gd name="connsiteX47" fmla="*/ 384709 w 2048683"/>
                <a:gd name="connsiteY47" fmla="*/ 688672 h 2058829"/>
                <a:gd name="connsiteX48" fmla="*/ 366813 w 2048683"/>
                <a:gd name="connsiteY48" fmla="*/ 670353 h 2058829"/>
                <a:gd name="connsiteX49" fmla="*/ 346098 w 2048683"/>
                <a:gd name="connsiteY49" fmla="*/ 593834 h 2058829"/>
                <a:gd name="connsiteX50" fmla="*/ 285502 w 2048683"/>
                <a:gd name="connsiteY50" fmla="*/ 559168 h 2058829"/>
                <a:gd name="connsiteX51" fmla="*/ 261405 w 2048683"/>
                <a:gd name="connsiteY51" fmla="*/ 579883 h 2058829"/>
                <a:gd name="connsiteX52" fmla="*/ 174599 w 2048683"/>
                <a:gd name="connsiteY52" fmla="*/ 588901 h 2058829"/>
                <a:gd name="connsiteX53" fmla="*/ 142328 w 2048683"/>
                <a:gd name="connsiteY53" fmla="*/ 613703 h 2058829"/>
                <a:gd name="connsiteX54" fmla="*/ 105549 w 2048683"/>
                <a:gd name="connsiteY54" fmla="*/ 612858 h 2058829"/>
                <a:gd name="connsiteX55" fmla="*/ 99771 w 2048683"/>
                <a:gd name="connsiteY55" fmla="*/ 568327 h 2058829"/>
                <a:gd name="connsiteX56" fmla="*/ 60313 w 2048683"/>
                <a:gd name="connsiteY56" fmla="*/ 571005 h 2058829"/>
                <a:gd name="connsiteX57" fmla="*/ 67077 w 2048683"/>
                <a:gd name="connsiteY57" fmla="*/ 615676 h 2058829"/>
                <a:gd name="connsiteX58" fmla="*/ 81169 w 2048683"/>
                <a:gd name="connsiteY58" fmla="*/ 636532 h 2058829"/>
                <a:gd name="connsiteX59" fmla="*/ 57918 w 2048683"/>
                <a:gd name="connsiteY59" fmla="*/ 671903 h 2058829"/>
                <a:gd name="connsiteX60" fmla="*/ 0 w 2048683"/>
                <a:gd name="connsiteY60" fmla="*/ 712769 h 2058829"/>
                <a:gd name="connsiteX61" fmla="*/ 28184 w 2048683"/>
                <a:gd name="connsiteY61" fmla="*/ 739544 h 2058829"/>
                <a:gd name="connsiteX62" fmla="*/ 68346 w 2048683"/>
                <a:gd name="connsiteY62" fmla="*/ 747435 h 2058829"/>
                <a:gd name="connsiteX63" fmla="*/ 213352 w 2048683"/>
                <a:gd name="connsiteY63" fmla="*/ 843261 h 2058829"/>
                <a:gd name="connsiteX64" fmla="*/ 248173 w 2048683"/>
                <a:gd name="connsiteY64" fmla="*/ 799153 h 2058829"/>
                <a:gd name="connsiteX65" fmla="*/ 259432 w 2048683"/>
                <a:gd name="connsiteY65" fmla="*/ 799435 h 2058829"/>
                <a:gd name="connsiteX66" fmla="*/ 339052 w 2048683"/>
                <a:gd name="connsiteY66" fmla="*/ 841710 h 2058829"/>
                <a:gd name="connsiteX67" fmla="*/ 367940 w 2048683"/>
                <a:gd name="connsiteY67" fmla="*/ 827618 h 2058829"/>
                <a:gd name="connsiteX68" fmla="*/ 419516 w 2048683"/>
                <a:gd name="connsiteY68" fmla="*/ 883986 h 2058829"/>
                <a:gd name="connsiteX69" fmla="*/ 406129 w 2048683"/>
                <a:gd name="connsiteY69" fmla="*/ 1010813 h 2058829"/>
                <a:gd name="connsiteX70" fmla="*/ 430649 w 2048683"/>
                <a:gd name="connsiteY70" fmla="*/ 1083669 h 2058829"/>
                <a:gd name="connsiteX71" fmla="*/ 430649 w 2048683"/>
                <a:gd name="connsiteY71" fmla="*/ 1154128 h 2058829"/>
                <a:gd name="connsiteX72" fmla="*/ 562690 w 2048683"/>
                <a:gd name="connsiteY72" fmla="*/ 1172166 h 2058829"/>
                <a:gd name="connsiteX73" fmla="*/ 606234 w 2048683"/>
                <a:gd name="connsiteY73" fmla="*/ 1278701 h 2058829"/>
                <a:gd name="connsiteX74" fmla="*/ 655133 w 2048683"/>
                <a:gd name="connsiteY74" fmla="*/ 1370721 h 2058829"/>
                <a:gd name="connsiteX75" fmla="*/ 679512 w 2048683"/>
                <a:gd name="connsiteY75" fmla="*/ 1405669 h 2058829"/>
                <a:gd name="connsiteX76" fmla="*/ 753918 w 2048683"/>
                <a:gd name="connsiteY76" fmla="*/ 1387632 h 2058829"/>
                <a:gd name="connsiteX77" fmla="*/ 791261 w 2048683"/>
                <a:gd name="connsiteY77" fmla="*/ 1387632 h 2058829"/>
                <a:gd name="connsiteX78" fmla="*/ 855943 w 2048683"/>
                <a:gd name="connsiteY78" fmla="*/ 1317172 h 2058829"/>
                <a:gd name="connsiteX79" fmla="*/ 932744 w 2048683"/>
                <a:gd name="connsiteY79" fmla="*/ 1286311 h 2058829"/>
                <a:gd name="connsiteX80" fmla="*/ 932744 w 2048683"/>
                <a:gd name="connsiteY80" fmla="*/ 1336337 h 2058829"/>
                <a:gd name="connsiteX81" fmla="*/ 878349 w 2048683"/>
                <a:gd name="connsiteY81" fmla="*/ 1370017 h 2058829"/>
                <a:gd name="connsiteX82" fmla="*/ 836073 w 2048683"/>
                <a:gd name="connsiteY82" fmla="*/ 1406374 h 2058829"/>
                <a:gd name="connsiteX83" fmla="*/ 819022 w 2048683"/>
                <a:gd name="connsiteY83" fmla="*/ 1432867 h 2058829"/>
                <a:gd name="connsiteX84" fmla="*/ 758145 w 2048683"/>
                <a:gd name="connsiteY84" fmla="*/ 1436812 h 2058829"/>
                <a:gd name="connsiteX85" fmla="*/ 575937 w 2048683"/>
                <a:gd name="connsiteY85" fmla="*/ 1481202 h 2058829"/>
                <a:gd name="connsiteX86" fmla="*/ 457424 w 2048683"/>
                <a:gd name="connsiteY86" fmla="*/ 1551661 h 2058829"/>
                <a:gd name="connsiteX87" fmla="*/ 450956 w 2048683"/>
                <a:gd name="connsiteY87" fmla="*/ 1572405 h 2058829"/>
                <a:gd name="connsiteX88" fmla="*/ 452069 w 2048683"/>
                <a:gd name="connsiteY88" fmla="*/ 1574209 h 2058829"/>
                <a:gd name="connsiteX89" fmla="*/ 475180 w 2048683"/>
                <a:gd name="connsiteY89" fmla="*/ 1586609 h 2058829"/>
                <a:gd name="connsiteX90" fmla="*/ 535493 w 2048683"/>
                <a:gd name="connsiteY90" fmla="*/ 1576604 h 2058829"/>
                <a:gd name="connsiteX91" fmla="*/ 594115 w 2048683"/>
                <a:gd name="connsiteY91" fmla="*/ 1650305 h 2058829"/>
                <a:gd name="connsiteX92" fmla="*/ 663870 w 2048683"/>
                <a:gd name="connsiteY92" fmla="*/ 1638327 h 2058829"/>
                <a:gd name="connsiteX93" fmla="*/ 712065 w 2048683"/>
                <a:gd name="connsiteY93" fmla="*/ 1702868 h 2058829"/>
                <a:gd name="connsiteX94" fmla="*/ 697973 w 2048683"/>
                <a:gd name="connsiteY94" fmla="*/ 1773327 h 2058829"/>
                <a:gd name="connsiteX95" fmla="*/ 736162 w 2048683"/>
                <a:gd name="connsiteY95" fmla="*/ 1788688 h 2058829"/>
                <a:gd name="connsiteX96" fmla="*/ 742785 w 2048683"/>
                <a:gd name="connsiteY96" fmla="*/ 1832373 h 2058829"/>
                <a:gd name="connsiteX97" fmla="*/ 731934 w 2048683"/>
                <a:gd name="connsiteY97" fmla="*/ 1860556 h 2058829"/>
                <a:gd name="connsiteX98" fmla="*/ 719815 w 2048683"/>
                <a:gd name="connsiteY98" fmla="*/ 1871266 h 2058829"/>
                <a:gd name="connsiteX99" fmla="*/ 746590 w 2048683"/>
                <a:gd name="connsiteY99" fmla="*/ 1908187 h 2058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2048683" h="2058829">
                  <a:moveTo>
                    <a:pt x="662320" y="1633254"/>
                  </a:moveTo>
                  <a:cubicBezTo>
                    <a:pt x="699523" y="1636777"/>
                    <a:pt x="716152" y="1682434"/>
                    <a:pt x="723761" y="1719778"/>
                  </a:cubicBezTo>
                  <a:cubicBezTo>
                    <a:pt x="735035" y="1776146"/>
                    <a:pt x="746449" y="1831527"/>
                    <a:pt x="757582" y="1887472"/>
                  </a:cubicBezTo>
                  <a:cubicBezTo>
                    <a:pt x="689518" y="1919461"/>
                    <a:pt x="695154" y="2002462"/>
                    <a:pt x="726861" y="2058829"/>
                  </a:cubicBezTo>
                  <a:cubicBezTo>
                    <a:pt x="1514078" y="1781332"/>
                    <a:pt x="2042765" y="1039998"/>
                    <a:pt x="2048683" y="205319"/>
                  </a:cubicBezTo>
                  <a:cubicBezTo>
                    <a:pt x="2048683" y="139510"/>
                    <a:pt x="2046429" y="74687"/>
                    <a:pt x="2040651" y="10710"/>
                  </a:cubicBezTo>
                  <a:cubicBezTo>
                    <a:pt x="2039045" y="9639"/>
                    <a:pt x="2037340" y="8695"/>
                    <a:pt x="2035578" y="7891"/>
                  </a:cubicBezTo>
                  <a:cubicBezTo>
                    <a:pt x="1981606" y="-17615"/>
                    <a:pt x="1939048" y="28466"/>
                    <a:pt x="1898322" y="54536"/>
                  </a:cubicBezTo>
                  <a:cubicBezTo>
                    <a:pt x="1889163" y="60454"/>
                    <a:pt x="1770509" y="117949"/>
                    <a:pt x="1768959" y="102026"/>
                  </a:cubicBezTo>
                  <a:cubicBezTo>
                    <a:pt x="1773975" y="153813"/>
                    <a:pt x="1771214" y="206066"/>
                    <a:pt x="1760786" y="257037"/>
                  </a:cubicBezTo>
                  <a:cubicBezTo>
                    <a:pt x="1760363" y="260982"/>
                    <a:pt x="1758517" y="264646"/>
                    <a:pt x="1755571" y="267324"/>
                  </a:cubicBezTo>
                  <a:cubicBezTo>
                    <a:pt x="1747962" y="272538"/>
                    <a:pt x="1739225" y="261969"/>
                    <a:pt x="1736406" y="253232"/>
                  </a:cubicBezTo>
                  <a:cubicBezTo>
                    <a:pt x="1729079" y="230403"/>
                    <a:pt x="1726119" y="206447"/>
                    <a:pt x="1717523" y="184040"/>
                  </a:cubicBezTo>
                  <a:cubicBezTo>
                    <a:pt x="1710266" y="160845"/>
                    <a:pt x="1692989" y="142131"/>
                    <a:pt x="1670456" y="133028"/>
                  </a:cubicBezTo>
                  <a:cubicBezTo>
                    <a:pt x="1647486" y="125841"/>
                    <a:pt x="1622544" y="134296"/>
                    <a:pt x="1598729" y="130914"/>
                  </a:cubicBezTo>
                  <a:cubicBezTo>
                    <a:pt x="1569502" y="125066"/>
                    <a:pt x="1544475" y="106310"/>
                    <a:pt x="1530664" y="79901"/>
                  </a:cubicBezTo>
                  <a:cubicBezTo>
                    <a:pt x="1517841" y="54606"/>
                    <a:pt x="1508357" y="27747"/>
                    <a:pt x="1502481" y="0"/>
                  </a:cubicBezTo>
                  <a:cubicBezTo>
                    <a:pt x="1474297" y="62145"/>
                    <a:pt x="1403837" y="23815"/>
                    <a:pt x="1361561" y="73983"/>
                  </a:cubicBezTo>
                  <a:cubicBezTo>
                    <a:pt x="1348174" y="90047"/>
                    <a:pt x="1331968" y="113299"/>
                    <a:pt x="1312522" y="105549"/>
                  </a:cubicBezTo>
                  <a:cubicBezTo>
                    <a:pt x="1293075" y="97798"/>
                    <a:pt x="1291947" y="66514"/>
                    <a:pt x="1272219" y="64118"/>
                  </a:cubicBezTo>
                  <a:cubicBezTo>
                    <a:pt x="1258127" y="62427"/>
                    <a:pt x="1248262" y="77506"/>
                    <a:pt x="1246148" y="91316"/>
                  </a:cubicBezTo>
                  <a:cubicBezTo>
                    <a:pt x="1246219" y="105281"/>
                    <a:pt x="1244331" y="119175"/>
                    <a:pt x="1240512" y="132605"/>
                  </a:cubicBezTo>
                  <a:cubicBezTo>
                    <a:pt x="1231296" y="150445"/>
                    <a:pt x="1209369" y="157435"/>
                    <a:pt x="1191528" y="148233"/>
                  </a:cubicBezTo>
                  <a:cubicBezTo>
                    <a:pt x="1191275" y="148092"/>
                    <a:pt x="1191021" y="147965"/>
                    <a:pt x="1190767" y="147824"/>
                  </a:cubicBezTo>
                  <a:cubicBezTo>
                    <a:pt x="1175689" y="138806"/>
                    <a:pt x="1169911" y="119640"/>
                    <a:pt x="1160470" y="105549"/>
                  </a:cubicBezTo>
                  <a:cubicBezTo>
                    <a:pt x="1151028" y="91457"/>
                    <a:pt x="1130877" y="77365"/>
                    <a:pt x="1116644" y="88497"/>
                  </a:cubicBezTo>
                  <a:cubicBezTo>
                    <a:pt x="1113389" y="91076"/>
                    <a:pt x="1110739" y="94359"/>
                    <a:pt x="1108893" y="98080"/>
                  </a:cubicBezTo>
                  <a:cubicBezTo>
                    <a:pt x="1094801" y="124573"/>
                    <a:pt x="1110725" y="156702"/>
                    <a:pt x="1129186" y="180095"/>
                  </a:cubicBezTo>
                  <a:cubicBezTo>
                    <a:pt x="1147646" y="203487"/>
                    <a:pt x="1170193" y="227021"/>
                    <a:pt x="1172166" y="256755"/>
                  </a:cubicBezTo>
                  <a:cubicBezTo>
                    <a:pt x="1160723" y="264195"/>
                    <a:pt x="1145420" y="260982"/>
                    <a:pt x="1137923" y="249568"/>
                  </a:cubicBezTo>
                  <a:cubicBezTo>
                    <a:pt x="1136161" y="245354"/>
                    <a:pt x="1133737" y="241451"/>
                    <a:pt x="1130736" y="238013"/>
                  </a:cubicBezTo>
                  <a:cubicBezTo>
                    <a:pt x="1123126" y="231530"/>
                    <a:pt x="1111852" y="238013"/>
                    <a:pt x="1103538" y="243086"/>
                  </a:cubicBezTo>
                  <a:cubicBezTo>
                    <a:pt x="1063602" y="268550"/>
                    <a:pt x="1015210" y="277104"/>
                    <a:pt x="968961" y="266901"/>
                  </a:cubicBezTo>
                  <a:lnTo>
                    <a:pt x="958251" y="85679"/>
                  </a:lnTo>
                  <a:cubicBezTo>
                    <a:pt x="944159" y="85679"/>
                    <a:pt x="936408" y="84270"/>
                    <a:pt x="931194" y="70319"/>
                  </a:cubicBezTo>
                  <a:cubicBezTo>
                    <a:pt x="885959" y="114285"/>
                    <a:pt x="844529" y="161775"/>
                    <a:pt x="794644" y="201515"/>
                  </a:cubicBezTo>
                  <a:cubicBezTo>
                    <a:pt x="788246" y="205672"/>
                    <a:pt x="783313" y="211731"/>
                    <a:pt x="780552" y="218848"/>
                  </a:cubicBezTo>
                  <a:cubicBezTo>
                    <a:pt x="779706" y="226767"/>
                    <a:pt x="779706" y="234743"/>
                    <a:pt x="780552" y="242663"/>
                  </a:cubicBezTo>
                  <a:cubicBezTo>
                    <a:pt x="779001" y="269015"/>
                    <a:pt x="743630" y="275920"/>
                    <a:pt x="717279" y="275215"/>
                  </a:cubicBezTo>
                  <a:cubicBezTo>
                    <a:pt x="709528" y="279443"/>
                    <a:pt x="714038" y="291985"/>
                    <a:pt x="721647" y="296212"/>
                  </a:cubicBezTo>
                  <a:cubicBezTo>
                    <a:pt x="729257" y="300440"/>
                    <a:pt x="738839" y="300863"/>
                    <a:pt x="745745" y="306358"/>
                  </a:cubicBezTo>
                  <a:cubicBezTo>
                    <a:pt x="755087" y="315969"/>
                    <a:pt x="757751" y="330244"/>
                    <a:pt x="752508" y="342575"/>
                  </a:cubicBezTo>
                  <a:cubicBezTo>
                    <a:pt x="737007" y="387359"/>
                    <a:pt x="688545" y="411540"/>
                    <a:pt x="643437" y="396969"/>
                  </a:cubicBezTo>
                  <a:cubicBezTo>
                    <a:pt x="638181" y="395447"/>
                    <a:pt x="633530" y="392291"/>
                    <a:pt x="630191" y="387951"/>
                  </a:cubicBezTo>
                  <a:cubicBezTo>
                    <a:pt x="623567" y="378086"/>
                    <a:pt x="630191" y="365122"/>
                    <a:pt x="631036" y="353285"/>
                  </a:cubicBezTo>
                  <a:cubicBezTo>
                    <a:pt x="635827" y="306499"/>
                    <a:pt x="585379" y="317350"/>
                    <a:pt x="562127" y="330315"/>
                  </a:cubicBezTo>
                  <a:cubicBezTo>
                    <a:pt x="530561" y="347789"/>
                    <a:pt x="512946" y="394292"/>
                    <a:pt x="507027" y="427549"/>
                  </a:cubicBezTo>
                  <a:cubicBezTo>
                    <a:pt x="500122" y="466442"/>
                    <a:pt x="470811" y="724325"/>
                    <a:pt x="384709" y="688672"/>
                  </a:cubicBezTo>
                  <a:cubicBezTo>
                    <a:pt x="376846" y="684755"/>
                    <a:pt x="370533" y="678300"/>
                    <a:pt x="366813" y="670353"/>
                  </a:cubicBezTo>
                  <a:cubicBezTo>
                    <a:pt x="354271" y="646819"/>
                    <a:pt x="355117" y="618635"/>
                    <a:pt x="346098" y="593834"/>
                  </a:cubicBezTo>
                  <a:cubicBezTo>
                    <a:pt x="337079" y="569032"/>
                    <a:pt x="308613" y="546203"/>
                    <a:pt x="285502" y="559168"/>
                  </a:cubicBezTo>
                  <a:cubicBezTo>
                    <a:pt x="276202" y="564240"/>
                    <a:pt x="270283" y="573964"/>
                    <a:pt x="261405" y="579883"/>
                  </a:cubicBezTo>
                  <a:cubicBezTo>
                    <a:pt x="236744" y="596088"/>
                    <a:pt x="201514" y="576500"/>
                    <a:pt x="174599" y="588901"/>
                  </a:cubicBezTo>
                  <a:cubicBezTo>
                    <a:pt x="163170" y="596257"/>
                    <a:pt x="152376" y="604558"/>
                    <a:pt x="142328" y="613703"/>
                  </a:cubicBezTo>
                  <a:cubicBezTo>
                    <a:pt x="131055" y="621454"/>
                    <a:pt x="114145" y="623849"/>
                    <a:pt x="105549" y="612858"/>
                  </a:cubicBezTo>
                  <a:cubicBezTo>
                    <a:pt x="96952" y="601866"/>
                    <a:pt x="107099" y="581715"/>
                    <a:pt x="99771" y="568327"/>
                  </a:cubicBezTo>
                  <a:cubicBezTo>
                    <a:pt x="92443" y="554940"/>
                    <a:pt x="68346" y="557194"/>
                    <a:pt x="60313" y="571005"/>
                  </a:cubicBezTo>
                  <a:cubicBezTo>
                    <a:pt x="53535" y="585928"/>
                    <a:pt x="56184" y="603430"/>
                    <a:pt x="67077" y="615676"/>
                  </a:cubicBezTo>
                  <a:cubicBezTo>
                    <a:pt x="73348" y="621426"/>
                    <a:pt x="78168" y="628570"/>
                    <a:pt x="81169" y="636532"/>
                  </a:cubicBezTo>
                  <a:cubicBezTo>
                    <a:pt x="84270" y="650624"/>
                    <a:pt x="70319" y="663307"/>
                    <a:pt x="57918" y="671903"/>
                  </a:cubicBezTo>
                  <a:lnTo>
                    <a:pt x="0" y="712769"/>
                  </a:lnTo>
                  <a:cubicBezTo>
                    <a:pt x="3072" y="726593"/>
                    <a:pt x="14219" y="737191"/>
                    <a:pt x="28184" y="739544"/>
                  </a:cubicBezTo>
                  <a:cubicBezTo>
                    <a:pt x="41289" y="743208"/>
                    <a:pt x="55381" y="743067"/>
                    <a:pt x="68346" y="747435"/>
                  </a:cubicBezTo>
                  <a:cubicBezTo>
                    <a:pt x="131196" y="768433"/>
                    <a:pt x="131055" y="861580"/>
                    <a:pt x="213352" y="843261"/>
                  </a:cubicBezTo>
                  <a:cubicBezTo>
                    <a:pt x="210787" y="821461"/>
                    <a:pt x="226387" y="801718"/>
                    <a:pt x="248173" y="799153"/>
                  </a:cubicBezTo>
                  <a:cubicBezTo>
                    <a:pt x="251921" y="798716"/>
                    <a:pt x="255712" y="798801"/>
                    <a:pt x="259432" y="799435"/>
                  </a:cubicBezTo>
                  <a:cubicBezTo>
                    <a:pt x="289589" y="806763"/>
                    <a:pt x="309177" y="849884"/>
                    <a:pt x="339052" y="841710"/>
                  </a:cubicBezTo>
                  <a:cubicBezTo>
                    <a:pt x="349479" y="838751"/>
                    <a:pt x="357371" y="829592"/>
                    <a:pt x="367940" y="827618"/>
                  </a:cubicBezTo>
                  <a:cubicBezTo>
                    <a:pt x="397110" y="820714"/>
                    <a:pt x="411343" y="865385"/>
                    <a:pt x="419516" y="883986"/>
                  </a:cubicBezTo>
                  <a:cubicBezTo>
                    <a:pt x="446573" y="947118"/>
                    <a:pt x="404438" y="954446"/>
                    <a:pt x="406129" y="1010813"/>
                  </a:cubicBezTo>
                  <a:cubicBezTo>
                    <a:pt x="406834" y="1036461"/>
                    <a:pt x="425999" y="1058303"/>
                    <a:pt x="430649" y="1083669"/>
                  </a:cubicBezTo>
                  <a:cubicBezTo>
                    <a:pt x="435300" y="1109034"/>
                    <a:pt x="426844" y="1131159"/>
                    <a:pt x="430649" y="1154128"/>
                  </a:cubicBezTo>
                  <a:cubicBezTo>
                    <a:pt x="439245" y="1218810"/>
                    <a:pt x="524783" y="1179635"/>
                    <a:pt x="562690" y="1172166"/>
                  </a:cubicBezTo>
                  <a:cubicBezTo>
                    <a:pt x="542116" y="1208805"/>
                    <a:pt x="572836" y="1253335"/>
                    <a:pt x="606234" y="1278701"/>
                  </a:cubicBezTo>
                  <a:cubicBezTo>
                    <a:pt x="657529" y="1317735"/>
                    <a:pt x="648510" y="1314495"/>
                    <a:pt x="655133" y="1370721"/>
                  </a:cubicBezTo>
                  <a:cubicBezTo>
                    <a:pt x="656092" y="1386011"/>
                    <a:pt x="665491" y="1399483"/>
                    <a:pt x="679512" y="1405669"/>
                  </a:cubicBezTo>
                  <a:cubicBezTo>
                    <a:pt x="704032" y="1414406"/>
                    <a:pt x="727989" y="1390168"/>
                    <a:pt x="753918" y="1387632"/>
                  </a:cubicBezTo>
                  <a:cubicBezTo>
                    <a:pt x="766319" y="1386363"/>
                    <a:pt x="779001" y="1390309"/>
                    <a:pt x="791261" y="1387632"/>
                  </a:cubicBezTo>
                  <a:cubicBezTo>
                    <a:pt x="823673" y="1382136"/>
                    <a:pt x="834946" y="1342537"/>
                    <a:pt x="855943" y="1317172"/>
                  </a:cubicBezTo>
                  <a:cubicBezTo>
                    <a:pt x="874967" y="1294949"/>
                    <a:pt x="903644" y="1283422"/>
                    <a:pt x="932744" y="1286311"/>
                  </a:cubicBezTo>
                  <a:cubicBezTo>
                    <a:pt x="934999" y="1302911"/>
                    <a:pt x="934999" y="1319736"/>
                    <a:pt x="932744" y="1336337"/>
                  </a:cubicBezTo>
                  <a:lnTo>
                    <a:pt x="878349" y="1370017"/>
                  </a:lnTo>
                  <a:cubicBezTo>
                    <a:pt x="861679" y="1378754"/>
                    <a:pt x="847206" y="1391197"/>
                    <a:pt x="836073" y="1406374"/>
                  </a:cubicBezTo>
                  <a:cubicBezTo>
                    <a:pt x="831846" y="1416055"/>
                    <a:pt x="826083" y="1425003"/>
                    <a:pt x="819022" y="1432867"/>
                  </a:cubicBezTo>
                  <a:cubicBezTo>
                    <a:pt x="803098" y="1446959"/>
                    <a:pt x="779142" y="1438222"/>
                    <a:pt x="758145" y="1436812"/>
                  </a:cubicBezTo>
                  <a:cubicBezTo>
                    <a:pt x="707415" y="1433571"/>
                    <a:pt x="624836" y="1464996"/>
                    <a:pt x="575937" y="1481202"/>
                  </a:cubicBezTo>
                  <a:cubicBezTo>
                    <a:pt x="523797" y="1498394"/>
                    <a:pt x="505477" y="1535315"/>
                    <a:pt x="457424" y="1551661"/>
                  </a:cubicBezTo>
                  <a:cubicBezTo>
                    <a:pt x="449913" y="1555607"/>
                    <a:pt x="447010" y="1564879"/>
                    <a:pt x="450956" y="1572405"/>
                  </a:cubicBezTo>
                  <a:cubicBezTo>
                    <a:pt x="451279" y="1573025"/>
                    <a:pt x="451660" y="1573631"/>
                    <a:pt x="452069" y="1574209"/>
                  </a:cubicBezTo>
                  <a:cubicBezTo>
                    <a:pt x="457776" y="1581297"/>
                    <a:pt x="466118" y="1585764"/>
                    <a:pt x="475180" y="1586609"/>
                  </a:cubicBezTo>
                  <a:cubicBezTo>
                    <a:pt x="495838" y="1590132"/>
                    <a:pt x="517075" y="1586609"/>
                    <a:pt x="535493" y="1576604"/>
                  </a:cubicBezTo>
                  <a:cubicBezTo>
                    <a:pt x="511537" y="1589710"/>
                    <a:pt x="581433" y="1647064"/>
                    <a:pt x="594115" y="1650305"/>
                  </a:cubicBezTo>
                  <a:cubicBezTo>
                    <a:pt x="614831" y="1654955"/>
                    <a:pt x="642732" y="1639313"/>
                    <a:pt x="663870" y="1638327"/>
                  </a:cubicBezTo>
                  <a:cubicBezTo>
                    <a:pt x="716152" y="1635649"/>
                    <a:pt x="746449" y="1646077"/>
                    <a:pt x="712065" y="1702868"/>
                  </a:cubicBezTo>
                  <a:cubicBezTo>
                    <a:pt x="698959" y="1724710"/>
                    <a:pt x="683881" y="1752330"/>
                    <a:pt x="697973" y="1773327"/>
                  </a:cubicBezTo>
                  <a:cubicBezTo>
                    <a:pt x="712741" y="1768733"/>
                    <a:pt x="728693" y="1775145"/>
                    <a:pt x="736162" y="1788688"/>
                  </a:cubicBezTo>
                  <a:cubicBezTo>
                    <a:pt x="743151" y="1802117"/>
                    <a:pt x="745477" y="1817477"/>
                    <a:pt x="742785" y="1832373"/>
                  </a:cubicBezTo>
                  <a:cubicBezTo>
                    <a:pt x="742602" y="1842758"/>
                    <a:pt x="738755" y="1852735"/>
                    <a:pt x="731934" y="1860556"/>
                  </a:cubicBezTo>
                  <a:cubicBezTo>
                    <a:pt x="727481" y="1863628"/>
                    <a:pt x="723409" y="1867222"/>
                    <a:pt x="719815" y="1871266"/>
                  </a:cubicBezTo>
                  <a:cubicBezTo>
                    <a:pt x="710092" y="1885358"/>
                    <a:pt x="730102" y="1901846"/>
                    <a:pt x="746590" y="1908187"/>
                  </a:cubicBezTo>
                </a:path>
              </a:pathLst>
            </a:custGeom>
            <a:solidFill>
              <a:srgbClr val="F5F5F5"/>
            </a:solidFill>
            <a:ln w="14078" cap="flat">
              <a:noFill/>
              <a:prstDash val="solid"/>
              <a:miter/>
            </a:ln>
          </p:spPr>
          <p:txBody>
            <a:bodyPr rtlCol="0" anchor="ctr"/>
            <a:lstStyle/>
            <a:p>
              <a:endParaRPr lang="en-IN"/>
            </a:p>
          </p:txBody>
        </p:sp>
        <p:sp>
          <p:nvSpPr>
            <p:cNvPr id="24" name="Freeform: Shape 23">
              <a:extLst>
                <a:ext uri="{FF2B5EF4-FFF2-40B4-BE49-F238E27FC236}">
                  <a16:creationId xmlns:a16="http://schemas.microsoft.com/office/drawing/2014/main" id="{B37BB0AF-BD55-88F7-00F7-C72C0A8F0DA8}"/>
                </a:ext>
              </a:extLst>
            </p:cNvPr>
            <p:cNvSpPr/>
            <p:nvPr/>
          </p:nvSpPr>
          <p:spPr>
            <a:xfrm>
              <a:off x="4294170" y="1560821"/>
              <a:ext cx="2067498" cy="1750920"/>
            </a:xfrm>
            <a:custGeom>
              <a:avLst/>
              <a:gdLst>
                <a:gd name="connsiteX0" fmla="*/ 826632 w 2067498"/>
                <a:gd name="connsiteY0" fmla="*/ 1016591 h 1750920"/>
                <a:gd name="connsiteX1" fmla="*/ 883000 w 2067498"/>
                <a:gd name="connsiteY1" fmla="*/ 1025469 h 1750920"/>
                <a:gd name="connsiteX2" fmla="*/ 939367 w 2067498"/>
                <a:gd name="connsiteY2" fmla="*/ 1042943 h 1750920"/>
                <a:gd name="connsiteX3" fmla="*/ 940495 w 2067498"/>
                <a:gd name="connsiteY3" fmla="*/ 972483 h 1750920"/>
                <a:gd name="connsiteX4" fmla="*/ 944018 w 2067498"/>
                <a:gd name="connsiteY4" fmla="*/ 960083 h 1750920"/>
                <a:gd name="connsiteX5" fmla="*/ 956842 w 2067498"/>
                <a:gd name="connsiteY5" fmla="*/ 957123 h 1750920"/>
                <a:gd name="connsiteX6" fmla="*/ 1002358 w 2067498"/>
                <a:gd name="connsiteY6" fmla="*/ 959237 h 1750920"/>
                <a:gd name="connsiteX7" fmla="*/ 984743 w 2067498"/>
                <a:gd name="connsiteY7" fmla="*/ 1008277 h 1750920"/>
                <a:gd name="connsiteX8" fmla="*/ 1003345 w 2067498"/>
                <a:gd name="connsiteY8" fmla="*/ 1023778 h 1750920"/>
                <a:gd name="connsiteX9" fmla="*/ 997849 w 2067498"/>
                <a:gd name="connsiteY9" fmla="*/ 1164697 h 1750920"/>
                <a:gd name="connsiteX10" fmla="*/ 970792 w 2067498"/>
                <a:gd name="connsiteY10" fmla="*/ 1323513 h 1750920"/>
                <a:gd name="connsiteX11" fmla="*/ 989394 w 2067498"/>
                <a:gd name="connsiteY11" fmla="*/ 1377626 h 1750920"/>
                <a:gd name="connsiteX12" fmla="*/ 1044211 w 2067498"/>
                <a:gd name="connsiteY12" fmla="*/ 1394818 h 1750920"/>
                <a:gd name="connsiteX13" fmla="*/ 1129749 w 2067498"/>
                <a:gd name="connsiteY13" fmla="*/ 1447804 h 1750920"/>
                <a:gd name="connsiteX14" fmla="*/ 1270668 w 2067498"/>
                <a:gd name="connsiteY14" fmla="*/ 1297302 h 1750920"/>
                <a:gd name="connsiteX15" fmla="*/ 1255308 w 2067498"/>
                <a:gd name="connsiteY15" fmla="*/ 1210355 h 1750920"/>
                <a:gd name="connsiteX16" fmla="*/ 1274191 w 2067498"/>
                <a:gd name="connsiteY16" fmla="*/ 1151451 h 1750920"/>
                <a:gd name="connsiteX17" fmla="*/ 1326149 w 2067498"/>
                <a:gd name="connsiteY17" fmla="*/ 1163809 h 1750920"/>
                <a:gd name="connsiteX18" fmla="*/ 1331546 w 2067498"/>
                <a:gd name="connsiteY18" fmla="*/ 1179635 h 1750920"/>
                <a:gd name="connsiteX19" fmla="*/ 1328445 w 2067498"/>
                <a:gd name="connsiteY19" fmla="*/ 1258127 h 1750920"/>
                <a:gd name="connsiteX20" fmla="*/ 1431175 w 2067498"/>
                <a:gd name="connsiteY20" fmla="*/ 1253899 h 1750920"/>
                <a:gd name="connsiteX21" fmla="*/ 1473775 w 2067498"/>
                <a:gd name="connsiteY21" fmla="*/ 1301093 h 1750920"/>
                <a:gd name="connsiteX22" fmla="*/ 1494589 w 2067498"/>
                <a:gd name="connsiteY22" fmla="*/ 1297161 h 1750920"/>
                <a:gd name="connsiteX23" fmla="*/ 1513331 w 2067498"/>
                <a:gd name="connsiteY23" fmla="*/ 1260522 h 1750920"/>
                <a:gd name="connsiteX24" fmla="*/ 1526014 w 2067498"/>
                <a:gd name="connsiteY24" fmla="*/ 1265032 h 1750920"/>
                <a:gd name="connsiteX25" fmla="*/ 1573645 w 2067498"/>
                <a:gd name="connsiteY25" fmla="*/ 1295329 h 1750920"/>
                <a:gd name="connsiteX26" fmla="*/ 1687226 w 2067498"/>
                <a:gd name="connsiteY26" fmla="*/ 1337605 h 1750920"/>
                <a:gd name="connsiteX27" fmla="*/ 1691735 w 2067498"/>
                <a:gd name="connsiteY27" fmla="*/ 1356770 h 1750920"/>
                <a:gd name="connsiteX28" fmla="*/ 1726965 w 2067498"/>
                <a:gd name="connsiteY28" fmla="*/ 1371848 h 1750920"/>
                <a:gd name="connsiteX29" fmla="*/ 1752471 w 2067498"/>
                <a:gd name="connsiteY29" fmla="*/ 1341128 h 1750920"/>
                <a:gd name="connsiteX30" fmla="*/ 1755571 w 2067498"/>
                <a:gd name="connsiteY30" fmla="*/ 1312944 h 1750920"/>
                <a:gd name="connsiteX31" fmla="*/ 1840123 w 2067498"/>
                <a:gd name="connsiteY31" fmla="*/ 1289693 h 1750920"/>
                <a:gd name="connsiteX32" fmla="*/ 1894941 w 2067498"/>
                <a:gd name="connsiteY32" fmla="*/ 1191895 h 1750920"/>
                <a:gd name="connsiteX33" fmla="*/ 1981888 w 2067498"/>
                <a:gd name="connsiteY33" fmla="*/ 1238257 h 1750920"/>
                <a:gd name="connsiteX34" fmla="*/ 2044738 w 2067498"/>
                <a:gd name="connsiteY34" fmla="*/ 1169207 h 1750920"/>
                <a:gd name="connsiteX35" fmla="*/ 2062775 w 2067498"/>
                <a:gd name="connsiteY35" fmla="*/ 1055344 h 1750920"/>
                <a:gd name="connsiteX36" fmla="*/ 2060662 w 2067498"/>
                <a:gd name="connsiteY36" fmla="*/ 1009968 h 1750920"/>
                <a:gd name="connsiteX37" fmla="*/ 2008803 w 2067498"/>
                <a:gd name="connsiteY37" fmla="*/ 983616 h 1750920"/>
                <a:gd name="connsiteX38" fmla="*/ 2004294 w 2067498"/>
                <a:gd name="connsiteY38" fmla="*/ 965438 h 1750920"/>
                <a:gd name="connsiteX39" fmla="*/ 1921701 w 2067498"/>
                <a:gd name="connsiteY39" fmla="*/ 911860 h 1750920"/>
                <a:gd name="connsiteX40" fmla="*/ 1921574 w 2067498"/>
                <a:gd name="connsiteY40" fmla="*/ 911888 h 1750920"/>
                <a:gd name="connsiteX41" fmla="*/ 1908892 w 2067498"/>
                <a:gd name="connsiteY41" fmla="*/ 873699 h 1750920"/>
                <a:gd name="connsiteX42" fmla="*/ 1888317 w 2067498"/>
                <a:gd name="connsiteY42" fmla="*/ 841429 h 1750920"/>
                <a:gd name="connsiteX43" fmla="*/ 1865348 w 2067498"/>
                <a:gd name="connsiteY43" fmla="*/ 877363 h 1750920"/>
                <a:gd name="connsiteX44" fmla="*/ 1872957 w 2067498"/>
                <a:gd name="connsiteY44" fmla="*/ 925698 h 1750920"/>
                <a:gd name="connsiteX45" fmla="*/ 1877044 w 2067498"/>
                <a:gd name="connsiteY45" fmla="*/ 961492 h 1750920"/>
                <a:gd name="connsiteX46" fmla="*/ 1858724 w 2067498"/>
                <a:gd name="connsiteY46" fmla="*/ 981784 h 1750920"/>
                <a:gd name="connsiteX47" fmla="*/ 1797706 w 2067498"/>
                <a:gd name="connsiteY47" fmla="*/ 1006445 h 1750920"/>
                <a:gd name="connsiteX48" fmla="*/ 1751203 w 2067498"/>
                <a:gd name="connsiteY48" fmla="*/ 967692 h 1750920"/>
                <a:gd name="connsiteX49" fmla="*/ 1751203 w 2067498"/>
                <a:gd name="connsiteY49" fmla="*/ 949795 h 1750920"/>
                <a:gd name="connsiteX50" fmla="*/ 1713296 w 2067498"/>
                <a:gd name="connsiteY50" fmla="*/ 931758 h 1750920"/>
                <a:gd name="connsiteX51" fmla="*/ 1667920 w 2067498"/>
                <a:gd name="connsiteY51" fmla="*/ 937113 h 1750920"/>
                <a:gd name="connsiteX52" fmla="*/ 1651009 w 2067498"/>
                <a:gd name="connsiteY52" fmla="*/ 903433 h 1750920"/>
                <a:gd name="connsiteX53" fmla="*/ 1593796 w 2067498"/>
                <a:gd name="connsiteY53" fmla="*/ 912734 h 1750920"/>
                <a:gd name="connsiteX54" fmla="*/ 1591823 w 2067498"/>
                <a:gd name="connsiteY54" fmla="*/ 933167 h 1750920"/>
                <a:gd name="connsiteX55" fmla="*/ 1502058 w 2067498"/>
                <a:gd name="connsiteY55" fmla="*/ 992635 h 1750920"/>
                <a:gd name="connsiteX56" fmla="*/ 1476692 w 2067498"/>
                <a:gd name="connsiteY56" fmla="*/ 886100 h 1750920"/>
                <a:gd name="connsiteX57" fmla="*/ 1408628 w 2067498"/>
                <a:gd name="connsiteY57" fmla="*/ 872853 h 1750920"/>
                <a:gd name="connsiteX58" fmla="*/ 1422720 w 2067498"/>
                <a:gd name="connsiteY58" fmla="*/ 852843 h 1750920"/>
                <a:gd name="connsiteX59" fmla="*/ 1507272 w 2067498"/>
                <a:gd name="connsiteY59" fmla="*/ 875954 h 1750920"/>
                <a:gd name="connsiteX60" fmla="*/ 1521364 w 2067498"/>
                <a:gd name="connsiteY60" fmla="*/ 797180 h 1750920"/>
                <a:gd name="connsiteX61" fmla="*/ 1597742 w 2067498"/>
                <a:gd name="connsiteY61" fmla="*/ 777874 h 1750920"/>
                <a:gd name="connsiteX62" fmla="*/ 1603379 w 2067498"/>
                <a:gd name="connsiteY62" fmla="*/ 755609 h 1750920"/>
                <a:gd name="connsiteX63" fmla="*/ 1648473 w 2067498"/>
                <a:gd name="connsiteY63" fmla="*/ 640337 h 1750920"/>
                <a:gd name="connsiteX64" fmla="*/ 1668061 w 2067498"/>
                <a:gd name="connsiteY64" fmla="*/ 637659 h 1750920"/>
                <a:gd name="connsiteX65" fmla="*/ 1683139 w 2067498"/>
                <a:gd name="connsiteY65" fmla="*/ 584392 h 1750920"/>
                <a:gd name="connsiteX66" fmla="*/ 1621416 w 2067498"/>
                <a:gd name="connsiteY66" fmla="*/ 601020 h 1750920"/>
                <a:gd name="connsiteX67" fmla="*/ 1564062 w 2067498"/>
                <a:gd name="connsiteY67" fmla="*/ 592002 h 1750920"/>
                <a:gd name="connsiteX68" fmla="*/ 1561103 w 2067498"/>
                <a:gd name="connsiteY68" fmla="*/ 545639 h 1750920"/>
                <a:gd name="connsiteX69" fmla="*/ 1544334 w 2067498"/>
                <a:gd name="connsiteY69" fmla="*/ 531547 h 1750920"/>
                <a:gd name="connsiteX70" fmla="*/ 1562089 w 2067498"/>
                <a:gd name="connsiteY70" fmla="*/ 484057 h 1750920"/>
                <a:gd name="connsiteX71" fmla="*/ 1511358 w 2067498"/>
                <a:gd name="connsiteY71" fmla="*/ 446714 h 1750920"/>
                <a:gd name="connsiteX72" fmla="*/ 1439631 w 2067498"/>
                <a:gd name="connsiteY72" fmla="*/ 442204 h 1750920"/>
                <a:gd name="connsiteX73" fmla="*/ 1423002 w 2067498"/>
                <a:gd name="connsiteY73" fmla="*/ 425999 h 1750920"/>
                <a:gd name="connsiteX74" fmla="*/ 1355079 w 2067498"/>
                <a:gd name="connsiteY74" fmla="*/ 407961 h 1750920"/>
                <a:gd name="connsiteX75" fmla="*/ 1404542 w 2067498"/>
                <a:gd name="connsiteY75" fmla="*/ 240267 h 1750920"/>
                <a:gd name="connsiteX76" fmla="*/ 1293638 w 2067498"/>
                <a:gd name="connsiteY76" fmla="*/ 82297 h 1750920"/>
                <a:gd name="connsiteX77" fmla="*/ 1238539 w 2067498"/>
                <a:gd name="connsiteY77" fmla="*/ 0 h 1750920"/>
                <a:gd name="connsiteX78" fmla="*/ 10851 w 2067498"/>
                <a:gd name="connsiteY78" fmla="*/ 1530101 h 1750920"/>
                <a:gd name="connsiteX79" fmla="*/ 0 w 2067498"/>
                <a:gd name="connsiteY79" fmla="*/ 1623107 h 1750920"/>
                <a:gd name="connsiteX80" fmla="*/ 161353 w 2067498"/>
                <a:gd name="connsiteY80" fmla="*/ 1603942 h 1750920"/>
                <a:gd name="connsiteX81" fmla="*/ 244636 w 2067498"/>
                <a:gd name="connsiteY81" fmla="*/ 1750921 h 1750920"/>
                <a:gd name="connsiteX82" fmla="*/ 266056 w 2067498"/>
                <a:gd name="connsiteY82" fmla="*/ 1709773 h 1750920"/>
                <a:gd name="connsiteX83" fmla="*/ 289448 w 2067498"/>
                <a:gd name="connsiteY83" fmla="*/ 1695681 h 1750920"/>
                <a:gd name="connsiteX84" fmla="*/ 302413 w 2067498"/>
                <a:gd name="connsiteY84" fmla="*/ 1673979 h 1750920"/>
                <a:gd name="connsiteX85" fmla="*/ 350466 w 2067498"/>
                <a:gd name="connsiteY85" fmla="*/ 1689762 h 1750920"/>
                <a:gd name="connsiteX86" fmla="*/ 405707 w 2067498"/>
                <a:gd name="connsiteY86" fmla="*/ 1722596 h 1750920"/>
                <a:gd name="connsiteX87" fmla="*/ 530843 w 2067498"/>
                <a:gd name="connsiteY87" fmla="*/ 1678770 h 1750920"/>
                <a:gd name="connsiteX88" fmla="*/ 635546 w 2067498"/>
                <a:gd name="connsiteY88" fmla="*/ 1638749 h 1750920"/>
                <a:gd name="connsiteX89" fmla="*/ 616099 w 2067498"/>
                <a:gd name="connsiteY89" fmla="*/ 1599856 h 1750920"/>
                <a:gd name="connsiteX90" fmla="*/ 648933 w 2067498"/>
                <a:gd name="connsiteY90" fmla="*/ 1559976 h 1750920"/>
                <a:gd name="connsiteX91" fmla="*/ 668943 w 2067498"/>
                <a:gd name="connsiteY91" fmla="*/ 1486416 h 1750920"/>
                <a:gd name="connsiteX92" fmla="*/ 728834 w 2067498"/>
                <a:gd name="connsiteY92" fmla="*/ 1399610 h 1750920"/>
                <a:gd name="connsiteX93" fmla="*/ 644283 w 2067498"/>
                <a:gd name="connsiteY93" fmla="*/ 1312944 h 1750920"/>
                <a:gd name="connsiteX94" fmla="*/ 723197 w 2067498"/>
                <a:gd name="connsiteY94" fmla="*/ 1177521 h 1750920"/>
                <a:gd name="connsiteX95" fmla="*/ 705160 w 2067498"/>
                <a:gd name="connsiteY95" fmla="*/ 1119462 h 1750920"/>
                <a:gd name="connsiteX96" fmla="*/ 650483 w 2067498"/>
                <a:gd name="connsiteY96" fmla="*/ 1006727 h 1750920"/>
                <a:gd name="connsiteX97" fmla="*/ 639773 w 2067498"/>
                <a:gd name="connsiteY97" fmla="*/ 957264 h 1750920"/>
                <a:gd name="connsiteX98" fmla="*/ 683317 w 2067498"/>
                <a:gd name="connsiteY98" fmla="*/ 917102 h 1750920"/>
                <a:gd name="connsiteX99" fmla="*/ 742362 w 2067498"/>
                <a:gd name="connsiteY99" fmla="*/ 887368 h 1750920"/>
                <a:gd name="connsiteX100" fmla="*/ 768292 w 2067498"/>
                <a:gd name="connsiteY100" fmla="*/ 880745 h 1750920"/>
                <a:gd name="connsiteX101" fmla="*/ 790839 w 2067498"/>
                <a:gd name="connsiteY101" fmla="*/ 897796 h 1750920"/>
                <a:gd name="connsiteX102" fmla="*/ 833114 w 2067498"/>
                <a:gd name="connsiteY102" fmla="*/ 1046043 h 1750920"/>
                <a:gd name="connsiteX103" fmla="*/ 1038011 w 2067498"/>
                <a:gd name="connsiteY103" fmla="*/ 989816 h 1750920"/>
                <a:gd name="connsiteX104" fmla="*/ 1034911 w 2067498"/>
                <a:gd name="connsiteY104" fmla="*/ 1112557 h 1750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2067498" h="1750920">
                  <a:moveTo>
                    <a:pt x="826632" y="1016591"/>
                  </a:moveTo>
                  <a:cubicBezTo>
                    <a:pt x="842838" y="1004472"/>
                    <a:pt x="865948" y="1014336"/>
                    <a:pt x="883000" y="1025469"/>
                  </a:cubicBezTo>
                  <a:cubicBezTo>
                    <a:pt x="900051" y="1036602"/>
                    <a:pt x="919780" y="1049848"/>
                    <a:pt x="939367" y="1042943"/>
                  </a:cubicBezTo>
                  <a:cubicBezTo>
                    <a:pt x="939367" y="1019410"/>
                    <a:pt x="940072" y="995735"/>
                    <a:pt x="940495" y="972483"/>
                  </a:cubicBezTo>
                  <a:cubicBezTo>
                    <a:pt x="939917" y="968044"/>
                    <a:pt x="941199" y="963563"/>
                    <a:pt x="944018" y="960083"/>
                  </a:cubicBezTo>
                  <a:cubicBezTo>
                    <a:pt x="947738" y="957447"/>
                    <a:pt x="952346" y="956391"/>
                    <a:pt x="956842" y="957123"/>
                  </a:cubicBezTo>
                  <a:lnTo>
                    <a:pt x="1002358" y="959237"/>
                  </a:lnTo>
                  <a:cubicBezTo>
                    <a:pt x="1015041" y="973329"/>
                    <a:pt x="979811" y="990098"/>
                    <a:pt x="984743" y="1008277"/>
                  </a:cubicBezTo>
                  <a:cubicBezTo>
                    <a:pt x="986998" y="1016309"/>
                    <a:pt x="996017" y="1019832"/>
                    <a:pt x="1003345" y="1023778"/>
                  </a:cubicBezTo>
                  <a:cubicBezTo>
                    <a:pt x="1065913" y="1057317"/>
                    <a:pt x="1026174" y="1127072"/>
                    <a:pt x="997849" y="1164697"/>
                  </a:cubicBezTo>
                  <a:cubicBezTo>
                    <a:pt x="965015" y="1208664"/>
                    <a:pt x="967269" y="1268695"/>
                    <a:pt x="970792" y="1323513"/>
                  </a:cubicBezTo>
                  <a:cubicBezTo>
                    <a:pt x="972061" y="1342960"/>
                    <a:pt x="974456" y="1364802"/>
                    <a:pt x="989394" y="1377626"/>
                  </a:cubicBezTo>
                  <a:cubicBezTo>
                    <a:pt x="1004331" y="1390450"/>
                    <a:pt x="1025610" y="1389323"/>
                    <a:pt x="1044211" y="1394818"/>
                  </a:cubicBezTo>
                  <a:cubicBezTo>
                    <a:pt x="1076623" y="1404260"/>
                    <a:pt x="1099593" y="1432866"/>
                    <a:pt x="1129749" y="1447804"/>
                  </a:cubicBezTo>
                  <a:cubicBezTo>
                    <a:pt x="1235580" y="1499803"/>
                    <a:pt x="1305335" y="1386504"/>
                    <a:pt x="1270668" y="1297302"/>
                  </a:cubicBezTo>
                  <a:cubicBezTo>
                    <a:pt x="1252772" y="1251081"/>
                    <a:pt x="1245162" y="1259818"/>
                    <a:pt x="1255308" y="1210355"/>
                  </a:cubicBezTo>
                  <a:cubicBezTo>
                    <a:pt x="1259677" y="1189781"/>
                    <a:pt x="1252772" y="1165543"/>
                    <a:pt x="1274191" y="1151451"/>
                  </a:cubicBezTo>
                  <a:cubicBezTo>
                    <a:pt x="1291947" y="1140515"/>
                    <a:pt x="1315213" y="1146054"/>
                    <a:pt x="1326149" y="1163809"/>
                  </a:cubicBezTo>
                  <a:cubicBezTo>
                    <a:pt x="1329108" y="1168615"/>
                    <a:pt x="1330954" y="1174026"/>
                    <a:pt x="1331546" y="1179635"/>
                  </a:cubicBezTo>
                  <a:cubicBezTo>
                    <a:pt x="1333378" y="1206832"/>
                    <a:pt x="1339578" y="1232620"/>
                    <a:pt x="1328445" y="1258127"/>
                  </a:cubicBezTo>
                  <a:cubicBezTo>
                    <a:pt x="1359730" y="1246571"/>
                    <a:pt x="1397073" y="1253899"/>
                    <a:pt x="1431175" y="1253899"/>
                  </a:cubicBezTo>
                  <a:cubicBezTo>
                    <a:pt x="1429907" y="1278687"/>
                    <a:pt x="1448974" y="1299825"/>
                    <a:pt x="1473775" y="1301093"/>
                  </a:cubicBezTo>
                  <a:cubicBezTo>
                    <a:pt x="1480920" y="1301459"/>
                    <a:pt x="1488065" y="1300106"/>
                    <a:pt x="1494589" y="1297161"/>
                  </a:cubicBezTo>
                  <a:cubicBezTo>
                    <a:pt x="1493744" y="1281660"/>
                    <a:pt x="1497830" y="1260381"/>
                    <a:pt x="1513331" y="1260522"/>
                  </a:cubicBezTo>
                  <a:cubicBezTo>
                    <a:pt x="1517855" y="1260973"/>
                    <a:pt x="1522209" y="1262523"/>
                    <a:pt x="1526014" y="1265032"/>
                  </a:cubicBezTo>
                  <a:cubicBezTo>
                    <a:pt x="1542220" y="1274614"/>
                    <a:pt x="1556594" y="1287438"/>
                    <a:pt x="1573645" y="1295329"/>
                  </a:cubicBezTo>
                  <a:cubicBezTo>
                    <a:pt x="1599997" y="1307589"/>
                    <a:pt x="1675529" y="1301812"/>
                    <a:pt x="1687226" y="1337605"/>
                  </a:cubicBezTo>
                  <a:cubicBezTo>
                    <a:pt x="1689340" y="1343805"/>
                    <a:pt x="1689340" y="1350570"/>
                    <a:pt x="1691735" y="1356770"/>
                  </a:cubicBezTo>
                  <a:cubicBezTo>
                    <a:pt x="1698119" y="1369833"/>
                    <a:pt x="1713113" y="1376259"/>
                    <a:pt x="1726965" y="1371848"/>
                  </a:cubicBezTo>
                  <a:cubicBezTo>
                    <a:pt x="1740409" y="1366987"/>
                    <a:pt x="1750160" y="1355234"/>
                    <a:pt x="1752471" y="1341128"/>
                  </a:cubicBezTo>
                  <a:cubicBezTo>
                    <a:pt x="1754162" y="1331968"/>
                    <a:pt x="1753176" y="1322386"/>
                    <a:pt x="1755571" y="1312944"/>
                  </a:cubicBezTo>
                  <a:cubicBezTo>
                    <a:pt x="1768395" y="1265032"/>
                    <a:pt x="1817576" y="1302516"/>
                    <a:pt x="1840123" y="1289693"/>
                  </a:cubicBezTo>
                  <a:cubicBezTo>
                    <a:pt x="1850692" y="1283492"/>
                    <a:pt x="1894095" y="1201759"/>
                    <a:pt x="1894941" y="1191895"/>
                  </a:cubicBezTo>
                  <a:cubicBezTo>
                    <a:pt x="1915938" y="1217824"/>
                    <a:pt x="1947222" y="1239807"/>
                    <a:pt x="1981888" y="1238257"/>
                  </a:cubicBezTo>
                  <a:cubicBezTo>
                    <a:pt x="2019936" y="1236425"/>
                    <a:pt x="2036283" y="1206128"/>
                    <a:pt x="2044738" y="1169207"/>
                  </a:cubicBezTo>
                  <a:cubicBezTo>
                    <a:pt x="2053757" y="1130172"/>
                    <a:pt x="2054320" y="1083669"/>
                    <a:pt x="2062775" y="1055344"/>
                  </a:cubicBezTo>
                  <a:cubicBezTo>
                    <a:pt x="2067426" y="1040125"/>
                    <a:pt x="2071371" y="1021664"/>
                    <a:pt x="2060662" y="1009968"/>
                  </a:cubicBezTo>
                  <a:cubicBezTo>
                    <a:pt x="2046570" y="995876"/>
                    <a:pt x="2018386" y="1000949"/>
                    <a:pt x="2008803" y="983616"/>
                  </a:cubicBezTo>
                  <a:cubicBezTo>
                    <a:pt x="2006281" y="977852"/>
                    <a:pt x="2004759" y="971708"/>
                    <a:pt x="2004294" y="965438"/>
                  </a:cubicBezTo>
                  <a:cubicBezTo>
                    <a:pt x="1996276" y="927840"/>
                    <a:pt x="1959298" y="903842"/>
                    <a:pt x="1921701" y="911860"/>
                  </a:cubicBezTo>
                  <a:cubicBezTo>
                    <a:pt x="1921659" y="911874"/>
                    <a:pt x="1921617" y="911874"/>
                    <a:pt x="1921574" y="911888"/>
                  </a:cubicBezTo>
                  <a:cubicBezTo>
                    <a:pt x="1909878" y="904278"/>
                    <a:pt x="1909596" y="887650"/>
                    <a:pt x="1908892" y="873699"/>
                  </a:cubicBezTo>
                  <a:cubicBezTo>
                    <a:pt x="1908187" y="859748"/>
                    <a:pt x="1902268" y="842415"/>
                    <a:pt x="1888317" y="841429"/>
                  </a:cubicBezTo>
                  <a:cubicBezTo>
                    <a:pt x="1874366" y="840442"/>
                    <a:pt x="1865066" y="861298"/>
                    <a:pt x="1865348" y="877363"/>
                  </a:cubicBezTo>
                  <a:cubicBezTo>
                    <a:pt x="1865615" y="893752"/>
                    <a:pt x="1868180" y="910014"/>
                    <a:pt x="1872957" y="925698"/>
                  </a:cubicBezTo>
                  <a:cubicBezTo>
                    <a:pt x="1878101" y="936887"/>
                    <a:pt x="1879538" y="949429"/>
                    <a:pt x="1877044" y="961492"/>
                  </a:cubicBezTo>
                  <a:cubicBezTo>
                    <a:pt x="1873169" y="969975"/>
                    <a:pt x="1866771" y="977063"/>
                    <a:pt x="1858724" y="981784"/>
                  </a:cubicBezTo>
                  <a:cubicBezTo>
                    <a:pt x="1841504" y="996242"/>
                    <a:pt x="1820141" y="1004881"/>
                    <a:pt x="1797706" y="1006445"/>
                  </a:cubicBezTo>
                  <a:cubicBezTo>
                    <a:pt x="1775441" y="1006445"/>
                    <a:pt x="1752049" y="989957"/>
                    <a:pt x="1751203" y="967692"/>
                  </a:cubicBezTo>
                  <a:cubicBezTo>
                    <a:pt x="1751767" y="961745"/>
                    <a:pt x="1751767" y="955742"/>
                    <a:pt x="1751203" y="949795"/>
                  </a:cubicBezTo>
                  <a:cubicBezTo>
                    <a:pt x="1747680" y="934858"/>
                    <a:pt x="1728515" y="929785"/>
                    <a:pt x="1713296" y="931758"/>
                  </a:cubicBezTo>
                  <a:cubicBezTo>
                    <a:pt x="1698584" y="936084"/>
                    <a:pt x="1683238" y="937902"/>
                    <a:pt x="1667920" y="937113"/>
                  </a:cubicBezTo>
                  <a:cubicBezTo>
                    <a:pt x="1652841" y="934153"/>
                    <a:pt x="1639736" y="914425"/>
                    <a:pt x="1651009" y="903433"/>
                  </a:cubicBezTo>
                  <a:cubicBezTo>
                    <a:pt x="1630717" y="896246"/>
                    <a:pt x="1601688" y="892723"/>
                    <a:pt x="1593796" y="912734"/>
                  </a:cubicBezTo>
                  <a:cubicBezTo>
                    <a:pt x="1591936" y="919371"/>
                    <a:pt x="1591260" y="926290"/>
                    <a:pt x="1591823" y="933167"/>
                  </a:cubicBezTo>
                  <a:cubicBezTo>
                    <a:pt x="1590978" y="975443"/>
                    <a:pt x="1538133" y="1037024"/>
                    <a:pt x="1502058" y="992635"/>
                  </a:cubicBezTo>
                  <a:cubicBezTo>
                    <a:pt x="1478383" y="963324"/>
                    <a:pt x="1519250" y="910197"/>
                    <a:pt x="1476692" y="886100"/>
                  </a:cubicBezTo>
                  <a:cubicBezTo>
                    <a:pt x="1456400" y="874686"/>
                    <a:pt x="1428780" y="884832"/>
                    <a:pt x="1408628" y="872853"/>
                  </a:cubicBezTo>
                  <a:cubicBezTo>
                    <a:pt x="1402287" y="865385"/>
                    <a:pt x="1413138" y="855380"/>
                    <a:pt x="1422720" y="852843"/>
                  </a:cubicBezTo>
                  <a:cubicBezTo>
                    <a:pt x="1453004" y="845501"/>
                    <a:pt x="1484936" y="854224"/>
                    <a:pt x="1507272" y="875954"/>
                  </a:cubicBezTo>
                  <a:cubicBezTo>
                    <a:pt x="1519250" y="851293"/>
                    <a:pt x="1500649" y="814936"/>
                    <a:pt x="1521364" y="797180"/>
                  </a:cubicBezTo>
                  <a:cubicBezTo>
                    <a:pt x="1542079" y="779424"/>
                    <a:pt x="1582100" y="800280"/>
                    <a:pt x="1597742" y="777874"/>
                  </a:cubicBezTo>
                  <a:cubicBezTo>
                    <a:pt x="1601547" y="771082"/>
                    <a:pt x="1603492" y="763402"/>
                    <a:pt x="1603379" y="755609"/>
                  </a:cubicBezTo>
                  <a:cubicBezTo>
                    <a:pt x="1606197" y="717138"/>
                    <a:pt x="1594360" y="646819"/>
                    <a:pt x="1648473" y="640337"/>
                  </a:cubicBezTo>
                  <a:cubicBezTo>
                    <a:pt x="1655082" y="640252"/>
                    <a:pt x="1661663" y="639350"/>
                    <a:pt x="1668061" y="637659"/>
                  </a:cubicBezTo>
                  <a:cubicBezTo>
                    <a:pt x="1686803" y="630332"/>
                    <a:pt x="1686662" y="604121"/>
                    <a:pt x="1683139" y="584392"/>
                  </a:cubicBezTo>
                  <a:cubicBezTo>
                    <a:pt x="1662847" y="575655"/>
                    <a:pt x="1640863" y="590733"/>
                    <a:pt x="1621416" y="601020"/>
                  </a:cubicBezTo>
                  <a:cubicBezTo>
                    <a:pt x="1601970" y="611307"/>
                    <a:pt x="1570686" y="613140"/>
                    <a:pt x="1564062" y="592002"/>
                  </a:cubicBezTo>
                  <a:cubicBezTo>
                    <a:pt x="1559271" y="576923"/>
                    <a:pt x="1571108" y="557899"/>
                    <a:pt x="1561103" y="545639"/>
                  </a:cubicBezTo>
                  <a:cubicBezTo>
                    <a:pt x="1556453" y="540002"/>
                    <a:pt x="1548279" y="537748"/>
                    <a:pt x="1544334" y="531547"/>
                  </a:cubicBezTo>
                  <a:cubicBezTo>
                    <a:pt x="1534751" y="516469"/>
                    <a:pt x="1558425" y="501390"/>
                    <a:pt x="1562089" y="484057"/>
                  </a:cubicBezTo>
                  <a:cubicBezTo>
                    <a:pt x="1567726" y="460242"/>
                    <a:pt x="1535738" y="444882"/>
                    <a:pt x="1511358" y="446714"/>
                  </a:cubicBezTo>
                  <a:cubicBezTo>
                    <a:pt x="1486980" y="448546"/>
                    <a:pt x="1459500" y="456719"/>
                    <a:pt x="1439631" y="442204"/>
                  </a:cubicBezTo>
                  <a:cubicBezTo>
                    <a:pt x="1433430" y="437554"/>
                    <a:pt x="1428780" y="431072"/>
                    <a:pt x="1423002" y="425999"/>
                  </a:cubicBezTo>
                  <a:cubicBezTo>
                    <a:pt x="1405106" y="410075"/>
                    <a:pt x="1378895" y="408666"/>
                    <a:pt x="1355079" y="407961"/>
                  </a:cubicBezTo>
                  <a:cubicBezTo>
                    <a:pt x="1316749" y="406975"/>
                    <a:pt x="1403696" y="249850"/>
                    <a:pt x="1404542" y="240267"/>
                  </a:cubicBezTo>
                  <a:cubicBezTo>
                    <a:pt x="1411165" y="167412"/>
                    <a:pt x="1336478" y="128659"/>
                    <a:pt x="1293638" y="82297"/>
                  </a:cubicBezTo>
                  <a:cubicBezTo>
                    <a:pt x="1272233" y="57030"/>
                    <a:pt x="1253744" y="29424"/>
                    <a:pt x="1238539" y="0"/>
                  </a:cubicBezTo>
                  <a:cubicBezTo>
                    <a:pt x="594820" y="254782"/>
                    <a:pt x="118795" y="845515"/>
                    <a:pt x="10851" y="1530101"/>
                  </a:cubicBezTo>
                  <a:cubicBezTo>
                    <a:pt x="5017" y="1560807"/>
                    <a:pt x="1381" y="1591880"/>
                    <a:pt x="0" y="1623107"/>
                  </a:cubicBezTo>
                  <a:cubicBezTo>
                    <a:pt x="45235" y="1610284"/>
                    <a:pt x="115554" y="1576463"/>
                    <a:pt x="161353" y="1603942"/>
                  </a:cubicBezTo>
                  <a:cubicBezTo>
                    <a:pt x="219552" y="1638890"/>
                    <a:pt x="177417" y="1725274"/>
                    <a:pt x="244636" y="1750921"/>
                  </a:cubicBezTo>
                  <a:cubicBezTo>
                    <a:pt x="261264" y="1750921"/>
                    <a:pt x="256473" y="1722737"/>
                    <a:pt x="266056" y="1709773"/>
                  </a:cubicBezTo>
                  <a:cubicBezTo>
                    <a:pt x="272580" y="1703234"/>
                    <a:pt x="280613" y="1698386"/>
                    <a:pt x="289448" y="1695681"/>
                  </a:cubicBezTo>
                  <a:cubicBezTo>
                    <a:pt x="297762" y="1691453"/>
                    <a:pt x="305654" y="1682575"/>
                    <a:pt x="302413" y="1673979"/>
                  </a:cubicBezTo>
                  <a:cubicBezTo>
                    <a:pt x="316505" y="1662565"/>
                    <a:pt x="336938" y="1677079"/>
                    <a:pt x="350466" y="1689762"/>
                  </a:cubicBezTo>
                  <a:cubicBezTo>
                    <a:pt x="365516" y="1705559"/>
                    <a:pt x="384639" y="1716917"/>
                    <a:pt x="405707" y="1722596"/>
                  </a:cubicBezTo>
                  <a:cubicBezTo>
                    <a:pt x="449955" y="1732038"/>
                    <a:pt x="490962" y="1700190"/>
                    <a:pt x="530843" y="1678770"/>
                  </a:cubicBezTo>
                  <a:cubicBezTo>
                    <a:pt x="564410" y="1662156"/>
                    <a:pt x="599456" y="1648769"/>
                    <a:pt x="635546" y="1638749"/>
                  </a:cubicBezTo>
                  <a:cubicBezTo>
                    <a:pt x="618213" y="1639736"/>
                    <a:pt x="609476" y="1615780"/>
                    <a:pt x="616099" y="1599856"/>
                  </a:cubicBezTo>
                  <a:cubicBezTo>
                    <a:pt x="625019" y="1585017"/>
                    <a:pt x="636095" y="1571587"/>
                    <a:pt x="648933" y="1559976"/>
                  </a:cubicBezTo>
                  <a:cubicBezTo>
                    <a:pt x="667675" y="1537147"/>
                    <a:pt x="653161" y="1510654"/>
                    <a:pt x="668943" y="1486416"/>
                  </a:cubicBezTo>
                  <a:cubicBezTo>
                    <a:pt x="688249" y="1456259"/>
                    <a:pt x="725311" y="1435121"/>
                    <a:pt x="728834" y="1399610"/>
                  </a:cubicBezTo>
                  <a:cubicBezTo>
                    <a:pt x="732780" y="1356347"/>
                    <a:pt x="685008" y="1329150"/>
                    <a:pt x="644283" y="1312944"/>
                  </a:cubicBezTo>
                  <a:cubicBezTo>
                    <a:pt x="665562" y="1264186"/>
                    <a:pt x="723197" y="1230788"/>
                    <a:pt x="723197" y="1177521"/>
                  </a:cubicBezTo>
                  <a:cubicBezTo>
                    <a:pt x="721605" y="1157059"/>
                    <a:pt x="715447" y="1137218"/>
                    <a:pt x="705160" y="1119462"/>
                  </a:cubicBezTo>
                  <a:cubicBezTo>
                    <a:pt x="686981" y="1081837"/>
                    <a:pt x="668662" y="1044211"/>
                    <a:pt x="650483" y="1006727"/>
                  </a:cubicBezTo>
                  <a:cubicBezTo>
                    <a:pt x="641070" y="992071"/>
                    <a:pt x="637265" y="974498"/>
                    <a:pt x="639773" y="957264"/>
                  </a:cubicBezTo>
                  <a:cubicBezTo>
                    <a:pt x="644987" y="937395"/>
                    <a:pt x="665139" y="926121"/>
                    <a:pt x="683317" y="917102"/>
                  </a:cubicBezTo>
                  <a:lnTo>
                    <a:pt x="742362" y="887368"/>
                  </a:lnTo>
                  <a:cubicBezTo>
                    <a:pt x="750113" y="882549"/>
                    <a:pt x="759174" y="880238"/>
                    <a:pt x="768292" y="880745"/>
                  </a:cubicBezTo>
                  <a:cubicBezTo>
                    <a:pt x="777663" y="883422"/>
                    <a:pt x="785709" y="889510"/>
                    <a:pt x="790839" y="897796"/>
                  </a:cubicBezTo>
                  <a:cubicBezTo>
                    <a:pt x="823180" y="940086"/>
                    <a:pt x="838286" y="993058"/>
                    <a:pt x="833114" y="1046043"/>
                  </a:cubicBezTo>
                  <a:cubicBezTo>
                    <a:pt x="903504" y="1035982"/>
                    <a:pt x="972343" y="1017084"/>
                    <a:pt x="1038011" y="989816"/>
                  </a:cubicBezTo>
                  <a:cubicBezTo>
                    <a:pt x="1030683" y="1030119"/>
                    <a:pt x="1047312" y="1074368"/>
                    <a:pt x="1034911" y="1112557"/>
                  </a:cubicBezTo>
                </a:path>
              </a:pathLst>
            </a:custGeom>
            <a:solidFill>
              <a:srgbClr val="F5F5F5"/>
            </a:solidFill>
            <a:ln w="14078" cap="flat">
              <a:noFill/>
              <a:prstDash val="solid"/>
              <a:miter/>
            </a:ln>
          </p:spPr>
          <p:txBody>
            <a:bodyPr rtlCol="0" anchor="ctr"/>
            <a:lstStyle/>
            <a:p>
              <a:endParaRPr lang="en-IN"/>
            </a:p>
          </p:txBody>
        </p:sp>
        <p:sp>
          <p:nvSpPr>
            <p:cNvPr id="25" name="Freeform: Shape 24">
              <a:extLst>
                <a:ext uri="{FF2B5EF4-FFF2-40B4-BE49-F238E27FC236}">
                  <a16:creationId xmlns:a16="http://schemas.microsoft.com/office/drawing/2014/main" id="{AB97D9CF-B1E8-1DC9-A85E-96BACCA42E24}"/>
                </a:ext>
              </a:extLst>
            </p:cNvPr>
            <p:cNvSpPr/>
            <p:nvPr/>
          </p:nvSpPr>
          <p:spPr>
            <a:xfrm>
              <a:off x="6701422" y="2723044"/>
              <a:ext cx="236588" cy="324966"/>
            </a:xfrm>
            <a:custGeom>
              <a:avLst/>
              <a:gdLst>
                <a:gd name="connsiteX0" fmla="*/ 56439 w 236588"/>
                <a:gd name="connsiteY0" fmla="*/ 184823 h 324966"/>
                <a:gd name="connsiteX1" fmla="*/ 91528 w 236588"/>
                <a:gd name="connsiteY1" fmla="*/ 242037 h 324966"/>
                <a:gd name="connsiteX2" fmla="*/ 86737 w 236588"/>
                <a:gd name="connsiteY2" fmla="*/ 284312 h 324966"/>
                <a:gd name="connsiteX3" fmla="*/ 102378 w 236588"/>
                <a:gd name="connsiteY3" fmla="*/ 321797 h 324966"/>
                <a:gd name="connsiteX4" fmla="*/ 152405 w 236588"/>
                <a:gd name="connsiteY4" fmla="*/ 308973 h 324966"/>
                <a:gd name="connsiteX5" fmla="*/ 180589 w 236588"/>
                <a:gd name="connsiteY5" fmla="*/ 275998 h 324966"/>
                <a:gd name="connsiteX6" fmla="*/ 179884 w 236588"/>
                <a:gd name="connsiteY6" fmla="*/ 243587 h 324966"/>
                <a:gd name="connsiteX7" fmla="*/ 215819 w 236588"/>
                <a:gd name="connsiteY7" fmla="*/ 192010 h 324966"/>
                <a:gd name="connsiteX8" fmla="*/ 231742 w 236588"/>
                <a:gd name="connsiteY8" fmla="*/ 135643 h 324966"/>
                <a:gd name="connsiteX9" fmla="*/ 199754 w 236588"/>
                <a:gd name="connsiteY9" fmla="*/ 108445 h 324966"/>
                <a:gd name="connsiteX10" fmla="*/ 199754 w 236588"/>
                <a:gd name="connsiteY10" fmla="*/ 16989 h 324966"/>
                <a:gd name="connsiteX11" fmla="*/ 102097 w 236588"/>
                <a:gd name="connsiteY11" fmla="*/ 16989 h 324966"/>
                <a:gd name="connsiteX12" fmla="*/ 33892 w 236588"/>
                <a:gd name="connsiteY12" fmla="*/ 84489 h 324966"/>
                <a:gd name="connsiteX13" fmla="*/ 56439 w 236588"/>
                <a:gd name="connsiteY13" fmla="*/ 184823 h 324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6588" h="324966">
                  <a:moveTo>
                    <a:pt x="56439" y="184823"/>
                  </a:moveTo>
                  <a:cubicBezTo>
                    <a:pt x="76069" y="197717"/>
                    <a:pt x="88935" y="218700"/>
                    <a:pt x="91528" y="242037"/>
                  </a:cubicBezTo>
                  <a:cubicBezTo>
                    <a:pt x="90767" y="256213"/>
                    <a:pt x="89160" y="270333"/>
                    <a:pt x="86737" y="284312"/>
                  </a:cubicBezTo>
                  <a:cubicBezTo>
                    <a:pt x="84453" y="298757"/>
                    <a:pt x="90513" y="313257"/>
                    <a:pt x="102378" y="321797"/>
                  </a:cubicBezTo>
                  <a:cubicBezTo>
                    <a:pt x="118302" y="330534"/>
                    <a:pt x="137608" y="319542"/>
                    <a:pt x="152405" y="308973"/>
                  </a:cubicBezTo>
                  <a:cubicBezTo>
                    <a:pt x="165623" y="301927"/>
                    <a:pt x="175699" y="290160"/>
                    <a:pt x="180589" y="275998"/>
                  </a:cubicBezTo>
                  <a:cubicBezTo>
                    <a:pt x="180983" y="265190"/>
                    <a:pt x="180744" y="254367"/>
                    <a:pt x="179884" y="243587"/>
                  </a:cubicBezTo>
                  <a:cubicBezTo>
                    <a:pt x="181857" y="222308"/>
                    <a:pt x="200740" y="207230"/>
                    <a:pt x="215819" y="192010"/>
                  </a:cubicBezTo>
                  <a:cubicBezTo>
                    <a:pt x="230897" y="176791"/>
                    <a:pt x="244002" y="152835"/>
                    <a:pt x="231742" y="135643"/>
                  </a:cubicBezTo>
                  <a:cubicBezTo>
                    <a:pt x="223992" y="123805"/>
                    <a:pt x="208068" y="119719"/>
                    <a:pt x="199754" y="108445"/>
                  </a:cubicBezTo>
                  <a:cubicBezTo>
                    <a:pt x="179180" y="80261"/>
                    <a:pt x="216241" y="42072"/>
                    <a:pt x="199754" y="16989"/>
                  </a:cubicBezTo>
                  <a:cubicBezTo>
                    <a:pt x="179602" y="-12886"/>
                    <a:pt x="129294" y="2897"/>
                    <a:pt x="102097" y="16989"/>
                  </a:cubicBezTo>
                  <a:cubicBezTo>
                    <a:pt x="74899" y="31081"/>
                    <a:pt x="53902" y="60533"/>
                    <a:pt x="33892" y="84489"/>
                  </a:cubicBezTo>
                  <a:cubicBezTo>
                    <a:pt x="-23040" y="151707"/>
                    <a:pt x="-3311" y="141843"/>
                    <a:pt x="56439" y="184823"/>
                  </a:cubicBezTo>
                  <a:close/>
                </a:path>
              </a:pathLst>
            </a:custGeom>
            <a:solidFill>
              <a:srgbClr val="F5F5F5"/>
            </a:solidFill>
            <a:ln w="14078" cap="flat">
              <a:noFill/>
              <a:prstDash val="solid"/>
              <a:miter/>
            </a:ln>
          </p:spPr>
          <p:txBody>
            <a:bodyPr rtlCol="0" anchor="ctr"/>
            <a:lstStyle/>
            <a:p>
              <a:endParaRPr lang="en-IN"/>
            </a:p>
          </p:txBody>
        </p:sp>
        <p:sp>
          <p:nvSpPr>
            <p:cNvPr id="26" name="Freeform: Shape 25">
              <a:extLst>
                <a:ext uri="{FF2B5EF4-FFF2-40B4-BE49-F238E27FC236}">
                  <a16:creationId xmlns:a16="http://schemas.microsoft.com/office/drawing/2014/main" id="{8268235B-D4E9-1A87-2152-8296817DC818}"/>
                </a:ext>
              </a:extLst>
            </p:cNvPr>
            <p:cNvSpPr/>
            <p:nvPr/>
          </p:nvSpPr>
          <p:spPr>
            <a:xfrm>
              <a:off x="6055237" y="1423565"/>
              <a:ext cx="1447099" cy="805776"/>
            </a:xfrm>
            <a:custGeom>
              <a:avLst/>
              <a:gdLst>
                <a:gd name="connsiteX0" fmla="*/ 1447099 w 1447099"/>
                <a:gd name="connsiteY0" fmla="*/ 438118 h 805776"/>
                <a:gd name="connsiteX1" fmla="*/ 219834 w 1447099"/>
                <a:gd name="connsiteY1" fmla="*/ 0 h 805776"/>
                <a:gd name="connsiteX2" fmla="*/ 183054 w 1447099"/>
                <a:gd name="connsiteY2" fmla="*/ 0 h 805776"/>
                <a:gd name="connsiteX3" fmla="*/ 208842 w 1447099"/>
                <a:gd name="connsiteY3" fmla="*/ 209688 h 805776"/>
                <a:gd name="connsiteX4" fmla="*/ 195596 w 1447099"/>
                <a:gd name="connsiteY4" fmla="*/ 235053 h 805776"/>
                <a:gd name="connsiteX5" fmla="*/ 219129 w 1447099"/>
                <a:gd name="connsiteY5" fmla="*/ 277329 h 805776"/>
                <a:gd name="connsiteX6" fmla="*/ 333556 w 1447099"/>
                <a:gd name="connsiteY6" fmla="*/ 374422 h 805776"/>
                <a:gd name="connsiteX7" fmla="*/ 233785 w 1447099"/>
                <a:gd name="connsiteY7" fmla="*/ 439809 h 805776"/>
                <a:gd name="connsiteX8" fmla="*/ 217720 w 1447099"/>
                <a:gd name="connsiteY8" fmla="*/ 458410 h 805776"/>
                <a:gd name="connsiteX9" fmla="*/ 133169 w 1447099"/>
                <a:gd name="connsiteY9" fmla="*/ 478984 h 805776"/>
                <a:gd name="connsiteX10" fmla="*/ 112919 w 1447099"/>
                <a:gd name="connsiteY10" fmla="*/ 434778 h 805776"/>
                <a:gd name="connsiteX11" fmla="*/ 110199 w 1447099"/>
                <a:gd name="connsiteY11" fmla="*/ 433890 h 805776"/>
                <a:gd name="connsiteX12" fmla="*/ 89343 w 1447099"/>
                <a:gd name="connsiteY12" fmla="*/ 428535 h 805776"/>
                <a:gd name="connsiteX13" fmla="*/ 100757 w 1447099"/>
                <a:gd name="connsiteY13" fmla="*/ 391896 h 805776"/>
                <a:gd name="connsiteX14" fmla="*/ 146697 w 1447099"/>
                <a:gd name="connsiteY14" fmla="*/ 384146 h 805776"/>
                <a:gd name="connsiteX15" fmla="*/ 166144 w 1447099"/>
                <a:gd name="connsiteY15" fmla="*/ 349339 h 805776"/>
                <a:gd name="connsiteX16" fmla="*/ 149515 w 1447099"/>
                <a:gd name="connsiteY16" fmla="*/ 340179 h 805776"/>
                <a:gd name="connsiteX17" fmla="*/ 73701 w 1447099"/>
                <a:gd name="connsiteY17" fmla="*/ 361176 h 805776"/>
                <a:gd name="connsiteX18" fmla="*/ 29903 w 1447099"/>
                <a:gd name="connsiteY18" fmla="*/ 340517 h 805776"/>
                <a:gd name="connsiteX19" fmla="*/ 7610 w 1447099"/>
                <a:gd name="connsiteY19" fmla="*/ 367658 h 805776"/>
                <a:gd name="connsiteX20" fmla="*/ 0 w 1447099"/>
                <a:gd name="connsiteY20" fmla="*/ 429804 h 805776"/>
                <a:gd name="connsiteX21" fmla="*/ 48899 w 1447099"/>
                <a:gd name="connsiteY21" fmla="*/ 445164 h 805776"/>
                <a:gd name="connsiteX22" fmla="*/ 188409 w 1447099"/>
                <a:gd name="connsiteY22" fmla="*/ 608771 h 805776"/>
                <a:gd name="connsiteX23" fmla="*/ 246186 w 1447099"/>
                <a:gd name="connsiteY23" fmla="*/ 595947 h 805776"/>
                <a:gd name="connsiteX24" fmla="*/ 293817 w 1447099"/>
                <a:gd name="connsiteY24" fmla="*/ 623145 h 805776"/>
                <a:gd name="connsiteX25" fmla="*/ 406552 w 1447099"/>
                <a:gd name="connsiteY25" fmla="*/ 554940 h 805776"/>
                <a:gd name="connsiteX26" fmla="*/ 395983 w 1447099"/>
                <a:gd name="connsiteY26" fmla="*/ 497445 h 805776"/>
                <a:gd name="connsiteX27" fmla="*/ 388937 w 1447099"/>
                <a:gd name="connsiteY27" fmla="*/ 489835 h 805776"/>
                <a:gd name="connsiteX28" fmla="*/ 393164 w 1447099"/>
                <a:gd name="connsiteY28" fmla="*/ 469261 h 805776"/>
                <a:gd name="connsiteX29" fmla="*/ 379918 w 1447099"/>
                <a:gd name="connsiteY29" fmla="*/ 435158 h 805776"/>
                <a:gd name="connsiteX30" fmla="*/ 414302 w 1447099"/>
                <a:gd name="connsiteY30" fmla="*/ 402747 h 805776"/>
                <a:gd name="connsiteX31" fmla="*/ 455028 w 1447099"/>
                <a:gd name="connsiteY31" fmla="*/ 374563 h 805776"/>
                <a:gd name="connsiteX32" fmla="*/ 456015 w 1447099"/>
                <a:gd name="connsiteY32" fmla="*/ 356948 h 805776"/>
                <a:gd name="connsiteX33" fmla="*/ 482084 w 1447099"/>
                <a:gd name="connsiteY33" fmla="*/ 335951 h 805776"/>
                <a:gd name="connsiteX34" fmla="*/ 517174 w 1447099"/>
                <a:gd name="connsiteY34" fmla="*/ 341165 h 805776"/>
                <a:gd name="connsiteX35" fmla="*/ 514496 w 1447099"/>
                <a:gd name="connsiteY35" fmla="*/ 368363 h 805776"/>
                <a:gd name="connsiteX36" fmla="*/ 492231 w 1447099"/>
                <a:gd name="connsiteY36" fmla="*/ 389219 h 805776"/>
                <a:gd name="connsiteX37" fmla="*/ 497022 w 1447099"/>
                <a:gd name="connsiteY37" fmla="*/ 493922 h 805776"/>
                <a:gd name="connsiteX38" fmla="*/ 595665 w 1447099"/>
                <a:gd name="connsiteY38" fmla="*/ 563254 h 805776"/>
                <a:gd name="connsiteX39" fmla="*/ 585942 w 1447099"/>
                <a:gd name="connsiteY39" fmla="*/ 621595 h 805776"/>
                <a:gd name="connsiteX40" fmla="*/ 508296 w 1447099"/>
                <a:gd name="connsiteY40" fmla="*/ 600739 h 805776"/>
                <a:gd name="connsiteX41" fmla="*/ 522388 w 1447099"/>
                <a:gd name="connsiteY41" fmla="*/ 623004 h 805776"/>
                <a:gd name="connsiteX42" fmla="*/ 551417 w 1447099"/>
                <a:gd name="connsiteY42" fmla="*/ 633009 h 805776"/>
                <a:gd name="connsiteX43" fmla="*/ 557335 w 1447099"/>
                <a:gd name="connsiteY43" fmla="*/ 653865 h 805776"/>
                <a:gd name="connsiteX44" fmla="*/ 561281 w 1447099"/>
                <a:gd name="connsiteY44" fmla="*/ 725311 h 805776"/>
                <a:gd name="connsiteX45" fmla="*/ 587633 w 1447099"/>
                <a:gd name="connsiteY45" fmla="*/ 795771 h 805776"/>
                <a:gd name="connsiteX46" fmla="*/ 666971 w 1447099"/>
                <a:gd name="connsiteY46" fmla="*/ 777874 h 805776"/>
                <a:gd name="connsiteX47" fmla="*/ 684304 w 1447099"/>
                <a:gd name="connsiteY47" fmla="*/ 766882 h 805776"/>
                <a:gd name="connsiteX48" fmla="*/ 700650 w 1447099"/>
                <a:gd name="connsiteY48" fmla="*/ 775901 h 805776"/>
                <a:gd name="connsiteX49" fmla="*/ 793798 w 1447099"/>
                <a:gd name="connsiteY49" fmla="*/ 804085 h 805776"/>
                <a:gd name="connsiteX50" fmla="*/ 848193 w 1447099"/>
                <a:gd name="connsiteY50" fmla="*/ 729962 h 805776"/>
                <a:gd name="connsiteX51" fmla="*/ 850447 w 1447099"/>
                <a:gd name="connsiteY51" fmla="*/ 693182 h 805776"/>
                <a:gd name="connsiteX52" fmla="*/ 868767 w 1447099"/>
                <a:gd name="connsiteY52" fmla="*/ 680499 h 805776"/>
                <a:gd name="connsiteX53" fmla="*/ 852843 w 1447099"/>
                <a:gd name="connsiteY53" fmla="*/ 659220 h 805776"/>
                <a:gd name="connsiteX54" fmla="*/ 841711 w 1447099"/>
                <a:gd name="connsiteY54" fmla="*/ 612717 h 805776"/>
                <a:gd name="connsiteX55" fmla="*/ 928235 w 1447099"/>
                <a:gd name="connsiteY55" fmla="*/ 580869 h 805776"/>
                <a:gd name="connsiteX56" fmla="*/ 952332 w 1447099"/>
                <a:gd name="connsiteY56" fmla="*/ 687827 h 805776"/>
                <a:gd name="connsiteX57" fmla="*/ 963747 w 1447099"/>
                <a:gd name="connsiteY57" fmla="*/ 716011 h 805776"/>
                <a:gd name="connsiteX58" fmla="*/ 1005036 w 1447099"/>
                <a:gd name="connsiteY58" fmla="*/ 703046 h 805776"/>
                <a:gd name="connsiteX59" fmla="*/ 1036743 w 1447099"/>
                <a:gd name="connsiteY59" fmla="*/ 667675 h 805776"/>
                <a:gd name="connsiteX60" fmla="*/ 1063940 w 1447099"/>
                <a:gd name="connsiteY60" fmla="*/ 663025 h 805776"/>
                <a:gd name="connsiteX61" fmla="*/ 1117207 w 1447099"/>
                <a:gd name="connsiteY61" fmla="*/ 676130 h 805776"/>
                <a:gd name="connsiteX62" fmla="*/ 1133272 w 1447099"/>
                <a:gd name="connsiteY62" fmla="*/ 697127 h 805776"/>
                <a:gd name="connsiteX63" fmla="*/ 1189640 w 1447099"/>
                <a:gd name="connsiteY63" fmla="*/ 703891 h 805776"/>
                <a:gd name="connsiteX64" fmla="*/ 1245021 w 1447099"/>
                <a:gd name="connsiteY64" fmla="*/ 680217 h 805776"/>
                <a:gd name="connsiteX65" fmla="*/ 1371849 w 1447099"/>
                <a:gd name="connsiteY65" fmla="*/ 669084 h 805776"/>
                <a:gd name="connsiteX66" fmla="*/ 1389041 w 1447099"/>
                <a:gd name="connsiteY66" fmla="*/ 618635 h 805776"/>
                <a:gd name="connsiteX67" fmla="*/ 1345778 w 1447099"/>
                <a:gd name="connsiteY67" fmla="*/ 590452 h 805776"/>
                <a:gd name="connsiteX68" fmla="*/ 1391013 w 1447099"/>
                <a:gd name="connsiteY68" fmla="*/ 534084 h 805776"/>
                <a:gd name="connsiteX69" fmla="*/ 1397496 w 1447099"/>
                <a:gd name="connsiteY69" fmla="*/ 479266 h 805776"/>
                <a:gd name="connsiteX70" fmla="*/ 1447099 w 1447099"/>
                <a:gd name="connsiteY70" fmla="*/ 438118 h 805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1447099" h="805776">
                  <a:moveTo>
                    <a:pt x="1447099" y="438118"/>
                  </a:moveTo>
                  <a:cubicBezTo>
                    <a:pt x="1115939" y="150784"/>
                    <a:pt x="653724" y="3100"/>
                    <a:pt x="219834" y="0"/>
                  </a:cubicBezTo>
                  <a:lnTo>
                    <a:pt x="183054" y="0"/>
                  </a:lnTo>
                  <a:cubicBezTo>
                    <a:pt x="125841" y="64541"/>
                    <a:pt x="95402" y="186859"/>
                    <a:pt x="208842" y="209688"/>
                  </a:cubicBezTo>
                  <a:cubicBezTo>
                    <a:pt x="208842" y="222089"/>
                    <a:pt x="201796" y="225189"/>
                    <a:pt x="195596" y="235053"/>
                  </a:cubicBezTo>
                  <a:cubicBezTo>
                    <a:pt x="185732" y="250554"/>
                    <a:pt x="202078" y="270142"/>
                    <a:pt x="219129" y="277329"/>
                  </a:cubicBezTo>
                  <a:cubicBezTo>
                    <a:pt x="274792" y="300299"/>
                    <a:pt x="342433" y="299031"/>
                    <a:pt x="333556" y="374422"/>
                  </a:cubicBezTo>
                  <a:cubicBezTo>
                    <a:pt x="322987" y="464470"/>
                    <a:pt x="280570" y="407116"/>
                    <a:pt x="233785" y="439809"/>
                  </a:cubicBezTo>
                  <a:cubicBezTo>
                    <a:pt x="227669" y="445305"/>
                    <a:pt x="222272" y="451561"/>
                    <a:pt x="217720" y="458410"/>
                  </a:cubicBezTo>
                  <a:cubicBezTo>
                    <a:pt x="197851" y="481239"/>
                    <a:pt x="162903" y="480957"/>
                    <a:pt x="133169" y="478984"/>
                  </a:cubicBezTo>
                  <a:cubicBezTo>
                    <a:pt x="139792" y="461186"/>
                    <a:pt x="130717" y="441387"/>
                    <a:pt x="112919" y="434778"/>
                  </a:cubicBezTo>
                  <a:cubicBezTo>
                    <a:pt x="112031" y="434440"/>
                    <a:pt x="111115" y="434144"/>
                    <a:pt x="110199" y="433890"/>
                  </a:cubicBezTo>
                  <a:cubicBezTo>
                    <a:pt x="102970" y="433468"/>
                    <a:pt x="95881" y="431650"/>
                    <a:pt x="89343" y="428535"/>
                  </a:cubicBezTo>
                  <a:cubicBezTo>
                    <a:pt x="76801" y="419376"/>
                    <a:pt x="86384" y="397815"/>
                    <a:pt x="100757" y="391896"/>
                  </a:cubicBezTo>
                  <a:cubicBezTo>
                    <a:pt x="115131" y="385978"/>
                    <a:pt x="131618" y="388373"/>
                    <a:pt x="146697" y="384146"/>
                  </a:cubicBezTo>
                  <a:cubicBezTo>
                    <a:pt x="161775" y="379918"/>
                    <a:pt x="174881" y="362021"/>
                    <a:pt x="166144" y="349339"/>
                  </a:cubicBezTo>
                  <a:cubicBezTo>
                    <a:pt x="161916" y="344336"/>
                    <a:pt x="155998" y="341067"/>
                    <a:pt x="149515" y="340179"/>
                  </a:cubicBezTo>
                  <a:cubicBezTo>
                    <a:pt x="122332" y="334274"/>
                    <a:pt x="93979" y="342124"/>
                    <a:pt x="73701" y="361176"/>
                  </a:cubicBezTo>
                  <a:cubicBezTo>
                    <a:pt x="67303" y="343378"/>
                    <a:pt x="47701" y="334134"/>
                    <a:pt x="29903" y="340517"/>
                  </a:cubicBezTo>
                  <a:cubicBezTo>
                    <a:pt x="18038" y="344773"/>
                    <a:pt x="9484" y="355201"/>
                    <a:pt x="7610" y="367658"/>
                  </a:cubicBezTo>
                  <a:cubicBezTo>
                    <a:pt x="4510" y="389501"/>
                    <a:pt x="19588" y="419516"/>
                    <a:pt x="0" y="429804"/>
                  </a:cubicBezTo>
                  <a:cubicBezTo>
                    <a:pt x="17897" y="425280"/>
                    <a:pt x="36808" y="431227"/>
                    <a:pt x="48899" y="445164"/>
                  </a:cubicBezTo>
                  <a:cubicBezTo>
                    <a:pt x="94839" y="499277"/>
                    <a:pt x="67500" y="630895"/>
                    <a:pt x="188409" y="608771"/>
                  </a:cubicBezTo>
                  <a:cubicBezTo>
                    <a:pt x="207377" y="603261"/>
                    <a:pt x="226669" y="598977"/>
                    <a:pt x="246186" y="595947"/>
                  </a:cubicBezTo>
                  <a:cubicBezTo>
                    <a:pt x="265914" y="594961"/>
                    <a:pt x="288462" y="604121"/>
                    <a:pt x="293817" y="623145"/>
                  </a:cubicBezTo>
                  <a:cubicBezTo>
                    <a:pt x="319182" y="586224"/>
                    <a:pt x="384428" y="594115"/>
                    <a:pt x="406552" y="554940"/>
                  </a:cubicBezTo>
                  <a:cubicBezTo>
                    <a:pt x="416529" y="535606"/>
                    <a:pt x="412189" y="511960"/>
                    <a:pt x="395983" y="497445"/>
                  </a:cubicBezTo>
                  <a:cubicBezTo>
                    <a:pt x="393052" y="495528"/>
                    <a:pt x="390628" y="492907"/>
                    <a:pt x="388937" y="489835"/>
                  </a:cubicBezTo>
                  <a:cubicBezTo>
                    <a:pt x="386260" y="483212"/>
                    <a:pt x="392319" y="475743"/>
                    <a:pt x="393164" y="469261"/>
                  </a:cubicBezTo>
                  <a:cubicBezTo>
                    <a:pt x="394855" y="457001"/>
                    <a:pt x="381609" y="447419"/>
                    <a:pt x="379918" y="435158"/>
                  </a:cubicBezTo>
                  <a:cubicBezTo>
                    <a:pt x="377663" y="417966"/>
                    <a:pt x="397533" y="406975"/>
                    <a:pt x="414302" y="402747"/>
                  </a:cubicBezTo>
                  <a:cubicBezTo>
                    <a:pt x="431072" y="398520"/>
                    <a:pt x="451505" y="392178"/>
                    <a:pt x="455028" y="374563"/>
                  </a:cubicBezTo>
                  <a:cubicBezTo>
                    <a:pt x="456155" y="368786"/>
                    <a:pt x="455028" y="362726"/>
                    <a:pt x="456015" y="356948"/>
                  </a:cubicBezTo>
                  <a:cubicBezTo>
                    <a:pt x="459538" y="345238"/>
                    <a:pt x="469895" y="336896"/>
                    <a:pt x="482084" y="335951"/>
                  </a:cubicBezTo>
                  <a:cubicBezTo>
                    <a:pt x="494021" y="335233"/>
                    <a:pt x="505970" y="337008"/>
                    <a:pt x="517174" y="341165"/>
                  </a:cubicBezTo>
                  <a:cubicBezTo>
                    <a:pt x="524924" y="347789"/>
                    <a:pt x="521401" y="360894"/>
                    <a:pt x="514496" y="368363"/>
                  </a:cubicBezTo>
                  <a:cubicBezTo>
                    <a:pt x="506548" y="374718"/>
                    <a:pt x="499093" y="381694"/>
                    <a:pt x="492231" y="389219"/>
                  </a:cubicBezTo>
                  <a:cubicBezTo>
                    <a:pt x="488990" y="394010"/>
                    <a:pt x="504773" y="496599"/>
                    <a:pt x="497022" y="493922"/>
                  </a:cubicBezTo>
                  <a:cubicBezTo>
                    <a:pt x="533661" y="506605"/>
                    <a:pt x="612012" y="508014"/>
                    <a:pt x="595665" y="563254"/>
                  </a:cubicBezTo>
                  <a:cubicBezTo>
                    <a:pt x="590029" y="582560"/>
                    <a:pt x="578755" y="602711"/>
                    <a:pt x="585942" y="621595"/>
                  </a:cubicBezTo>
                  <a:cubicBezTo>
                    <a:pt x="560154" y="614408"/>
                    <a:pt x="534225" y="607503"/>
                    <a:pt x="508296" y="600739"/>
                  </a:cubicBezTo>
                  <a:cubicBezTo>
                    <a:pt x="501954" y="609053"/>
                    <a:pt x="512382" y="620467"/>
                    <a:pt x="522388" y="623004"/>
                  </a:cubicBezTo>
                  <a:cubicBezTo>
                    <a:pt x="532393" y="625540"/>
                    <a:pt x="544512" y="625259"/>
                    <a:pt x="551417" y="633009"/>
                  </a:cubicBezTo>
                  <a:cubicBezTo>
                    <a:pt x="555644" y="639111"/>
                    <a:pt x="557730" y="646453"/>
                    <a:pt x="557335" y="653865"/>
                  </a:cubicBezTo>
                  <a:cubicBezTo>
                    <a:pt x="558604" y="677681"/>
                    <a:pt x="560013" y="701496"/>
                    <a:pt x="561281" y="725311"/>
                  </a:cubicBezTo>
                  <a:cubicBezTo>
                    <a:pt x="562831" y="751240"/>
                    <a:pt x="566213" y="780833"/>
                    <a:pt x="587633" y="795771"/>
                  </a:cubicBezTo>
                  <a:cubicBezTo>
                    <a:pt x="612012" y="812258"/>
                    <a:pt x="646396" y="799153"/>
                    <a:pt x="666971" y="777874"/>
                  </a:cubicBezTo>
                  <a:cubicBezTo>
                    <a:pt x="671903" y="772801"/>
                    <a:pt x="677258" y="766882"/>
                    <a:pt x="684304" y="766882"/>
                  </a:cubicBezTo>
                  <a:cubicBezTo>
                    <a:pt x="690659" y="767841"/>
                    <a:pt x="696451" y="771039"/>
                    <a:pt x="700650" y="775901"/>
                  </a:cubicBezTo>
                  <a:cubicBezTo>
                    <a:pt x="725396" y="799674"/>
                    <a:pt x="760020" y="810159"/>
                    <a:pt x="793798" y="804085"/>
                  </a:cubicBezTo>
                  <a:cubicBezTo>
                    <a:pt x="826491" y="796334"/>
                    <a:pt x="853689" y="763218"/>
                    <a:pt x="848193" y="729962"/>
                  </a:cubicBezTo>
                  <a:cubicBezTo>
                    <a:pt x="846079" y="717279"/>
                    <a:pt x="840442" y="701778"/>
                    <a:pt x="850447" y="693182"/>
                  </a:cubicBezTo>
                  <a:cubicBezTo>
                    <a:pt x="856225" y="688249"/>
                    <a:pt x="866230" y="687686"/>
                    <a:pt x="868767" y="680499"/>
                  </a:cubicBezTo>
                  <a:cubicBezTo>
                    <a:pt x="871304" y="673312"/>
                    <a:pt x="860594" y="664998"/>
                    <a:pt x="852843" y="659220"/>
                  </a:cubicBezTo>
                  <a:cubicBezTo>
                    <a:pt x="838737" y="648214"/>
                    <a:pt x="834115" y="628922"/>
                    <a:pt x="841711" y="612717"/>
                  </a:cubicBezTo>
                  <a:cubicBezTo>
                    <a:pt x="845656" y="604825"/>
                    <a:pt x="917102" y="575373"/>
                    <a:pt x="928235" y="580869"/>
                  </a:cubicBezTo>
                  <a:cubicBezTo>
                    <a:pt x="953741" y="593270"/>
                    <a:pt x="949232" y="661475"/>
                    <a:pt x="952332" y="687827"/>
                  </a:cubicBezTo>
                  <a:cubicBezTo>
                    <a:pt x="952135" y="698381"/>
                    <a:pt x="956264" y="708570"/>
                    <a:pt x="963747" y="716011"/>
                  </a:cubicBezTo>
                  <a:cubicBezTo>
                    <a:pt x="976570" y="725452"/>
                    <a:pt x="995031" y="716011"/>
                    <a:pt x="1005036" y="703046"/>
                  </a:cubicBezTo>
                  <a:cubicBezTo>
                    <a:pt x="1015041" y="690081"/>
                    <a:pt x="1022228" y="674862"/>
                    <a:pt x="1036743" y="667675"/>
                  </a:cubicBezTo>
                  <a:cubicBezTo>
                    <a:pt x="1045381" y="664209"/>
                    <a:pt x="1054653" y="662630"/>
                    <a:pt x="1063940" y="663025"/>
                  </a:cubicBezTo>
                  <a:cubicBezTo>
                    <a:pt x="1082823" y="663025"/>
                    <a:pt x="1103961" y="663025"/>
                    <a:pt x="1117207" y="676130"/>
                  </a:cubicBezTo>
                  <a:cubicBezTo>
                    <a:pt x="1123549" y="682331"/>
                    <a:pt x="1127072" y="690222"/>
                    <a:pt x="1133272" y="697127"/>
                  </a:cubicBezTo>
                  <a:cubicBezTo>
                    <a:pt x="1147364" y="711219"/>
                    <a:pt x="1171039" y="711219"/>
                    <a:pt x="1189640" y="703891"/>
                  </a:cubicBezTo>
                  <a:cubicBezTo>
                    <a:pt x="1208241" y="696564"/>
                    <a:pt x="1225574" y="685431"/>
                    <a:pt x="1245021" y="680217"/>
                  </a:cubicBezTo>
                  <a:cubicBezTo>
                    <a:pt x="1286452" y="669084"/>
                    <a:pt x="1333660" y="688672"/>
                    <a:pt x="1371849" y="669084"/>
                  </a:cubicBezTo>
                  <a:cubicBezTo>
                    <a:pt x="1390309" y="659643"/>
                    <a:pt x="1403555" y="633291"/>
                    <a:pt x="1389041" y="618635"/>
                  </a:cubicBezTo>
                  <a:cubicBezTo>
                    <a:pt x="1374526" y="603980"/>
                    <a:pt x="1349160" y="608207"/>
                    <a:pt x="1345778" y="590452"/>
                  </a:cubicBezTo>
                  <a:cubicBezTo>
                    <a:pt x="1342396" y="572696"/>
                    <a:pt x="1383827" y="549444"/>
                    <a:pt x="1391013" y="534084"/>
                  </a:cubicBezTo>
                  <a:cubicBezTo>
                    <a:pt x="1396791" y="522387"/>
                    <a:pt x="1384250" y="500827"/>
                    <a:pt x="1397496" y="479266"/>
                  </a:cubicBezTo>
                  <a:cubicBezTo>
                    <a:pt x="1408488" y="462356"/>
                    <a:pt x="1434698" y="457001"/>
                    <a:pt x="1447099" y="438118"/>
                  </a:cubicBezTo>
                  <a:close/>
                </a:path>
              </a:pathLst>
            </a:custGeom>
            <a:solidFill>
              <a:srgbClr val="F5F5F5"/>
            </a:solidFill>
            <a:ln w="14078" cap="flat">
              <a:noFill/>
              <a:prstDash val="solid"/>
              <a:miter/>
            </a:ln>
          </p:spPr>
          <p:txBody>
            <a:bodyPr rtlCol="0" anchor="ctr"/>
            <a:lstStyle/>
            <a:p>
              <a:endParaRPr lang="en-IN"/>
            </a:p>
          </p:txBody>
        </p:sp>
        <p:sp>
          <p:nvSpPr>
            <p:cNvPr id="27" name="Freeform: Shape 26">
              <a:extLst>
                <a:ext uri="{FF2B5EF4-FFF2-40B4-BE49-F238E27FC236}">
                  <a16:creationId xmlns:a16="http://schemas.microsoft.com/office/drawing/2014/main" id="{CAE4328B-C610-8BFF-342C-16F2E150F6FF}"/>
                </a:ext>
              </a:extLst>
            </p:cNvPr>
            <p:cNvSpPr/>
            <p:nvPr/>
          </p:nvSpPr>
          <p:spPr>
            <a:xfrm>
              <a:off x="4335459" y="3867230"/>
              <a:ext cx="820561" cy="1121821"/>
            </a:xfrm>
            <a:custGeom>
              <a:avLst/>
              <a:gdLst>
                <a:gd name="connsiteX0" fmla="*/ 735316 w 820561"/>
                <a:gd name="connsiteY0" fmla="*/ 829043 h 1121821"/>
                <a:gd name="connsiteX1" fmla="*/ 677258 w 820561"/>
                <a:gd name="connsiteY1" fmla="*/ 771830 h 1121821"/>
                <a:gd name="connsiteX2" fmla="*/ 733625 w 820561"/>
                <a:gd name="connsiteY2" fmla="*/ 725327 h 1121821"/>
                <a:gd name="connsiteX3" fmla="*/ 745745 w 820561"/>
                <a:gd name="connsiteY3" fmla="*/ 727017 h 1121821"/>
                <a:gd name="connsiteX4" fmla="*/ 741235 w 820561"/>
                <a:gd name="connsiteY4" fmla="*/ 693761 h 1121821"/>
                <a:gd name="connsiteX5" fmla="*/ 730666 w 820561"/>
                <a:gd name="connsiteY5" fmla="*/ 608364 h 1121821"/>
                <a:gd name="connsiteX6" fmla="*/ 595947 w 820561"/>
                <a:gd name="connsiteY6" fmla="*/ 606250 h 1121821"/>
                <a:gd name="connsiteX7" fmla="*/ 524220 w 820561"/>
                <a:gd name="connsiteY7" fmla="*/ 716731 h 1121821"/>
                <a:gd name="connsiteX8" fmla="*/ 522387 w 820561"/>
                <a:gd name="connsiteY8" fmla="*/ 599204 h 1121821"/>
                <a:gd name="connsiteX9" fmla="*/ 466020 w 820561"/>
                <a:gd name="connsiteY9" fmla="*/ 596949 h 1121821"/>
                <a:gd name="connsiteX10" fmla="*/ 466865 w 820561"/>
                <a:gd name="connsiteY10" fmla="*/ 517753 h 1121821"/>
                <a:gd name="connsiteX11" fmla="*/ 396406 w 820561"/>
                <a:gd name="connsiteY11" fmla="*/ 442502 h 1121821"/>
                <a:gd name="connsiteX12" fmla="*/ 527461 w 820561"/>
                <a:gd name="connsiteY12" fmla="*/ 438415 h 1121821"/>
                <a:gd name="connsiteX13" fmla="*/ 666971 w 820561"/>
                <a:gd name="connsiteY13" fmla="*/ 457157 h 1121821"/>
                <a:gd name="connsiteX14" fmla="*/ 669789 w 820561"/>
                <a:gd name="connsiteY14" fmla="*/ 501829 h 1121821"/>
                <a:gd name="connsiteX15" fmla="*/ 706287 w 820561"/>
                <a:gd name="connsiteY15" fmla="*/ 504647 h 1121821"/>
                <a:gd name="connsiteX16" fmla="*/ 698255 w 820561"/>
                <a:gd name="connsiteY16" fmla="*/ 381343 h 1121821"/>
                <a:gd name="connsiteX17" fmla="*/ 675708 w 820561"/>
                <a:gd name="connsiteY17" fmla="*/ 302005 h 1121821"/>
                <a:gd name="connsiteX18" fmla="*/ 651892 w 820561"/>
                <a:gd name="connsiteY18" fmla="*/ 146994 h 1121821"/>
                <a:gd name="connsiteX19" fmla="*/ 539157 w 820561"/>
                <a:gd name="connsiteY19" fmla="*/ 255643 h 1121821"/>
                <a:gd name="connsiteX20" fmla="*/ 458974 w 820561"/>
                <a:gd name="connsiteY20" fmla="*/ 292282 h 1121821"/>
                <a:gd name="connsiteX21" fmla="*/ 322000 w 820561"/>
                <a:gd name="connsiteY21" fmla="*/ 123179 h 1121821"/>
                <a:gd name="connsiteX22" fmla="*/ 213352 w 820561"/>
                <a:gd name="connsiteY22" fmla="*/ 84708 h 1121821"/>
                <a:gd name="connsiteX23" fmla="*/ 185168 w 820561"/>
                <a:gd name="connsiteY23" fmla="*/ 40741 h 1121821"/>
                <a:gd name="connsiteX24" fmla="*/ 78492 w 820561"/>
                <a:gd name="connsiteY24" fmla="*/ 1566 h 1121821"/>
                <a:gd name="connsiteX25" fmla="*/ 0 w 820561"/>
                <a:gd name="connsiteY25" fmla="*/ 156 h 1121821"/>
                <a:gd name="connsiteX26" fmla="*/ 739262 w 820561"/>
                <a:gd name="connsiteY26" fmla="*/ 1121310 h 1121821"/>
                <a:gd name="connsiteX27" fmla="*/ 779424 w 820561"/>
                <a:gd name="connsiteY27" fmla="*/ 1115391 h 1121821"/>
                <a:gd name="connsiteX28" fmla="*/ 812963 w 820561"/>
                <a:gd name="connsiteY28" fmla="*/ 1050568 h 1121821"/>
                <a:gd name="connsiteX29" fmla="*/ 742503 w 820561"/>
                <a:gd name="connsiteY29" fmla="*/ 833834 h 1121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820561" h="1121821">
                  <a:moveTo>
                    <a:pt x="735316" y="829043"/>
                  </a:moveTo>
                  <a:cubicBezTo>
                    <a:pt x="711783" y="813260"/>
                    <a:pt x="685431" y="804100"/>
                    <a:pt x="677258" y="771830"/>
                  </a:cubicBezTo>
                  <a:cubicBezTo>
                    <a:pt x="666125" y="727722"/>
                    <a:pt x="689800" y="708980"/>
                    <a:pt x="733625" y="725327"/>
                  </a:cubicBezTo>
                  <a:cubicBezTo>
                    <a:pt x="737374" y="727187"/>
                    <a:pt x="741630" y="727779"/>
                    <a:pt x="745745" y="727017"/>
                  </a:cubicBezTo>
                  <a:cubicBezTo>
                    <a:pt x="758427" y="722931"/>
                    <a:pt x="749408" y="704189"/>
                    <a:pt x="741235" y="693761"/>
                  </a:cubicBezTo>
                  <a:cubicBezTo>
                    <a:pt x="723254" y="669015"/>
                    <a:pt x="719266" y="636759"/>
                    <a:pt x="730666" y="608364"/>
                  </a:cubicBezTo>
                  <a:cubicBezTo>
                    <a:pt x="732921" y="601741"/>
                    <a:pt x="609617" y="598922"/>
                    <a:pt x="595947" y="606250"/>
                  </a:cubicBezTo>
                  <a:cubicBezTo>
                    <a:pt x="548317" y="632320"/>
                    <a:pt x="579460" y="733782"/>
                    <a:pt x="524220" y="716731"/>
                  </a:cubicBezTo>
                  <a:cubicBezTo>
                    <a:pt x="520415" y="678118"/>
                    <a:pt x="522529" y="638239"/>
                    <a:pt x="522387" y="599204"/>
                  </a:cubicBezTo>
                  <a:lnTo>
                    <a:pt x="466020" y="596949"/>
                  </a:lnTo>
                  <a:cubicBezTo>
                    <a:pt x="480112" y="596949"/>
                    <a:pt x="471657" y="525644"/>
                    <a:pt x="466865" y="517753"/>
                  </a:cubicBezTo>
                  <a:cubicBezTo>
                    <a:pt x="448405" y="487173"/>
                    <a:pt x="391192" y="500138"/>
                    <a:pt x="396406" y="442502"/>
                  </a:cubicBezTo>
                  <a:cubicBezTo>
                    <a:pt x="402888" y="369365"/>
                    <a:pt x="544371" y="354568"/>
                    <a:pt x="527461" y="438415"/>
                  </a:cubicBezTo>
                  <a:cubicBezTo>
                    <a:pt x="572315" y="453606"/>
                    <a:pt x="619692" y="459962"/>
                    <a:pt x="666971" y="457157"/>
                  </a:cubicBezTo>
                  <a:cubicBezTo>
                    <a:pt x="667957" y="472095"/>
                    <a:pt x="668944" y="487032"/>
                    <a:pt x="669789" y="501829"/>
                  </a:cubicBezTo>
                  <a:cubicBezTo>
                    <a:pt x="680823" y="508494"/>
                    <a:pt x="694365" y="509537"/>
                    <a:pt x="706287" y="504647"/>
                  </a:cubicBezTo>
                  <a:cubicBezTo>
                    <a:pt x="728383" y="465613"/>
                    <a:pt x="725227" y="417193"/>
                    <a:pt x="698255" y="381343"/>
                  </a:cubicBezTo>
                  <a:cubicBezTo>
                    <a:pt x="714320" y="356682"/>
                    <a:pt x="694732" y="324975"/>
                    <a:pt x="675708" y="302005"/>
                  </a:cubicBezTo>
                  <a:cubicBezTo>
                    <a:pt x="727566" y="264098"/>
                    <a:pt x="712628" y="167850"/>
                    <a:pt x="651892" y="146994"/>
                  </a:cubicBezTo>
                  <a:cubicBezTo>
                    <a:pt x="591156" y="126138"/>
                    <a:pt x="520978" y="194202"/>
                    <a:pt x="539157" y="255643"/>
                  </a:cubicBezTo>
                  <a:cubicBezTo>
                    <a:pt x="509254" y="259152"/>
                    <a:pt x="481211" y="271975"/>
                    <a:pt x="458974" y="292282"/>
                  </a:cubicBezTo>
                  <a:cubicBezTo>
                    <a:pt x="454070" y="212465"/>
                    <a:pt x="399055" y="144556"/>
                    <a:pt x="322000" y="123179"/>
                  </a:cubicBezTo>
                  <a:cubicBezTo>
                    <a:pt x="284093" y="113596"/>
                    <a:pt x="239140" y="114019"/>
                    <a:pt x="213352" y="84708"/>
                  </a:cubicBezTo>
                  <a:cubicBezTo>
                    <a:pt x="201796" y="71603"/>
                    <a:pt x="196160" y="54410"/>
                    <a:pt x="185168" y="40741"/>
                  </a:cubicBezTo>
                  <a:cubicBezTo>
                    <a:pt x="160930" y="10021"/>
                    <a:pt x="117668" y="3679"/>
                    <a:pt x="78492" y="1566"/>
                  </a:cubicBezTo>
                  <a:cubicBezTo>
                    <a:pt x="52422" y="156"/>
                    <a:pt x="26211" y="-266"/>
                    <a:pt x="0" y="156"/>
                  </a:cubicBezTo>
                  <a:cubicBezTo>
                    <a:pt x="108367" y="448547"/>
                    <a:pt x="369829" y="845066"/>
                    <a:pt x="739262" y="1121310"/>
                  </a:cubicBezTo>
                  <a:cubicBezTo>
                    <a:pt x="752931" y="1122874"/>
                    <a:pt x="766784" y="1120845"/>
                    <a:pt x="779424" y="1115391"/>
                  </a:cubicBezTo>
                  <a:cubicBezTo>
                    <a:pt x="801548" y="1103413"/>
                    <a:pt x="808454" y="1075511"/>
                    <a:pt x="812963" y="1050568"/>
                  </a:cubicBezTo>
                  <a:cubicBezTo>
                    <a:pt x="830860" y="954039"/>
                    <a:pt x="820854" y="893866"/>
                    <a:pt x="742503" y="833834"/>
                  </a:cubicBezTo>
                  <a:close/>
                </a:path>
              </a:pathLst>
            </a:custGeom>
            <a:solidFill>
              <a:srgbClr val="F5F5F5"/>
            </a:solidFill>
            <a:ln w="14078" cap="flat">
              <a:noFill/>
              <a:prstDash val="solid"/>
              <a:miter/>
            </a:ln>
          </p:spPr>
          <p:txBody>
            <a:bodyPr rtlCol="0" anchor="ctr"/>
            <a:lstStyle/>
            <a:p>
              <a:endParaRPr lang="en-IN"/>
            </a:p>
          </p:txBody>
        </p:sp>
        <p:sp>
          <p:nvSpPr>
            <p:cNvPr id="28" name="Freeform: Shape 27">
              <a:extLst>
                <a:ext uri="{FF2B5EF4-FFF2-40B4-BE49-F238E27FC236}">
                  <a16:creationId xmlns:a16="http://schemas.microsoft.com/office/drawing/2014/main" id="{4C614B02-5E5B-32CE-D5F2-57B55F994358}"/>
                </a:ext>
              </a:extLst>
            </p:cNvPr>
            <p:cNvSpPr/>
            <p:nvPr/>
          </p:nvSpPr>
          <p:spPr>
            <a:xfrm>
              <a:off x="3926511" y="1864529"/>
              <a:ext cx="1017832" cy="600428"/>
            </a:xfrm>
            <a:custGeom>
              <a:avLst/>
              <a:gdLst>
                <a:gd name="connsiteX0" fmla="*/ 0 w 1017832"/>
                <a:gd name="connsiteY0" fmla="*/ 486002 h 600428"/>
                <a:gd name="connsiteX1" fmla="*/ 114124 w 1017832"/>
                <a:gd name="connsiteY1" fmla="*/ 371280 h 600428"/>
                <a:gd name="connsiteX2" fmla="*/ 147261 w 1017832"/>
                <a:gd name="connsiteY2" fmla="*/ 376085 h 600428"/>
                <a:gd name="connsiteX3" fmla="*/ 352298 w 1017832"/>
                <a:gd name="connsiteY3" fmla="*/ 101152 h 600428"/>
                <a:gd name="connsiteX4" fmla="*/ 386824 w 1017832"/>
                <a:gd name="connsiteY4" fmla="*/ 98615 h 600428"/>
                <a:gd name="connsiteX5" fmla="*/ 431495 w 1017832"/>
                <a:gd name="connsiteY5" fmla="*/ 102843 h 600428"/>
                <a:gd name="connsiteX6" fmla="*/ 721436 w 1017832"/>
                <a:gd name="connsiteY6" fmla="*/ 30044 h 600428"/>
                <a:gd name="connsiteX7" fmla="*/ 824237 w 1017832"/>
                <a:gd name="connsiteY7" fmla="*/ 209942 h 600428"/>
                <a:gd name="connsiteX8" fmla="*/ 827760 w 1017832"/>
                <a:gd name="connsiteY8" fmla="*/ 209942 h 600428"/>
                <a:gd name="connsiteX9" fmla="*/ 1017761 w 1017832"/>
                <a:gd name="connsiteY9" fmla="*/ 410427 h 600428"/>
                <a:gd name="connsiteX10" fmla="*/ 827760 w 1017832"/>
                <a:gd name="connsiteY10" fmla="*/ 600429 h 600428"/>
                <a:gd name="connsiteX11" fmla="*/ 111045 w 1017832"/>
                <a:gd name="connsiteY11" fmla="*/ 600429 h 600428"/>
                <a:gd name="connsiteX12" fmla="*/ 111045 w 1017832"/>
                <a:gd name="connsiteY12" fmla="*/ 600429 h 600428"/>
                <a:gd name="connsiteX13" fmla="*/ 0 w 1017832"/>
                <a:gd name="connsiteY13" fmla="*/ 486002 h 600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17832" h="600428">
                  <a:moveTo>
                    <a:pt x="0" y="486002"/>
                  </a:moveTo>
                  <a:cubicBezTo>
                    <a:pt x="-167" y="422800"/>
                    <a:pt x="50929" y="371435"/>
                    <a:pt x="114124" y="371280"/>
                  </a:cubicBezTo>
                  <a:cubicBezTo>
                    <a:pt x="125345" y="371238"/>
                    <a:pt x="136510" y="372858"/>
                    <a:pt x="147261" y="376085"/>
                  </a:cubicBezTo>
                  <a:cubicBezTo>
                    <a:pt x="127959" y="243537"/>
                    <a:pt x="219760" y="120444"/>
                    <a:pt x="352298" y="101152"/>
                  </a:cubicBezTo>
                  <a:cubicBezTo>
                    <a:pt x="363741" y="99475"/>
                    <a:pt x="375268" y="98630"/>
                    <a:pt x="386824" y="98615"/>
                  </a:cubicBezTo>
                  <a:cubicBezTo>
                    <a:pt x="401817" y="98658"/>
                    <a:pt x="416769" y="100067"/>
                    <a:pt x="431495" y="102843"/>
                  </a:cubicBezTo>
                  <a:cubicBezTo>
                    <a:pt x="491456" y="2678"/>
                    <a:pt x="621257" y="-29917"/>
                    <a:pt x="721436" y="30044"/>
                  </a:cubicBezTo>
                  <a:cubicBezTo>
                    <a:pt x="784751" y="67951"/>
                    <a:pt x="823729" y="136142"/>
                    <a:pt x="824237" y="209942"/>
                  </a:cubicBezTo>
                  <a:lnTo>
                    <a:pt x="827760" y="209942"/>
                  </a:lnTo>
                  <a:cubicBezTo>
                    <a:pt x="935591" y="212845"/>
                    <a:pt x="1020650" y="302596"/>
                    <a:pt x="1017761" y="410427"/>
                  </a:cubicBezTo>
                  <a:cubicBezTo>
                    <a:pt x="1014971" y="514186"/>
                    <a:pt x="931519" y="597639"/>
                    <a:pt x="827760" y="600429"/>
                  </a:cubicBezTo>
                  <a:lnTo>
                    <a:pt x="111045" y="600429"/>
                  </a:lnTo>
                  <a:lnTo>
                    <a:pt x="111045" y="600429"/>
                  </a:lnTo>
                  <a:cubicBezTo>
                    <a:pt x="49142" y="598667"/>
                    <a:pt x="-101" y="547936"/>
                    <a:pt x="0" y="486002"/>
                  </a:cubicBezTo>
                  <a:close/>
                </a:path>
              </a:pathLst>
            </a:custGeom>
            <a:solidFill>
              <a:srgbClr val="FAFAFA"/>
            </a:solidFill>
            <a:ln w="14078" cap="flat">
              <a:noFill/>
              <a:prstDash val="solid"/>
              <a:miter/>
            </a:ln>
          </p:spPr>
          <p:txBody>
            <a:bodyPr rtlCol="0" anchor="ctr"/>
            <a:lstStyle/>
            <a:p>
              <a:endParaRPr lang="en-IN"/>
            </a:p>
          </p:txBody>
        </p:sp>
        <p:sp>
          <p:nvSpPr>
            <p:cNvPr id="29" name="Freeform: Shape 28">
              <a:extLst>
                <a:ext uri="{FF2B5EF4-FFF2-40B4-BE49-F238E27FC236}">
                  <a16:creationId xmlns:a16="http://schemas.microsoft.com/office/drawing/2014/main" id="{18064D81-4CCE-BAE0-3092-D281E4CA3F76}"/>
                </a:ext>
              </a:extLst>
            </p:cNvPr>
            <p:cNvSpPr/>
            <p:nvPr/>
          </p:nvSpPr>
          <p:spPr>
            <a:xfrm>
              <a:off x="7801367" y="2301460"/>
              <a:ext cx="877080" cy="513823"/>
            </a:xfrm>
            <a:custGeom>
              <a:avLst/>
              <a:gdLst>
                <a:gd name="connsiteX0" fmla="*/ 0 w 877080"/>
                <a:gd name="connsiteY0" fmla="*/ 415884 h 513823"/>
                <a:gd name="connsiteX1" fmla="*/ 98643 w 877080"/>
                <a:gd name="connsiteY1" fmla="*/ 317241 h 513823"/>
                <a:gd name="connsiteX2" fmla="*/ 126827 w 877080"/>
                <a:gd name="connsiteY2" fmla="*/ 321327 h 513823"/>
                <a:gd name="connsiteX3" fmla="*/ 123727 w 877080"/>
                <a:gd name="connsiteY3" fmla="*/ 291453 h 513823"/>
                <a:gd name="connsiteX4" fmla="*/ 331583 w 877080"/>
                <a:gd name="connsiteY4" fmla="*/ 83597 h 513823"/>
                <a:gd name="connsiteX5" fmla="*/ 369772 w 877080"/>
                <a:gd name="connsiteY5" fmla="*/ 87120 h 513823"/>
                <a:gd name="connsiteX6" fmla="*/ 619636 w 877080"/>
                <a:gd name="connsiteY6" fmla="*/ 26637 h 513823"/>
                <a:gd name="connsiteX7" fmla="*/ 706710 w 877080"/>
                <a:gd name="connsiteY7" fmla="*/ 178999 h 513823"/>
                <a:gd name="connsiteX8" fmla="*/ 709669 w 877080"/>
                <a:gd name="connsiteY8" fmla="*/ 178999 h 513823"/>
                <a:gd name="connsiteX9" fmla="*/ 877081 w 877080"/>
                <a:gd name="connsiteY9" fmla="*/ 346411 h 513823"/>
                <a:gd name="connsiteX10" fmla="*/ 709669 w 877080"/>
                <a:gd name="connsiteY10" fmla="*/ 513823 h 513823"/>
                <a:gd name="connsiteX11" fmla="*/ 95543 w 877080"/>
                <a:gd name="connsiteY11" fmla="*/ 513823 h 513823"/>
                <a:gd name="connsiteX12" fmla="*/ 0 w 877080"/>
                <a:gd name="connsiteY12" fmla="*/ 415884 h 5138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77080" h="513823">
                  <a:moveTo>
                    <a:pt x="0" y="415884"/>
                  </a:moveTo>
                  <a:cubicBezTo>
                    <a:pt x="0" y="361405"/>
                    <a:pt x="44164" y="317241"/>
                    <a:pt x="98643" y="317241"/>
                  </a:cubicBezTo>
                  <a:cubicBezTo>
                    <a:pt x="108184" y="317213"/>
                    <a:pt x="117682" y="318594"/>
                    <a:pt x="126827" y="321327"/>
                  </a:cubicBezTo>
                  <a:cubicBezTo>
                    <a:pt x="125080" y="311449"/>
                    <a:pt x="124051" y="301472"/>
                    <a:pt x="123727" y="291453"/>
                  </a:cubicBezTo>
                  <a:cubicBezTo>
                    <a:pt x="123727" y="176660"/>
                    <a:pt x="216790" y="83597"/>
                    <a:pt x="331583" y="83597"/>
                  </a:cubicBezTo>
                  <a:cubicBezTo>
                    <a:pt x="344392" y="83625"/>
                    <a:pt x="357174" y="84795"/>
                    <a:pt x="369772" y="87120"/>
                  </a:cubicBezTo>
                  <a:cubicBezTo>
                    <a:pt x="422067" y="1413"/>
                    <a:pt x="533943" y="-25658"/>
                    <a:pt x="619636" y="26637"/>
                  </a:cubicBezTo>
                  <a:cubicBezTo>
                    <a:pt x="672875" y="59133"/>
                    <a:pt x="705737" y="116642"/>
                    <a:pt x="706710" y="178999"/>
                  </a:cubicBezTo>
                  <a:lnTo>
                    <a:pt x="709669" y="178999"/>
                  </a:lnTo>
                  <a:cubicBezTo>
                    <a:pt x="802126" y="178999"/>
                    <a:pt x="877081" y="253954"/>
                    <a:pt x="877081" y="346411"/>
                  </a:cubicBezTo>
                  <a:cubicBezTo>
                    <a:pt x="877081" y="438868"/>
                    <a:pt x="802126" y="513823"/>
                    <a:pt x="709669" y="513823"/>
                  </a:cubicBezTo>
                  <a:lnTo>
                    <a:pt x="95543" y="513823"/>
                  </a:lnTo>
                  <a:cubicBezTo>
                    <a:pt x="42557" y="512160"/>
                    <a:pt x="352" y="468898"/>
                    <a:pt x="0" y="415884"/>
                  </a:cubicBezTo>
                  <a:close/>
                </a:path>
              </a:pathLst>
            </a:custGeom>
            <a:solidFill>
              <a:srgbClr val="FAFAFA"/>
            </a:solidFill>
            <a:ln w="14078" cap="flat">
              <a:noFill/>
              <a:prstDash val="solid"/>
              <a:miter/>
            </a:ln>
          </p:spPr>
          <p:txBody>
            <a:bodyPr rtlCol="0" anchor="ctr"/>
            <a:lstStyle/>
            <a:p>
              <a:endParaRPr lang="en-IN"/>
            </a:p>
          </p:txBody>
        </p:sp>
        <p:sp>
          <p:nvSpPr>
            <p:cNvPr id="30" name="Freeform: Shape 29">
              <a:extLst>
                <a:ext uri="{FF2B5EF4-FFF2-40B4-BE49-F238E27FC236}">
                  <a16:creationId xmlns:a16="http://schemas.microsoft.com/office/drawing/2014/main" id="{46CA1A91-10B4-6A41-4026-2C0F366AC9AD}"/>
                </a:ext>
              </a:extLst>
            </p:cNvPr>
            <p:cNvSpPr/>
            <p:nvPr/>
          </p:nvSpPr>
          <p:spPr>
            <a:xfrm>
              <a:off x="5573293" y="3125756"/>
              <a:ext cx="1023073" cy="600287"/>
            </a:xfrm>
            <a:custGeom>
              <a:avLst/>
              <a:gdLst>
                <a:gd name="connsiteX0" fmla="*/ 0 w 1023073"/>
                <a:gd name="connsiteY0" fmla="*/ 485720 h 600287"/>
                <a:gd name="connsiteX1" fmla="*/ 114413 w 1023073"/>
                <a:gd name="connsiteY1" fmla="*/ 371280 h 600287"/>
                <a:gd name="connsiteX2" fmla="*/ 147261 w 1023073"/>
                <a:gd name="connsiteY2" fmla="*/ 376085 h 600287"/>
                <a:gd name="connsiteX3" fmla="*/ 144725 w 1023073"/>
                <a:gd name="connsiteY3" fmla="*/ 340996 h 600287"/>
                <a:gd name="connsiteX4" fmla="*/ 386965 w 1023073"/>
                <a:gd name="connsiteY4" fmla="*/ 98756 h 600287"/>
                <a:gd name="connsiteX5" fmla="*/ 431636 w 1023073"/>
                <a:gd name="connsiteY5" fmla="*/ 102843 h 600287"/>
                <a:gd name="connsiteX6" fmla="*/ 721577 w 1023073"/>
                <a:gd name="connsiteY6" fmla="*/ 30044 h 600287"/>
                <a:gd name="connsiteX7" fmla="*/ 824378 w 1023073"/>
                <a:gd name="connsiteY7" fmla="*/ 209942 h 600287"/>
                <a:gd name="connsiteX8" fmla="*/ 827901 w 1023073"/>
                <a:gd name="connsiteY8" fmla="*/ 209942 h 600287"/>
                <a:gd name="connsiteX9" fmla="*/ 1023074 w 1023073"/>
                <a:gd name="connsiteY9" fmla="*/ 405115 h 600287"/>
                <a:gd name="connsiteX10" fmla="*/ 827901 w 1023073"/>
                <a:gd name="connsiteY10" fmla="*/ 600288 h 600287"/>
                <a:gd name="connsiteX11" fmla="*/ 111186 w 1023073"/>
                <a:gd name="connsiteY11" fmla="*/ 600288 h 600287"/>
                <a:gd name="connsiteX12" fmla="*/ 0 w 1023073"/>
                <a:gd name="connsiteY12" fmla="*/ 485720 h 600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23073" h="600287">
                  <a:moveTo>
                    <a:pt x="0" y="485720"/>
                  </a:moveTo>
                  <a:cubicBezTo>
                    <a:pt x="-14" y="422518"/>
                    <a:pt x="51211" y="371280"/>
                    <a:pt x="114413" y="371280"/>
                  </a:cubicBezTo>
                  <a:cubicBezTo>
                    <a:pt x="125531" y="371266"/>
                    <a:pt x="136608" y="372886"/>
                    <a:pt x="147261" y="376085"/>
                  </a:cubicBezTo>
                  <a:cubicBezTo>
                    <a:pt x="145556" y="364474"/>
                    <a:pt x="144710" y="352735"/>
                    <a:pt x="144725" y="340996"/>
                  </a:cubicBezTo>
                  <a:cubicBezTo>
                    <a:pt x="144725" y="207208"/>
                    <a:pt x="253176" y="98756"/>
                    <a:pt x="386965" y="98756"/>
                  </a:cubicBezTo>
                  <a:cubicBezTo>
                    <a:pt x="401944" y="98756"/>
                    <a:pt x="416896" y="100123"/>
                    <a:pt x="431636" y="102843"/>
                  </a:cubicBezTo>
                  <a:cubicBezTo>
                    <a:pt x="491597" y="2678"/>
                    <a:pt x="621398" y="-29917"/>
                    <a:pt x="721577" y="30044"/>
                  </a:cubicBezTo>
                  <a:cubicBezTo>
                    <a:pt x="784892" y="67951"/>
                    <a:pt x="823871" y="136142"/>
                    <a:pt x="824378" y="209942"/>
                  </a:cubicBezTo>
                  <a:lnTo>
                    <a:pt x="827901" y="209942"/>
                  </a:lnTo>
                  <a:cubicBezTo>
                    <a:pt x="935690" y="209942"/>
                    <a:pt x="1023074" y="297326"/>
                    <a:pt x="1023074" y="405115"/>
                  </a:cubicBezTo>
                  <a:cubicBezTo>
                    <a:pt x="1023074" y="512904"/>
                    <a:pt x="935690" y="600288"/>
                    <a:pt x="827901" y="600288"/>
                  </a:cubicBezTo>
                  <a:lnTo>
                    <a:pt x="111186" y="600288"/>
                  </a:lnTo>
                  <a:cubicBezTo>
                    <a:pt x="49167" y="598611"/>
                    <a:pt x="-169" y="547753"/>
                    <a:pt x="0" y="485720"/>
                  </a:cubicBezTo>
                  <a:close/>
                </a:path>
              </a:pathLst>
            </a:custGeom>
            <a:solidFill>
              <a:srgbClr val="FAFAFA"/>
            </a:solidFill>
            <a:ln w="14078" cap="flat">
              <a:noFill/>
              <a:prstDash val="solid"/>
              <a:miter/>
            </a:ln>
          </p:spPr>
          <p:txBody>
            <a:bodyPr rtlCol="0" anchor="ctr"/>
            <a:lstStyle/>
            <a:p>
              <a:endParaRPr lang="en-IN"/>
            </a:p>
          </p:txBody>
        </p:sp>
        <p:sp>
          <p:nvSpPr>
            <p:cNvPr id="31" name="Freeform: Shape 30">
              <a:extLst>
                <a:ext uri="{FF2B5EF4-FFF2-40B4-BE49-F238E27FC236}">
                  <a16:creationId xmlns:a16="http://schemas.microsoft.com/office/drawing/2014/main" id="{9A36F012-CFC9-E5A2-073E-11EACD157A48}"/>
                </a:ext>
              </a:extLst>
            </p:cNvPr>
            <p:cNvSpPr/>
            <p:nvPr/>
          </p:nvSpPr>
          <p:spPr>
            <a:xfrm>
              <a:off x="3806588" y="4338557"/>
              <a:ext cx="713617" cy="415425"/>
            </a:xfrm>
            <a:custGeom>
              <a:avLst/>
              <a:gdLst>
                <a:gd name="connsiteX0" fmla="*/ 1 w 713617"/>
                <a:gd name="connsiteY0" fmla="*/ 335873 h 415425"/>
                <a:gd name="connsiteX1" fmla="*/ 79198 w 713617"/>
                <a:gd name="connsiteY1" fmla="*/ 256535 h 415425"/>
                <a:gd name="connsiteX2" fmla="*/ 102027 w 713617"/>
                <a:gd name="connsiteY2" fmla="*/ 259918 h 415425"/>
                <a:gd name="connsiteX3" fmla="*/ 100195 w 713617"/>
                <a:gd name="connsiteY3" fmla="*/ 235539 h 415425"/>
                <a:gd name="connsiteX4" fmla="*/ 268311 w 713617"/>
                <a:gd name="connsiteY4" fmla="*/ 67563 h 415425"/>
                <a:gd name="connsiteX5" fmla="*/ 299173 w 713617"/>
                <a:gd name="connsiteY5" fmla="*/ 70522 h 415425"/>
                <a:gd name="connsiteX6" fmla="*/ 500941 w 713617"/>
                <a:gd name="connsiteY6" fmla="*/ 21426 h 415425"/>
                <a:gd name="connsiteX7" fmla="*/ 571429 w 713617"/>
                <a:gd name="connsiteY7" fmla="*/ 144646 h 415425"/>
                <a:gd name="connsiteX8" fmla="*/ 573824 w 713617"/>
                <a:gd name="connsiteY8" fmla="*/ 144646 h 415425"/>
                <a:gd name="connsiteX9" fmla="*/ 713546 w 713617"/>
                <a:gd name="connsiteY9" fmla="*/ 275630 h 415425"/>
                <a:gd name="connsiteX10" fmla="*/ 582561 w 713617"/>
                <a:gd name="connsiteY10" fmla="*/ 415352 h 415425"/>
                <a:gd name="connsiteX11" fmla="*/ 573824 w 713617"/>
                <a:gd name="connsiteY11" fmla="*/ 415352 h 415425"/>
                <a:gd name="connsiteX12" fmla="*/ 77084 w 713617"/>
                <a:gd name="connsiteY12" fmla="*/ 415352 h 415425"/>
                <a:gd name="connsiteX13" fmla="*/ 1 w 713617"/>
                <a:gd name="connsiteY13" fmla="*/ 335873 h 415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13617" h="415425">
                  <a:moveTo>
                    <a:pt x="1" y="335873"/>
                  </a:moveTo>
                  <a:cubicBezTo>
                    <a:pt x="1" y="292118"/>
                    <a:pt x="35435" y="256620"/>
                    <a:pt x="79198" y="256535"/>
                  </a:cubicBezTo>
                  <a:cubicBezTo>
                    <a:pt x="86930" y="256564"/>
                    <a:pt x="94619" y="257705"/>
                    <a:pt x="102027" y="259918"/>
                  </a:cubicBezTo>
                  <a:cubicBezTo>
                    <a:pt x="100840" y="251843"/>
                    <a:pt x="100229" y="243698"/>
                    <a:pt x="100195" y="235539"/>
                  </a:cubicBezTo>
                  <a:cubicBezTo>
                    <a:pt x="100272" y="142743"/>
                    <a:pt x="175519" y="67563"/>
                    <a:pt x="268311" y="67563"/>
                  </a:cubicBezTo>
                  <a:cubicBezTo>
                    <a:pt x="278670" y="67535"/>
                    <a:pt x="289007" y="68535"/>
                    <a:pt x="299173" y="70522"/>
                  </a:cubicBezTo>
                  <a:cubicBezTo>
                    <a:pt x="341333" y="1246"/>
                    <a:pt x="431665" y="-20737"/>
                    <a:pt x="500941" y="21426"/>
                  </a:cubicBezTo>
                  <a:cubicBezTo>
                    <a:pt x="544048" y="47665"/>
                    <a:pt x="570668" y="94182"/>
                    <a:pt x="571429" y="144646"/>
                  </a:cubicBezTo>
                  <a:lnTo>
                    <a:pt x="573824" y="144646"/>
                  </a:lnTo>
                  <a:cubicBezTo>
                    <a:pt x="648582" y="142236"/>
                    <a:pt x="711136" y="200873"/>
                    <a:pt x="713546" y="275630"/>
                  </a:cubicBezTo>
                  <a:cubicBezTo>
                    <a:pt x="715955" y="350388"/>
                    <a:pt x="657319" y="412942"/>
                    <a:pt x="582561" y="415352"/>
                  </a:cubicBezTo>
                  <a:cubicBezTo>
                    <a:pt x="579644" y="415450"/>
                    <a:pt x="576741" y="415450"/>
                    <a:pt x="573824" y="415352"/>
                  </a:cubicBezTo>
                  <a:lnTo>
                    <a:pt x="77084" y="415352"/>
                  </a:lnTo>
                  <a:cubicBezTo>
                    <a:pt x="34030" y="414280"/>
                    <a:pt x="-242" y="378938"/>
                    <a:pt x="1" y="335873"/>
                  </a:cubicBezTo>
                  <a:close/>
                </a:path>
              </a:pathLst>
            </a:custGeom>
            <a:solidFill>
              <a:srgbClr val="FAFAFA"/>
            </a:solidFill>
            <a:ln w="14078" cap="flat">
              <a:noFill/>
              <a:prstDash val="solid"/>
              <a:miter/>
            </a:ln>
          </p:spPr>
          <p:txBody>
            <a:bodyPr rtlCol="0" anchor="ctr"/>
            <a:lstStyle/>
            <a:p>
              <a:endParaRPr lang="en-IN"/>
            </a:p>
          </p:txBody>
        </p:sp>
        <p:sp>
          <p:nvSpPr>
            <p:cNvPr id="32" name="Freeform: Shape 31">
              <a:extLst>
                <a:ext uri="{FF2B5EF4-FFF2-40B4-BE49-F238E27FC236}">
                  <a16:creationId xmlns:a16="http://schemas.microsoft.com/office/drawing/2014/main" id="{6548C0A1-A312-7792-4F1C-E3ED955E6012}"/>
                </a:ext>
              </a:extLst>
            </p:cNvPr>
            <p:cNvSpPr/>
            <p:nvPr/>
          </p:nvSpPr>
          <p:spPr>
            <a:xfrm>
              <a:off x="8082630" y="4417871"/>
              <a:ext cx="663881" cy="389163"/>
            </a:xfrm>
            <a:custGeom>
              <a:avLst/>
              <a:gdLst>
                <a:gd name="connsiteX0" fmla="*/ 11 w 663881"/>
                <a:gd name="connsiteY0" fmla="*/ 313772 h 389163"/>
                <a:gd name="connsiteX1" fmla="*/ 74135 w 663881"/>
                <a:gd name="connsiteY1" fmla="*/ 239649 h 389163"/>
                <a:gd name="connsiteX2" fmla="*/ 95555 w 663881"/>
                <a:gd name="connsiteY2" fmla="*/ 242749 h 389163"/>
                <a:gd name="connsiteX3" fmla="*/ 93864 w 663881"/>
                <a:gd name="connsiteY3" fmla="*/ 219920 h 389163"/>
                <a:gd name="connsiteX4" fmla="*/ 251130 w 663881"/>
                <a:gd name="connsiteY4" fmla="*/ 63359 h 389163"/>
                <a:gd name="connsiteX5" fmla="*/ 280018 w 663881"/>
                <a:gd name="connsiteY5" fmla="*/ 66036 h 389163"/>
                <a:gd name="connsiteX6" fmla="*/ 468794 w 663881"/>
                <a:gd name="connsiteY6" fmla="*/ 20012 h 389163"/>
                <a:gd name="connsiteX7" fmla="*/ 534800 w 663881"/>
                <a:gd name="connsiteY7" fmla="*/ 135509 h 389163"/>
                <a:gd name="connsiteX8" fmla="*/ 537055 w 663881"/>
                <a:gd name="connsiteY8" fmla="*/ 135509 h 389163"/>
                <a:gd name="connsiteX9" fmla="*/ 663882 w 663881"/>
                <a:gd name="connsiteY9" fmla="*/ 262337 h 389163"/>
                <a:gd name="connsiteX10" fmla="*/ 537055 w 663881"/>
                <a:gd name="connsiteY10" fmla="*/ 389164 h 389163"/>
                <a:gd name="connsiteX11" fmla="*/ 72021 w 663881"/>
                <a:gd name="connsiteY11" fmla="*/ 389164 h 389163"/>
                <a:gd name="connsiteX12" fmla="*/ 11 w 663881"/>
                <a:gd name="connsiteY12" fmla="*/ 313772 h 389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63881" h="389163">
                  <a:moveTo>
                    <a:pt x="11" y="313772"/>
                  </a:moveTo>
                  <a:cubicBezTo>
                    <a:pt x="11" y="272835"/>
                    <a:pt x="33198" y="239649"/>
                    <a:pt x="74135" y="239649"/>
                  </a:cubicBezTo>
                  <a:cubicBezTo>
                    <a:pt x="81392" y="239663"/>
                    <a:pt x="88593" y="240706"/>
                    <a:pt x="95555" y="242749"/>
                  </a:cubicBezTo>
                  <a:cubicBezTo>
                    <a:pt x="94427" y="235196"/>
                    <a:pt x="93849" y="227558"/>
                    <a:pt x="93864" y="219920"/>
                  </a:cubicBezTo>
                  <a:cubicBezTo>
                    <a:pt x="94174" y="133311"/>
                    <a:pt x="164521" y="63274"/>
                    <a:pt x="251130" y="63359"/>
                  </a:cubicBezTo>
                  <a:cubicBezTo>
                    <a:pt x="260825" y="63387"/>
                    <a:pt x="270492" y="64275"/>
                    <a:pt x="280018" y="66036"/>
                  </a:cubicBezTo>
                  <a:cubicBezTo>
                    <a:pt x="319447" y="1199"/>
                    <a:pt x="403956" y="-19403"/>
                    <a:pt x="468794" y="20012"/>
                  </a:cubicBezTo>
                  <a:cubicBezTo>
                    <a:pt x="509209" y="44588"/>
                    <a:pt x="534138" y="88217"/>
                    <a:pt x="534800" y="135509"/>
                  </a:cubicBezTo>
                  <a:lnTo>
                    <a:pt x="537055" y="135509"/>
                  </a:lnTo>
                  <a:cubicBezTo>
                    <a:pt x="607105" y="135509"/>
                    <a:pt x="663882" y="192286"/>
                    <a:pt x="663882" y="262337"/>
                  </a:cubicBezTo>
                  <a:cubicBezTo>
                    <a:pt x="663882" y="332388"/>
                    <a:pt x="607105" y="389164"/>
                    <a:pt x="537055" y="389164"/>
                  </a:cubicBezTo>
                  <a:lnTo>
                    <a:pt x="72021" y="389164"/>
                  </a:lnTo>
                  <a:cubicBezTo>
                    <a:pt x="31408" y="388008"/>
                    <a:pt x="-693" y="354385"/>
                    <a:pt x="11" y="313772"/>
                  </a:cubicBezTo>
                  <a:close/>
                </a:path>
              </a:pathLst>
            </a:custGeom>
            <a:solidFill>
              <a:srgbClr val="FAFAFA"/>
            </a:solidFill>
            <a:ln w="14078" cap="flat">
              <a:noFill/>
              <a:prstDash val="solid"/>
              <a:miter/>
            </a:ln>
          </p:spPr>
          <p:txBody>
            <a:bodyPr rtlCol="0" anchor="ctr"/>
            <a:lstStyle/>
            <a:p>
              <a:endParaRPr lang="en-IN"/>
            </a:p>
          </p:txBody>
        </p:sp>
        <p:sp>
          <p:nvSpPr>
            <p:cNvPr id="33" name="Freeform: Shape 32">
              <a:extLst>
                <a:ext uri="{FF2B5EF4-FFF2-40B4-BE49-F238E27FC236}">
                  <a16:creationId xmlns:a16="http://schemas.microsoft.com/office/drawing/2014/main" id="{1B9AF99A-230C-2D81-68FE-6372B8CD893D}"/>
                </a:ext>
              </a:extLst>
            </p:cNvPr>
            <p:cNvSpPr/>
            <p:nvPr/>
          </p:nvSpPr>
          <p:spPr>
            <a:xfrm>
              <a:off x="3880706" y="1896490"/>
              <a:ext cx="4806930" cy="2204258"/>
            </a:xfrm>
            <a:custGeom>
              <a:avLst/>
              <a:gdLst>
                <a:gd name="connsiteX0" fmla="*/ 4768573 w 4806930"/>
                <a:gd name="connsiteY0" fmla="*/ 2204258 h 2204258"/>
                <a:gd name="connsiteX1" fmla="*/ 4763781 w 4806930"/>
                <a:gd name="connsiteY1" fmla="*/ 2203413 h 2204258"/>
                <a:gd name="connsiteX2" fmla="*/ 4755890 w 4806930"/>
                <a:gd name="connsiteY2" fmla="*/ 2185939 h 2204258"/>
                <a:gd name="connsiteX3" fmla="*/ 4304948 w 4806930"/>
                <a:gd name="connsiteY3" fmla="*/ 1298148 h 2204258"/>
                <a:gd name="connsiteX4" fmla="*/ 2728344 w 4806930"/>
                <a:gd name="connsiteY4" fmla="*/ 398942 h 2204258"/>
                <a:gd name="connsiteX5" fmla="*/ 25937 w 4806930"/>
                <a:gd name="connsiteY5" fmla="*/ 392883 h 2204258"/>
                <a:gd name="connsiteX6" fmla="*/ 8463 w 4806930"/>
                <a:gd name="connsiteY6" fmla="*/ 400633 h 2204258"/>
                <a:gd name="connsiteX7" fmla="*/ 712 w 4806930"/>
                <a:gd name="connsiteY7" fmla="*/ 383300 h 2204258"/>
                <a:gd name="connsiteX8" fmla="*/ 951635 w 4806930"/>
                <a:gd name="connsiteY8" fmla="*/ 0 h 2204258"/>
                <a:gd name="connsiteX9" fmla="*/ 953608 w 4806930"/>
                <a:gd name="connsiteY9" fmla="*/ 0 h 2204258"/>
                <a:gd name="connsiteX10" fmla="*/ 2737927 w 4806930"/>
                <a:gd name="connsiteY10" fmla="*/ 373718 h 2204258"/>
                <a:gd name="connsiteX11" fmla="*/ 4323127 w 4806930"/>
                <a:gd name="connsiteY11" fmla="*/ 1277433 h 2204258"/>
                <a:gd name="connsiteX12" fmla="*/ 4781114 w 4806930"/>
                <a:gd name="connsiteY12" fmla="*/ 2194816 h 2204258"/>
                <a:gd name="connsiteX13" fmla="*/ 4768573 w 4806930"/>
                <a:gd name="connsiteY13" fmla="*/ 2204258 h 2204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806930" h="2204258">
                  <a:moveTo>
                    <a:pt x="4768573" y="2204258"/>
                  </a:moveTo>
                  <a:cubicBezTo>
                    <a:pt x="4766938" y="2204258"/>
                    <a:pt x="4765317" y="2203977"/>
                    <a:pt x="4763781" y="2203413"/>
                  </a:cubicBezTo>
                  <a:cubicBezTo>
                    <a:pt x="4756989" y="2200552"/>
                    <a:pt x="4753536" y="2192929"/>
                    <a:pt x="4755890" y="2185939"/>
                  </a:cubicBezTo>
                  <a:cubicBezTo>
                    <a:pt x="4845232" y="1950322"/>
                    <a:pt x="4685430" y="1635086"/>
                    <a:pt x="4304948" y="1298148"/>
                  </a:cubicBezTo>
                  <a:cubicBezTo>
                    <a:pt x="3921789" y="958532"/>
                    <a:pt x="3361776" y="639068"/>
                    <a:pt x="2728344" y="398942"/>
                  </a:cubicBezTo>
                  <a:cubicBezTo>
                    <a:pt x="1424278" y="-95402"/>
                    <a:pt x="212091" y="-98080"/>
                    <a:pt x="25937" y="392883"/>
                  </a:cubicBezTo>
                  <a:cubicBezTo>
                    <a:pt x="23022" y="399633"/>
                    <a:pt x="15417" y="403001"/>
                    <a:pt x="8463" y="400633"/>
                  </a:cubicBezTo>
                  <a:cubicBezTo>
                    <a:pt x="1790" y="397730"/>
                    <a:pt x="-1568" y="390219"/>
                    <a:pt x="712" y="383300"/>
                  </a:cubicBezTo>
                  <a:cubicBezTo>
                    <a:pt x="94282" y="136410"/>
                    <a:pt x="431925" y="282"/>
                    <a:pt x="951635" y="0"/>
                  </a:cubicBezTo>
                  <a:lnTo>
                    <a:pt x="953608" y="0"/>
                  </a:lnTo>
                  <a:cubicBezTo>
                    <a:pt x="1468527" y="0"/>
                    <a:pt x="2102099" y="132746"/>
                    <a:pt x="2737927" y="373718"/>
                  </a:cubicBezTo>
                  <a:cubicBezTo>
                    <a:pt x="3373754" y="614690"/>
                    <a:pt x="3937572" y="935985"/>
                    <a:pt x="4323127" y="1277433"/>
                  </a:cubicBezTo>
                  <a:cubicBezTo>
                    <a:pt x="4712064" y="1622262"/>
                    <a:pt x="4874685" y="1948067"/>
                    <a:pt x="4781114" y="2194816"/>
                  </a:cubicBezTo>
                  <a:cubicBezTo>
                    <a:pt x="4779240" y="2200214"/>
                    <a:pt x="4774280" y="2203948"/>
                    <a:pt x="4768573" y="2204258"/>
                  </a:cubicBezTo>
                  <a:close/>
                </a:path>
              </a:pathLst>
            </a:custGeom>
            <a:solidFill>
              <a:srgbClr val="E0E0E0"/>
            </a:solidFill>
            <a:ln w="14078" cap="flat">
              <a:noFill/>
              <a:prstDash val="solid"/>
              <a:miter/>
            </a:ln>
          </p:spPr>
          <p:txBody>
            <a:bodyPr rtlCol="0" anchor="ctr"/>
            <a:lstStyle/>
            <a:p>
              <a:endParaRPr lang="en-IN"/>
            </a:p>
          </p:txBody>
        </p:sp>
        <p:sp>
          <p:nvSpPr>
            <p:cNvPr id="34" name="Freeform: Shape 33">
              <a:extLst>
                <a:ext uri="{FF2B5EF4-FFF2-40B4-BE49-F238E27FC236}">
                  <a16:creationId xmlns:a16="http://schemas.microsoft.com/office/drawing/2014/main" id="{DC2F46B9-DDA9-B51C-F10F-44675D22D1B2}"/>
                </a:ext>
              </a:extLst>
            </p:cNvPr>
            <p:cNvSpPr/>
            <p:nvPr/>
          </p:nvSpPr>
          <p:spPr>
            <a:xfrm>
              <a:off x="4557538" y="1115617"/>
              <a:ext cx="3237763" cy="4194359"/>
            </a:xfrm>
            <a:custGeom>
              <a:avLst/>
              <a:gdLst>
                <a:gd name="connsiteX0" fmla="*/ 201525 w 3237763"/>
                <a:gd name="connsiteY0" fmla="*/ 4194359 h 4194359"/>
                <a:gd name="connsiteX1" fmla="*/ 193492 w 3237763"/>
                <a:gd name="connsiteY1" fmla="*/ 4191681 h 4194359"/>
                <a:gd name="connsiteX2" fmla="*/ 82730 w 3237763"/>
                <a:gd name="connsiteY2" fmla="*/ 3172413 h 4194359"/>
                <a:gd name="connsiteX3" fmla="*/ 927118 w 3237763"/>
                <a:gd name="connsiteY3" fmla="*/ 1554661 h 4194359"/>
                <a:gd name="connsiteX4" fmla="*/ 2227661 w 3237763"/>
                <a:gd name="connsiteY4" fmla="*/ 274550 h 4194359"/>
                <a:gd name="connsiteX5" fmla="*/ 3234951 w 3237763"/>
                <a:gd name="connsiteY5" fmla="*/ 82759 h 4194359"/>
                <a:gd name="connsiteX6" fmla="*/ 3232119 w 3237763"/>
                <a:gd name="connsiteY6" fmla="*/ 102487 h 4194359"/>
                <a:gd name="connsiteX7" fmla="*/ 3218887 w 3237763"/>
                <a:gd name="connsiteY7" fmla="*/ 104461 h 4194359"/>
                <a:gd name="connsiteX8" fmla="*/ 948819 w 3237763"/>
                <a:gd name="connsiteY8" fmla="*/ 1570725 h 4194359"/>
                <a:gd name="connsiteX9" fmla="*/ 209557 w 3237763"/>
                <a:gd name="connsiteY9" fmla="*/ 4169980 h 4194359"/>
                <a:gd name="connsiteX10" fmla="*/ 210388 w 3237763"/>
                <a:gd name="connsiteY10" fmla="*/ 4189892 h 4194359"/>
                <a:gd name="connsiteX11" fmla="*/ 201525 w 3237763"/>
                <a:gd name="connsiteY11" fmla="*/ 4194359 h 4194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37763" h="4194359">
                  <a:moveTo>
                    <a:pt x="201525" y="4194359"/>
                  </a:moveTo>
                  <a:cubicBezTo>
                    <a:pt x="198622" y="4194373"/>
                    <a:pt x="195803" y="4193443"/>
                    <a:pt x="193492" y="4191681"/>
                  </a:cubicBezTo>
                  <a:cubicBezTo>
                    <a:pt x="-17887" y="4034698"/>
                    <a:pt x="-58049" y="3672676"/>
                    <a:pt x="82730" y="3172413"/>
                  </a:cubicBezTo>
                  <a:cubicBezTo>
                    <a:pt x="222240" y="2676236"/>
                    <a:pt x="522116" y="2101427"/>
                    <a:pt x="927118" y="1554661"/>
                  </a:cubicBezTo>
                  <a:cubicBezTo>
                    <a:pt x="1332119" y="1007894"/>
                    <a:pt x="1794052" y="552866"/>
                    <a:pt x="2227661" y="274550"/>
                  </a:cubicBezTo>
                  <a:cubicBezTo>
                    <a:pt x="2664510" y="-6302"/>
                    <a:pt x="3022727" y="-74366"/>
                    <a:pt x="3234951" y="82759"/>
                  </a:cubicBezTo>
                  <a:cubicBezTo>
                    <a:pt x="3239616" y="88989"/>
                    <a:pt x="3238347" y="97821"/>
                    <a:pt x="3232119" y="102487"/>
                  </a:cubicBezTo>
                  <a:cubicBezTo>
                    <a:pt x="3228328" y="105329"/>
                    <a:pt x="3223354" y="106072"/>
                    <a:pt x="3218887" y="104461"/>
                  </a:cubicBezTo>
                  <a:cubicBezTo>
                    <a:pt x="2796834" y="-207957"/>
                    <a:pt x="1778410" y="449854"/>
                    <a:pt x="948819" y="1570725"/>
                  </a:cubicBezTo>
                  <a:cubicBezTo>
                    <a:pt x="119228" y="2691597"/>
                    <a:pt x="-211791" y="3857562"/>
                    <a:pt x="209557" y="4169980"/>
                  </a:cubicBezTo>
                  <a:cubicBezTo>
                    <a:pt x="215278" y="4175251"/>
                    <a:pt x="215659" y="4184171"/>
                    <a:pt x="210388" y="4189892"/>
                  </a:cubicBezTo>
                  <a:cubicBezTo>
                    <a:pt x="208063" y="4192400"/>
                    <a:pt x="204921" y="4193993"/>
                    <a:pt x="201525" y="4194359"/>
                  </a:cubicBezTo>
                  <a:close/>
                </a:path>
              </a:pathLst>
            </a:custGeom>
            <a:solidFill>
              <a:srgbClr val="E0E0E0"/>
            </a:solidFill>
            <a:ln w="14078" cap="flat">
              <a:noFill/>
              <a:prstDash val="solid"/>
              <a:miter/>
            </a:ln>
          </p:spPr>
          <p:txBody>
            <a:bodyPr rtlCol="0" anchor="ctr"/>
            <a:lstStyle/>
            <a:p>
              <a:endParaRPr lang="en-IN"/>
            </a:p>
          </p:txBody>
        </p:sp>
      </p:grpSp>
      <p:sp>
        <p:nvSpPr>
          <p:cNvPr id="35" name="Freeform: Shape 34">
            <a:extLst>
              <a:ext uri="{FF2B5EF4-FFF2-40B4-BE49-F238E27FC236}">
                <a16:creationId xmlns:a16="http://schemas.microsoft.com/office/drawing/2014/main" id="{FB5FC395-1939-3229-F23A-019E96AF0524}"/>
              </a:ext>
            </a:extLst>
          </p:cNvPr>
          <p:cNvSpPr/>
          <p:nvPr/>
        </p:nvSpPr>
        <p:spPr>
          <a:xfrm>
            <a:off x="3544057" y="5706100"/>
            <a:ext cx="5464564" cy="319041"/>
          </a:xfrm>
          <a:custGeom>
            <a:avLst/>
            <a:gdLst>
              <a:gd name="connsiteX0" fmla="*/ 5464565 w 5464564"/>
              <a:gd name="connsiteY0" fmla="*/ 159520 h 319041"/>
              <a:gd name="connsiteX1" fmla="*/ 2732283 w 5464564"/>
              <a:gd name="connsiteY1" fmla="*/ 319041 h 319041"/>
              <a:gd name="connsiteX2" fmla="*/ 0 w 5464564"/>
              <a:gd name="connsiteY2" fmla="*/ 159520 h 319041"/>
              <a:gd name="connsiteX3" fmla="*/ 2732283 w 5464564"/>
              <a:gd name="connsiteY3" fmla="*/ 0 h 319041"/>
              <a:gd name="connsiteX4" fmla="*/ 5464565 w 5464564"/>
              <a:gd name="connsiteY4" fmla="*/ 159520 h 3190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64564" h="319041">
                <a:moveTo>
                  <a:pt x="5464565" y="159520"/>
                </a:moveTo>
                <a:cubicBezTo>
                  <a:pt x="5464565" y="247621"/>
                  <a:pt x="4241281" y="319041"/>
                  <a:pt x="2732283" y="319041"/>
                </a:cubicBezTo>
                <a:cubicBezTo>
                  <a:pt x="1223285" y="319041"/>
                  <a:pt x="0" y="247621"/>
                  <a:pt x="0" y="159520"/>
                </a:cubicBezTo>
                <a:cubicBezTo>
                  <a:pt x="0" y="71420"/>
                  <a:pt x="1223285" y="0"/>
                  <a:pt x="2732283" y="0"/>
                </a:cubicBezTo>
                <a:cubicBezTo>
                  <a:pt x="4241281" y="0"/>
                  <a:pt x="5464565" y="71420"/>
                  <a:pt x="5464565" y="159520"/>
                </a:cubicBezTo>
                <a:close/>
              </a:path>
            </a:pathLst>
          </a:custGeom>
          <a:solidFill>
            <a:srgbClr val="F5F5F5"/>
          </a:solidFill>
          <a:ln w="14078" cap="flat">
            <a:noFill/>
            <a:prstDash val="solid"/>
            <a:miter/>
          </a:ln>
        </p:spPr>
        <p:txBody>
          <a:bodyPr rtlCol="0" anchor="ctr"/>
          <a:lstStyle/>
          <a:p>
            <a:endParaRPr lang="en-IN"/>
          </a:p>
        </p:txBody>
      </p:sp>
      <p:grpSp>
        <p:nvGrpSpPr>
          <p:cNvPr id="36" name="Graphic 2">
            <a:extLst>
              <a:ext uri="{FF2B5EF4-FFF2-40B4-BE49-F238E27FC236}">
                <a16:creationId xmlns:a16="http://schemas.microsoft.com/office/drawing/2014/main" id="{184FCF35-0D15-06CA-D14B-3FBB0F138847}"/>
              </a:ext>
            </a:extLst>
          </p:cNvPr>
          <p:cNvGrpSpPr/>
          <p:nvPr/>
        </p:nvGrpSpPr>
        <p:grpSpPr>
          <a:xfrm>
            <a:off x="4680711" y="1976200"/>
            <a:ext cx="3816514" cy="2924969"/>
            <a:chOff x="4680711" y="1976200"/>
            <a:chExt cx="3816514" cy="2924969"/>
          </a:xfrm>
        </p:grpSpPr>
        <p:sp>
          <p:nvSpPr>
            <p:cNvPr id="37" name="Freeform: Shape 36">
              <a:extLst>
                <a:ext uri="{FF2B5EF4-FFF2-40B4-BE49-F238E27FC236}">
                  <a16:creationId xmlns:a16="http://schemas.microsoft.com/office/drawing/2014/main" id="{A554FC2A-C8F4-3FC0-8F9D-96C4E1F3A2C3}"/>
                </a:ext>
              </a:extLst>
            </p:cNvPr>
            <p:cNvSpPr/>
            <p:nvPr/>
          </p:nvSpPr>
          <p:spPr>
            <a:xfrm>
              <a:off x="4680711" y="2196935"/>
              <a:ext cx="1908327" cy="2692537"/>
            </a:xfrm>
            <a:custGeom>
              <a:avLst/>
              <a:gdLst>
                <a:gd name="connsiteX0" fmla="*/ 1908328 w 1908327"/>
                <a:gd name="connsiteY0" fmla="*/ 125131 h 2692537"/>
                <a:gd name="connsiteX1" fmla="*/ 0 w 1908327"/>
                <a:gd name="connsiteY1" fmla="*/ 26487 h 2692537"/>
                <a:gd name="connsiteX2" fmla="*/ 0 w 1908327"/>
                <a:gd name="connsiteY2" fmla="*/ 2661113 h 2692537"/>
                <a:gd name="connsiteX3" fmla="*/ 1834345 w 1908327"/>
                <a:gd name="connsiteY3" fmla="*/ 2692538 h 2692537"/>
                <a:gd name="connsiteX4" fmla="*/ 1908328 w 1908327"/>
                <a:gd name="connsiteY4" fmla="*/ 2641243 h 26925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8327" h="2692537">
                  <a:moveTo>
                    <a:pt x="1908328" y="125131"/>
                  </a:moveTo>
                  <a:cubicBezTo>
                    <a:pt x="1908328" y="125131"/>
                    <a:pt x="661756" y="-69197"/>
                    <a:pt x="0" y="26487"/>
                  </a:cubicBezTo>
                  <a:lnTo>
                    <a:pt x="0" y="2661113"/>
                  </a:lnTo>
                  <a:cubicBezTo>
                    <a:pt x="0" y="2661113"/>
                    <a:pt x="1385518" y="2541331"/>
                    <a:pt x="1834345" y="2692538"/>
                  </a:cubicBezTo>
                  <a:lnTo>
                    <a:pt x="1908328" y="2641243"/>
                  </a:lnTo>
                  <a:close/>
                </a:path>
              </a:pathLst>
            </a:custGeom>
            <a:solidFill>
              <a:srgbClr val="263238"/>
            </a:solidFill>
            <a:ln w="14078" cap="flat">
              <a:noFill/>
              <a:prstDash val="solid"/>
              <a:miter/>
            </a:ln>
          </p:spPr>
          <p:txBody>
            <a:bodyPr rtlCol="0" anchor="ctr"/>
            <a:lstStyle/>
            <a:p>
              <a:endParaRPr lang="en-IN"/>
            </a:p>
          </p:txBody>
        </p:sp>
        <p:sp>
          <p:nvSpPr>
            <p:cNvPr id="38" name="Freeform: Shape 37">
              <a:extLst>
                <a:ext uri="{FF2B5EF4-FFF2-40B4-BE49-F238E27FC236}">
                  <a16:creationId xmlns:a16="http://schemas.microsoft.com/office/drawing/2014/main" id="{52DB2CE1-73F7-F96C-8FBB-C355E2DE82B4}"/>
                </a:ext>
              </a:extLst>
            </p:cNvPr>
            <p:cNvSpPr/>
            <p:nvPr/>
          </p:nvSpPr>
          <p:spPr>
            <a:xfrm>
              <a:off x="4680711" y="2196935"/>
              <a:ext cx="1908327" cy="2692537"/>
            </a:xfrm>
            <a:custGeom>
              <a:avLst/>
              <a:gdLst>
                <a:gd name="connsiteX0" fmla="*/ 1908328 w 1908327"/>
                <a:gd name="connsiteY0" fmla="*/ 125131 h 2692537"/>
                <a:gd name="connsiteX1" fmla="*/ 0 w 1908327"/>
                <a:gd name="connsiteY1" fmla="*/ 26487 h 2692537"/>
                <a:gd name="connsiteX2" fmla="*/ 0 w 1908327"/>
                <a:gd name="connsiteY2" fmla="*/ 2661113 h 2692537"/>
                <a:gd name="connsiteX3" fmla="*/ 1834345 w 1908327"/>
                <a:gd name="connsiteY3" fmla="*/ 2692538 h 2692537"/>
                <a:gd name="connsiteX4" fmla="*/ 1908328 w 1908327"/>
                <a:gd name="connsiteY4" fmla="*/ 2641243 h 26925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8327" h="2692537">
                  <a:moveTo>
                    <a:pt x="1908328" y="125131"/>
                  </a:moveTo>
                  <a:cubicBezTo>
                    <a:pt x="1908328" y="125131"/>
                    <a:pt x="661756" y="-69197"/>
                    <a:pt x="0" y="26487"/>
                  </a:cubicBezTo>
                  <a:lnTo>
                    <a:pt x="0" y="2661113"/>
                  </a:lnTo>
                  <a:cubicBezTo>
                    <a:pt x="0" y="2661113"/>
                    <a:pt x="1385518" y="2541331"/>
                    <a:pt x="1834345" y="2692538"/>
                  </a:cubicBezTo>
                  <a:lnTo>
                    <a:pt x="1908328" y="2641243"/>
                  </a:lnTo>
                  <a:close/>
                </a:path>
              </a:pathLst>
            </a:custGeom>
            <a:solidFill>
              <a:srgbClr val="FFFFFF">
                <a:alpha val="60000"/>
              </a:srgbClr>
            </a:solidFill>
            <a:ln w="14078" cap="flat">
              <a:noFill/>
              <a:prstDash val="solid"/>
              <a:miter/>
            </a:ln>
          </p:spPr>
          <p:txBody>
            <a:bodyPr rtlCol="0" anchor="ctr"/>
            <a:lstStyle/>
            <a:p>
              <a:endParaRPr lang="en-IN"/>
            </a:p>
          </p:txBody>
        </p:sp>
        <p:sp>
          <p:nvSpPr>
            <p:cNvPr id="39" name="Freeform: Shape 38">
              <a:extLst>
                <a:ext uri="{FF2B5EF4-FFF2-40B4-BE49-F238E27FC236}">
                  <a16:creationId xmlns:a16="http://schemas.microsoft.com/office/drawing/2014/main" id="{B589B3CD-0FA5-1FCC-4DC9-0F8422A82F53}"/>
                </a:ext>
              </a:extLst>
            </p:cNvPr>
            <p:cNvSpPr/>
            <p:nvPr/>
          </p:nvSpPr>
          <p:spPr>
            <a:xfrm>
              <a:off x="6589039" y="2196935"/>
              <a:ext cx="1908186" cy="2692537"/>
            </a:xfrm>
            <a:custGeom>
              <a:avLst/>
              <a:gdLst>
                <a:gd name="connsiteX0" fmla="*/ 0 w 1908186"/>
                <a:gd name="connsiteY0" fmla="*/ 125131 h 2692537"/>
                <a:gd name="connsiteX1" fmla="*/ 1908187 w 1908186"/>
                <a:gd name="connsiteY1" fmla="*/ 26487 h 2692537"/>
                <a:gd name="connsiteX2" fmla="*/ 1908187 w 1908186"/>
                <a:gd name="connsiteY2" fmla="*/ 2661113 h 2692537"/>
                <a:gd name="connsiteX3" fmla="*/ 73842 w 1908186"/>
                <a:gd name="connsiteY3" fmla="*/ 2692538 h 2692537"/>
                <a:gd name="connsiteX4" fmla="*/ 0 w 1908186"/>
                <a:gd name="connsiteY4" fmla="*/ 2641243 h 26925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8186" h="2692537">
                  <a:moveTo>
                    <a:pt x="0" y="125131"/>
                  </a:moveTo>
                  <a:cubicBezTo>
                    <a:pt x="0" y="125131"/>
                    <a:pt x="1246431" y="-69197"/>
                    <a:pt x="1908187" y="26487"/>
                  </a:cubicBezTo>
                  <a:lnTo>
                    <a:pt x="1908187" y="2661113"/>
                  </a:lnTo>
                  <a:cubicBezTo>
                    <a:pt x="1908187" y="2661113"/>
                    <a:pt x="522669" y="2541331"/>
                    <a:pt x="73842" y="2692538"/>
                  </a:cubicBezTo>
                  <a:lnTo>
                    <a:pt x="0" y="2641243"/>
                  </a:lnTo>
                  <a:close/>
                </a:path>
              </a:pathLst>
            </a:custGeom>
            <a:solidFill>
              <a:srgbClr val="263238"/>
            </a:solidFill>
            <a:ln w="14078" cap="flat">
              <a:noFill/>
              <a:prstDash val="solid"/>
              <a:miter/>
            </a:ln>
          </p:spPr>
          <p:txBody>
            <a:bodyPr rtlCol="0" anchor="ctr"/>
            <a:lstStyle/>
            <a:p>
              <a:endParaRPr lang="en-IN"/>
            </a:p>
          </p:txBody>
        </p:sp>
        <p:sp>
          <p:nvSpPr>
            <p:cNvPr id="40" name="Freeform: Shape 39">
              <a:extLst>
                <a:ext uri="{FF2B5EF4-FFF2-40B4-BE49-F238E27FC236}">
                  <a16:creationId xmlns:a16="http://schemas.microsoft.com/office/drawing/2014/main" id="{B7D2BA80-282E-1073-8B98-539256B431BD}"/>
                </a:ext>
              </a:extLst>
            </p:cNvPr>
            <p:cNvSpPr/>
            <p:nvPr/>
          </p:nvSpPr>
          <p:spPr>
            <a:xfrm>
              <a:off x="6589039" y="2196935"/>
              <a:ext cx="1908186" cy="2692537"/>
            </a:xfrm>
            <a:custGeom>
              <a:avLst/>
              <a:gdLst>
                <a:gd name="connsiteX0" fmla="*/ 0 w 1908186"/>
                <a:gd name="connsiteY0" fmla="*/ 125131 h 2692537"/>
                <a:gd name="connsiteX1" fmla="*/ 1908187 w 1908186"/>
                <a:gd name="connsiteY1" fmla="*/ 26487 h 2692537"/>
                <a:gd name="connsiteX2" fmla="*/ 1908187 w 1908186"/>
                <a:gd name="connsiteY2" fmla="*/ 2661113 h 2692537"/>
                <a:gd name="connsiteX3" fmla="*/ 73842 w 1908186"/>
                <a:gd name="connsiteY3" fmla="*/ 2692538 h 2692537"/>
                <a:gd name="connsiteX4" fmla="*/ 0 w 1908186"/>
                <a:gd name="connsiteY4" fmla="*/ 2641243 h 26925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8186" h="2692537">
                  <a:moveTo>
                    <a:pt x="0" y="125131"/>
                  </a:moveTo>
                  <a:cubicBezTo>
                    <a:pt x="0" y="125131"/>
                    <a:pt x="1246431" y="-69197"/>
                    <a:pt x="1908187" y="26487"/>
                  </a:cubicBezTo>
                  <a:lnTo>
                    <a:pt x="1908187" y="2661113"/>
                  </a:lnTo>
                  <a:cubicBezTo>
                    <a:pt x="1908187" y="2661113"/>
                    <a:pt x="522669" y="2541331"/>
                    <a:pt x="73842" y="2692538"/>
                  </a:cubicBezTo>
                  <a:lnTo>
                    <a:pt x="0" y="2641243"/>
                  </a:lnTo>
                  <a:close/>
                </a:path>
              </a:pathLst>
            </a:custGeom>
            <a:solidFill>
              <a:srgbClr val="FFFFFF">
                <a:alpha val="60000"/>
              </a:srgbClr>
            </a:solidFill>
            <a:ln w="14078" cap="flat">
              <a:noFill/>
              <a:prstDash val="solid"/>
              <a:miter/>
            </a:ln>
          </p:spPr>
          <p:txBody>
            <a:bodyPr rtlCol="0" anchor="ctr"/>
            <a:lstStyle/>
            <a:p>
              <a:endParaRPr lang="en-IN"/>
            </a:p>
          </p:txBody>
        </p:sp>
        <p:sp>
          <p:nvSpPr>
            <p:cNvPr id="41" name="Freeform: Shape 40">
              <a:extLst>
                <a:ext uri="{FF2B5EF4-FFF2-40B4-BE49-F238E27FC236}">
                  <a16:creationId xmlns:a16="http://schemas.microsoft.com/office/drawing/2014/main" id="{3F183549-1644-A4F5-62C1-6EE556C7715A}"/>
                </a:ext>
              </a:extLst>
            </p:cNvPr>
            <p:cNvSpPr/>
            <p:nvPr/>
          </p:nvSpPr>
          <p:spPr>
            <a:xfrm>
              <a:off x="4738065" y="2111539"/>
              <a:ext cx="1850973" cy="2735094"/>
            </a:xfrm>
            <a:custGeom>
              <a:avLst/>
              <a:gdLst>
                <a:gd name="connsiteX0" fmla="*/ 1850974 w 1850973"/>
                <a:gd name="connsiteY0" fmla="*/ 2735095 h 2735094"/>
                <a:gd name="connsiteX1" fmla="*/ 1850974 w 1850973"/>
                <a:gd name="connsiteY1" fmla="*/ 218983 h 2735094"/>
                <a:gd name="connsiteX2" fmla="*/ 0 w 1850973"/>
                <a:gd name="connsiteY2" fmla="*/ 74259 h 2735094"/>
                <a:gd name="connsiteX3" fmla="*/ 0 w 1850973"/>
                <a:gd name="connsiteY3" fmla="*/ 2689860 h 2735094"/>
                <a:gd name="connsiteX4" fmla="*/ 1850974 w 1850973"/>
                <a:gd name="connsiteY4" fmla="*/ 2735095 h 27350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50973" h="2735094">
                  <a:moveTo>
                    <a:pt x="1850974" y="2735095"/>
                  </a:moveTo>
                  <a:lnTo>
                    <a:pt x="1850974" y="218983"/>
                  </a:lnTo>
                  <a:cubicBezTo>
                    <a:pt x="1850974" y="218983"/>
                    <a:pt x="1174562" y="-154735"/>
                    <a:pt x="0" y="74259"/>
                  </a:cubicBezTo>
                  <a:lnTo>
                    <a:pt x="0" y="2689860"/>
                  </a:lnTo>
                  <a:cubicBezTo>
                    <a:pt x="0" y="2689860"/>
                    <a:pt x="1012786" y="2520475"/>
                    <a:pt x="1850974" y="2735095"/>
                  </a:cubicBezTo>
                  <a:close/>
                </a:path>
              </a:pathLst>
            </a:custGeom>
            <a:solidFill>
              <a:srgbClr val="407BFF"/>
            </a:solidFill>
            <a:ln w="14078" cap="flat">
              <a:noFill/>
              <a:prstDash val="solid"/>
              <a:miter/>
            </a:ln>
          </p:spPr>
          <p:txBody>
            <a:bodyPr rtlCol="0" anchor="ctr"/>
            <a:lstStyle/>
            <a:p>
              <a:endParaRPr lang="en-IN"/>
            </a:p>
          </p:txBody>
        </p:sp>
        <p:sp>
          <p:nvSpPr>
            <p:cNvPr id="42" name="Freeform: Shape 41">
              <a:extLst>
                <a:ext uri="{FF2B5EF4-FFF2-40B4-BE49-F238E27FC236}">
                  <a16:creationId xmlns:a16="http://schemas.microsoft.com/office/drawing/2014/main" id="{FF75ED0C-4642-1C1C-7AF7-F49C53D21933}"/>
                </a:ext>
              </a:extLst>
            </p:cNvPr>
            <p:cNvSpPr/>
            <p:nvPr/>
          </p:nvSpPr>
          <p:spPr>
            <a:xfrm>
              <a:off x="4738065" y="2111539"/>
              <a:ext cx="1850973" cy="2735094"/>
            </a:xfrm>
            <a:custGeom>
              <a:avLst/>
              <a:gdLst>
                <a:gd name="connsiteX0" fmla="*/ 1850974 w 1850973"/>
                <a:gd name="connsiteY0" fmla="*/ 2735095 h 2735094"/>
                <a:gd name="connsiteX1" fmla="*/ 1850974 w 1850973"/>
                <a:gd name="connsiteY1" fmla="*/ 218983 h 2735094"/>
                <a:gd name="connsiteX2" fmla="*/ 0 w 1850973"/>
                <a:gd name="connsiteY2" fmla="*/ 74259 h 2735094"/>
                <a:gd name="connsiteX3" fmla="*/ 0 w 1850973"/>
                <a:gd name="connsiteY3" fmla="*/ 2689860 h 2735094"/>
                <a:gd name="connsiteX4" fmla="*/ 1850974 w 1850973"/>
                <a:gd name="connsiteY4" fmla="*/ 2735095 h 27350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50973" h="2735094">
                  <a:moveTo>
                    <a:pt x="1850974" y="2735095"/>
                  </a:moveTo>
                  <a:lnTo>
                    <a:pt x="1850974" y="218983"/>
                  </a:lnTo>
                  <a:cubicBezTo>
                    <a:pt x="1850974" y="218983"/>
                    <a:pt x="1174562" y="-154735"/>
                    <a:pt x="0" y="74259"/>
                  </a:cubicBezTo>
                  <a:lnTo>
                    <a:pt x="0" y="2689860"/>
                  </a:lnTo>
                  <a:cubicBezTo>
                    <a:pt x="0" y="2689860"/>
                    <a:pt x="1012786" y="2520475"/>
                    <a:pt x="1850974" y="2735095"/>
                  </a:cubicBezTo>
                  <a:close/>
                </a:path>
              </a:pathLst>
            </a:custGeom>
            <a:solidFill>
              <a:srgbClr val="FFFFFF">
                <a:alpha val="80000"/>
              </a:srgbClr>
            </a:solidFill>
            <a:ln w="14078" cap="flat">
              <a:noFill/>
              <a:prstDash val="solid"/>
              <a:miter/>
            </a:ln>
          </p:spPr>
          <p:txBody>
            <a:bodyPr rtlCol="0" anchor="ctr"/>
            <a:lstStyle/>
            <a:p>
              <a:endParaRPr lang="en-IN"/>
            </a:p>
          </p:txBody>
        </p:sp>
        <p:sp>
          <p:nvSpPr>
            <p:cNvPr id="43" name="Freeform: Shape 42">
              <a:extLst>
                <a:ext uri="{FF2B5EF4-FFF2-40B4-BE49-F238E27FC236}">
                  <a16:creationId xmlns:a16="http://schemas.microsoft.com/office/drawing/2014/main" id="{095ED5D4-E653-CC98-933B-A353A0C9E13C}"/>
                </a:ext>
              </a:extLst>
            </p:cNvPr>
            <p:cNvSpPr/>
            <p:nvPr/>
          </p:nvSpPr>
          <p:spPr>
            <a:xfrm>
              <a:off x="4769350" y="2056084"/>
              <a:ext cx="1819689" cy="2790549"/>
            </a:xfrm>
            <a:custGeom>
              <a:avLst/>
              <a:gdLst>
                <a:gd name="connsiteX0" fmla="*/ 1819690 w 1819689"/>
                <a:gd name="connsiteY0" fmla="*/ 2790549 h 2790549"/>
                <a:gd name="connsiteX1" fmla="*/ 1819690 w 1819689"/>
                <a:gd name="connsiteY1" fmla="*/ 274437 h 2790549"/>
                <a:gd name="connsiteX2" fmla="*/ 0 w 1819689"/>
                <a:gd name="connsiteY2" fmla="*/ 43611 h 2790549"/>
                <a:gd name="connsiteX3" fmla="*/ 0 w 1819689"/>
                <a:gd name="connsiteY3" fmla="*/ 2659072 h 2790549"/>
                <a:gd name="connsiteX4" fmla="*/ 1819690 w 1819689"/>
                <a:gd name="connsiteY4" fmla="*/ 2790549 h 27905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9689" h="2790549">
                  <a:moveTo>
                    <a:pt x="1819690" y="2790549"/>
                  </a:moveTo>
                  <a:lnTo>
                    <a:pt x="1819690" y="274437"/>
                  </a:lnTo>
                  <a:cubicBezTo>
                    <a:pt x="1819690" y="274437"/>
                    <a:pt x="1154692" y="-130847"/>
                    <a:pt x="0" y="43611"/>
                  </a:cubicBezTo>
                  <a:lnTo>
                    <a:pt x="0" y="2659072"/>
                  </a:lnTo>
                  <a:cubicBezTo>
                    <a:pt x="0" y="2659072"/>
                    <a:pt x="995594" y="2536472"/>
                    <a:pt x="1819690" y="2790549"/>
                  </a:cubicBezTo>
                  <a:close/>
                </a:path>
              </a:pathLst>
            </a:custGeom>
            <a:solidFill>
              <a:srgbClr val="407BFF"/>
            </a:solidFill>
            <a:ln w="14078" cap="flat">
              <a:noFill/>
              <a:prstDash val="solid"/>
              <a:miter/>
            </a:ln>
          </p:spPr>
          <p:txBody>
            <a:bodyPr rtlCol="0" anchor="ctr"/>
            <a:lstStyle/>
            <a:p>
              <a:endParaRPr lang="en-IN"/>
            </a:p>
          </p:txBody>
        </p:sp>
        <p:sp>
          <p:nvSpPr>
            <p:cNvPr id="44" name="Freeform: Shape 43">
              <a:extLst>
                <a:ext uri="{FF2B5EF4-FFF2-40B4-BE49-F238E27FC236}">
                  <a16:creationId xmlns:a16="http://schemas.microsoft.com/office/drawing/2014/main" id="{A64CA5EC-5C17-17B4-B223-F89E394268AB}"/>
                </a:ext>
              </a:extLst>
            </p:cNvPr>
            <p:cNvSpPr/>
            <p:nvPr/>
          </p:nvSpPr>
          <p:spPr>
            <a:xfrm>
              <a:off x="4769350" y="2056084"/>
              <a:ext cx="1819689" cy="2790549"/>
            </a:xfrm>
            <a:custGeom>
              <a:avLst/>
              <a:gdLst>
                <a:gd name="connsiteX0" fmla="*/ 1819690 w 1819689"/>
                <a:gd name="connsiteY0" fmla="*/ 2790549 h 2790549"/>
                <a:gd name="connsiteX1" fmla="*/ 1819690 w 1819689"/>
                <a:gd name="connsiteY1" fmla="*/ 274437 h 2790549"/>
                <a:gd name="connsiteX2" fmla="*/ 0 w 1819689"/>
                <a:gd name="connsiteY2" fmla="*/ 43611 h 2790549"/>
                <a:gd name="connsiteX3" fmla="*/ 0 w 1819689"/>
                <a:gd name="connsiteY3" fmla="*/ 2659072 h 2790549"/>
                <a:gd name="connsiteX4" fmla="*/ 1819690 w 1819689"/>
                <a:gd name="connsiteY4" fmla="*/ 2790549 h 27905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9689" h="2790549">
                  <a:moveTo>
                    <a:pt x="1819690" y="2790549"/>
                  </a:moveTo>
                  <a:lnTo>
                    <a:pt x="1819690" y="274437"/>
                  </a:lnTo>
                  <a:cubicBezTo>
                    <a:pt x="1819690" y="274437"/>
                    <a:pt x="1154692" y="-130847"/>
                    <a:pt x="0" y="43611"/>
                  </a:cubicBezTo>
                  <a:lnTo>
                    <a:pt x="0" y="2659072"/>
                  </a:lnTo>
                  <a:cubicBezTo>
                    <a:pt x="0" y="2659072"/>
                    <a:pt x="995594" y="2536472"/>
                    <a:pt x="1819690" y="2790549"/>
                  </a:cubicBezTo>
                  <a:close/>
                </a:path>
              </a:pathLst>
            </a:custGeom>
            <a:solidFill>
              <a:srgbClr val="FFFFFF">
                <a:alpha val="70000"/>
              </a:srgbClr>
            </a:solidFill>
            <a:ln w="14078" cap="flat">
              <a:noFill/>
              <a:prstDash val="solid"/>
              <a:miter/>
            </a:ln>
          </p:spPr>
          <p:txBody>
            <a:bodyPr rtlCol="0" anchor="ctr"/>
            <a:lstStyle/>
            <a:p>
              <a:endParaRPr lang="en-IN"/>
            </a:p>
          </p:txBody>
        </p:sp>
        <p:sp>
          <p:nvSpPr>
            <p:cNvPr id="45" name="Freeform: Shape 44">
              <a:extLst>
                <a:ext uri="{FF2B5EF4-FFF2-40B4-BE49-F238E27FC236}">
                  <a16:creationId xmlns:a16="http://schemas.microsoft.com/office/drawing/2014/main" id="{669DCEEF-F07C-8A00-57C0-DA17A462D75F}"/>
                </a:ext>
              </a:extLst>
            </p:cNvPr>
            <p:cNvSpPr/>
            <p:nvPr/>
          </p:nvSpPr>
          <p:spPr>
            <a:xfrm>
              <a:off x="4802184" y="2011930"/>
              <a:ext cx="1786855" cy="2833717"/>
            </a:xfrm>
            <a:custGeom>
              <a:avLst/>
              <a:gdLst>
                <a:gd name="connsiteX0" fmla="*/ 1786856 w 1786855"/>
                <a:gd name="connsiteY0" fmla="*/ 2833717 h 2833717"/>
                <a:gd name="connsiteX1" fmla="*/ 1786856 w 1786855"/>
                <a:gd name="connsiteY1" fmla="*/ 317464 h 2833717"/>
                <a:gd name="connsiteX2" fmla="*/ 0 w 1786855"/>
                <a:gd name="connsiteY2" fmla="*/ 26889 h 2833717"/>
                <a:gd name="connsiteX3" fmla="*/ 0 w 1786855"/>
                <a:gd name="connsiteY3" fmla="*/ 2642349 h 2833717"/>
                <a:gd name="connsiteX4" fmla="*/ 1786856 w 1786855"/>
                <a:gd name="connsiteY4" fmla="*/ 2833717 h 2833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6855" h="2833717">
                  <a:moveTo>
                    <a:pt x="1786856" y="2833717"/>
                  </a:moveTo>
                  <a:lnTo>
                    <a:pt x="1786856" y="317464"/>
                  </a:lnTo>
                  <a:cubicBezTo>
                    <a:pt x="1786856" y="317464"/>
                    <a:pt x="1126790" y="-109521"/>
                    <a:pt x="0" y="26889"/>
                  </a:cubicBezTo>
                  <a:lnTo>
                    <a:pt x="0" y="2642349"/>
                  </a:lnTo>
                  <a:cubicBezTo>
                    <a:pt x="0" y="2642349"/>
                    <a:pt x="983052" y="2552865"/>
                    <a:pt x="1786856" y="2833717"/>
                  </a:cubicBezTo>
                  <a:close/>
                </a:path>
              </a:pathLst>
            </a:custGeom>
            <a:solidFill>
              <a:srgbClr val="407BFF"/>
            </a:solidFill>
            <a:ln w="14078" cap="flat">
              <a:noFill/>
              <a:prstDash val="solid"/>
              <a:miter/>
            </a:ln>
          </p:spPr>
          <p:txBody>
            <a:bodyPr rtlCol="0" anchor="ctr"/>
            <a:lstStyle/>
            <a:p>
              <a:endParaRPr lang="en-IN"/>
            </a:p>
          </p:txBody>
        </p:sp>
        <p:sp>
          <p:nvSpPr>
            <p:cNvPr id="46" name="Freeform: Shape 45">
              <a:extLst>
                <a:ext uri="{FF2B5EF4-FFF2-40B4-BE49-F238E27FC236}">
                  <a16:creationId xmlns:a16="http://schemas.microsoft.com/office/drawing/2014/main" id="{D2B7CCC4-DC1F-AF36-8B8C-CA8CB09DC6EE}"/>
                </a:ext>
              </a:extLst>
            </p:cNvPr>
            <p:cNvSpPr/>
            <p:nvPr/>
          </p:nvSpPr>
          <p:spPr>
            <a:xfrm>
              <a:off x="4802184" y="2011930"/>
              <a:ext cx="1786855" cy="2833717"/>
            </a:xfrm>
            <a:custGeom>
              <a:avLst/>
              <a:gdLst>
                <a:gd name="connsiteX0" fmla="*/ 1786856 w 1786855"/>
                <a:gd name="connsiteY0" fmla="*/ 2833717 h 2833717"/>
                <a:gd name="connsiteX1" fmla="*/ 1786856 w 1786855"/>
                <a:gd name="connsiteY1" fmla="*/ 317464 h 2833717"/>
                <a:gd name="connsiteX2" fmla="*/ 0 w 1786855"/>
                <a:gd name="connsiteY2" fmla="*/ 26889 h 2833717"/>
                <a:gd name="connsiteX3" fmla="*/ 0 w 1786855"/>
                <a:gd name="connsiteY3" fmla="*/ 2642349 h 2833717"/>
                <a:gd name="connsiteX4" fmla="*/ 1786856 w 1786855"/>
                <a:gd name="connsiteY4" fmla="*/ 2833717 h 2833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6855" h="2833717">
                  <a:moveTo>
                    <a:pt x="1786856" y="2833717"/>
                  </a:moveTo>
                  <a:lnTo>
                    <a:pt x="1786856" y="317464"/>
                  </a:lnTo>
                  <a:cubicBezTo>
                    <a:pt x="1786856" y="317464"/>
                    <a:pt x="1126790" y="-109521"/>
                    <a:pt x="0" y="26889"/>
                  </a:cubicBezTo>
                  <a:lnTo>
                    <a:pt x="0" y="2642349"/>
                  </a:lnTo>
                  <a:cubicBezTo>
                    <a:pt x="0" y="2642349"/>
                    <a:pt x="983052" y="2552865"/>
                    <a:pt x="1786856" y="2833717"/>
                  </a:cubicBezTo>
                  <a:close/>
                </a:path>
              </a:pathLst>
            </a:custGeom>
            <a:solidFill>
              <a:srgbClr val="FFFFFF">
                <a:alpha val="80000"/>
              </a:srgbClr>
            </a:solidFill>
            <a:ln w="14078" cap="flat">
              <a:noFill/>
              <a:prstDash val="solid"/>
              <a:miter/>
            </a:ln>
          </p:spPr>
          <p:txBody>
            <a:bodyPr rtlCol="0" anchor="ctr"/>
            <a:lstStyle/>
            <a:p>
              <a:endParaRPr lang="en-IN"/>
            </a:p>
          </p:txBody>
        </p:sp>
        <p:sp>
          <p:nvSpPr>
            <p:cNvPr id="47" name="Freeform: Shape 46">
              <a:extLst>
                <a:ext uri="{FF2B5EF4-FFF2-40B4-BE49-F238E27FC236}">
                  <a16:creationId xmlns:a16="http://schemas.microsoft.com/office/drawing/2014/main" id="{8E95F494-59CE-E1A7-BA0D-BF8A055CFF6F}"/>
                </a:ext>
              </a:extLst>
            </p:cNvPr>
            <p:cNvSpPr/>
            <p:nvPr/>
          </p:nvSpPr>
          <p:spPr>
            <a:xfrm>
              <a:off x="4838964" y="1976200"/>
              <a:ext cx="1750075" cy="2861978"/>
            </a:xfrm>
            <a:custGeom>
              <a:avLst/>
              <a:gdLst>
                <a:gd name="connsiteX0" fmla="*/ 1750076 w 1750075"/>
                <a:gd name="connsiteY0" fmla="*/ 2861979 h 2861978"/>
                <a:gd name="connsiteX1" fmla="*/ 1750076 w 1750075"/>
                <a:gd name="connsiteY1" fmla="*/ 345866 h 2861978"/>
                <a:gd name="connsiteX2" fmla="*/ 0 w 1750075"/>
                <a:gd name="connsiteY2" fmla="*/ 18511 h 2861978"/>
                <a:gd name="connsiteX3" fmla="*/ 0 w 1750075"/>
                <a:gd name="connsiteY3" fmla="*/ 2633971 h 2861978"/>
                <a:gd name="connsiteX4" fmla="*/ 1750076 w 1750075"/>
                <a:gd name="connsiteY4" fmla="*/ 2861979 h 28619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0075" h="2861978">
                  <a:moveTo>
                    <a:pt x="1750076" y="2861979"/>
                  </a:moveTo>
                  <a:lnTo>
                    <a:pt x="1750076" y="345866"/>
                  </a:lnTo>
                  <a:cubicBezTo>
                    <a:pt x="1750076" y="345866"/>
                    <a:pt x="1107766" y="-94365"/>
                    <a:pt x="0" y="18511"/>
                  </a:cubicBezTo>
                  <a:lnTo>
                    <a:pt x="0" y="2633971"/>
                  </a:lnTo>
                  <a:cubicBezTo>
                    <a:pt x="0" y="2633971"/>
                    <a:pt x="959660" y="2564498"/>
                    <a:pt x="1750076" y="2861979"/>
                  </a:cubicBezTo>
                  <a:close/>
                </a:path>
              </a:pathLst>
            </a:custGeom>
            <a:solidFill>
              <a:srgbClr val="407BFF"/>
            </a:solidFill>
            <a:ln w="14078" cap="flat">
              <a:noFill/>
              <a:prstDash val="solid"/>
              <a:miter/>
            </a:ln>
          </p:spPr>
          <p:txBody>
            <a:bodyPr rtlCol="0" anchor="ctr"/>
            <a:lstStyle/>
            <a:p>
              <a:endParaRPr lang="en-IN"/>
            </a:p>
          </p:txBody>
        </p:sp>
        <p:sp>
          <p:nvSpPr>
            <p:cNvPr id="48" name="Freeform: Shape 47">
              <a:extLst>
                <a:ext uri="{FF2B5EF4-FFF2-40B4-BE49-F238E27FC236}">
                  <a16:creationId xmlns:a16="http://schemas.microsoft.com/office/drawing/2014/main" id="{1D89429B-36A4-19D2-6722-75EF1409A01D}"/>
                </a:ext>
              </a:extLst>
            </p:cNvPr>
            <p:cNvSpPr/>
            <p:nvPr/>
          </p:nvSpPr>
          <p:spPr>
            <a:xfrm>
              <a:off x="4838964" y="1976200"/>
              <a:ext cx="1750075" cy="2861978"/>
            </a:xfrm>
            <a:custGeom>
              <a:avLst/>
              <a:gdLst>
                <a:gd name="connsiteX0" fmla="*/ 1750076 w 1750075"/>
                <a:gd name="connsiteY0" fmla="*/ 2861979 h 2861978"/>
                <a:gd name="connsiteX1" fmla="*/ 1750076 w 1750075"/>
                <a:gd name="connsiteY1" fmla="*/ 345866 h 2861978"/>
                <a:gd name="connsiteX2" fmla="*/ 0 w 1750075"/>
                <a:gd name="connsiteY2" fmla="*/ 18511 h 2861978"/>
                <a:gd name="connsiteX3" fmla="*/ 0 w 1750075"/>
                <a:gd name="connsiteY3" fmla="*/ 2633971 h 2861978"/>
                <a:gd name="connsiteX4" fmla="*/ 1750076 w 1750075"/>
                <a:gd name="connsiteY4" fmla="*/ 2861979 h 28619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0075" h="2861978">
                  <a:moveTo>
                    <a:pt x="1750076" y="2861979"/>
                  </a:moveTo>
                  <a:lnTo>
                    <a:pt x="1750076" y="345866"/>
                  </a:lnTo>
                  <a:cubicBezTo>
                    <a:pt x="1750076" y="345866"/>
                    <a:pt x="1107766" y="-94365"/>
                    <a:pt x="0" y="18511"/>
                  </a:cubicBezTo>
                  <a:lnTo>
                    <a:pt x="0" y="2633971"/>
                  </a:lnTo>
                  <a:cubicBezTo>
                    <a:pt x="0" y="2633971"/>
                    <a:pt x="959660" y="2564498"/>
                    <a:pt x="1750076" y="2861979"/>
                  </a:cubicBezTo>
                  <a:close/>
                </a:path>
              </a:pathLst>
            </a:custGeom>
            <a:solidFill>
              <a:srgbClr val="FFFFFF">
                <a:alpha val="70000"/>
              </a:srgbClr>
            </a:solidFill>
            <a:ln w="14078" cap="flat">
              <a:noFill/>
              <a:prstDash val="solid"/>
              <a:miter/>
            </a:ln>
          </p:spPr>
          <p:txBody>
            <a:bodyPr rtlCol="0" anchor="ctr"/>
            <a:lstStyle/>
            <a:p>
              <a:endParaRPr lang="en-IN"/>
            </a:p>
          </p:txBody>
        </p:sp>
        <p:sp>
          <p:nvSpPr>
            <p:cNvPr id="49" name="Freeform: Shape 48">
              <a:extLst>
                <a:ext uri="{FF2B5EF4-FFF2-40B4-BE49-F238E27FC236}">
                  <a16:creationId xmlns:a16="http://schemas.microsoft.com/office/drawing/2014/main" id="{4A4F325D-D4F7-73AC-3106-25AAADE7587C}"/>
                </a:ext>
              </a:extLst>
            </p:cNvPr>
            <p:cNvSpPr/>
            <p:nvPr/>
          </p:nvSpPr>
          <p:spPr>
            <a:xfrm>
              <a:off x="6589039" y="2111539"/>
              <a:ext cx="1850832" cy="2735094"/>
            </a:xfrm>
            <a:custGeom>
              <a:avLst/>
              <a:gdLst>
                <a:gd name="connsiteX0" fmla="*/ 0 w 1850832"/>
                <a:gd name="connsiteY0" fmla="*/ 2735095 h 2735094"/>
                <a:gd name="connsiteX1" fmla="*/ 0 w 1850832"/>
                <a:gd name="connsiteY1" fmla="*/ 218983 h 2735094"/>
                <a:gd name="connsiteX2" fmla="*/ 1850833 w 1850832"/>
                <a:gd name="connsiteY2" fmla="*/ 74259 h 2735094"/>
                <a:gd name="connsiteX3" fmla="*/ 1850833 w 1850832"/>
                <a:gd name="connsiteY3" fmla="*/ 2689860 h 2735094"/>
                <a:gd name="connsiteX4" fmla="*/ 0 w 1850832"/>
                <a:gd name="connsiteY4" fmla="*/ 2735095 h 27350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50832" h="2735094">
                  <a:moveTo>
                    <a:pt x="0" y="2735095"/>
                  </a:moveTo>
                  <a:lnTo>
                    <a:pt x="0" y="218983"/>
                  </a:lnTo>
                  <a:cubicBezTo>
                    <a:pt x="0" y="218983"/>
                    <a:pt x="676412" y="-154735"/>
                    <a:pt x="1850833" y="74259"/>
                  </a:cubicBezTo>
                  <a:lnTo>
                    <a:pt x="1850833" y="2689860"/>
                  </a:lnTo>
                  <a:cubicBezTo>
                    <a:pt x="1850833" y="2689860"/>
                    <a:pt x="838188" y="2520475"/>
                    <a:pt x="0" y="2735095"/>
                  </a:cubicBezTo>
                  <a:close/>
                </a:path>
              </a:pathLst>
            </a:custGeom>
            <a:solidFill>
              <a:srgbClr val="407BFF"/>
            </a:solidFill>
            <a:ln w="14078" cap="flat">
              <a:noFill/>
              <a:prstDash val="solid"/>
              <a:miter/>
            </a:ln>
          </p:spPr>
          <p:txBody>
            <a:bodyPr rtlCol="0" anchor="ctr"/>
            <a:lstStyle/>
            <a:p>
              <a:endParaRPr lang="en-IN"/>
            </a:p>
          </p:txBody>
        </p:sp>
        <p:sp>
          <p:nvSpPr>
            <p:cNvPr id="50" name="Freeform: Shape 49">
              <a:extLst>
                <a:ext uri="{FF2B5EF4-FFF2-40B4-BE49-F238E27FC236}">
                  <a16:creationId xmlns:a16="http://schemas.microsoft.com/office/drawing/2014/main" id="{387F4944-ABA2-ADF3-70EA-1CE35FFE6C59}"/>
                </a:ext>
              </a:extLst>
            </p:cNvPr>
            <p:cNvSpPr/>
            <p:nvPr/>
          </p:nvSpPr>
          <p:spPr>
            <a:xfrm>
              <a:off x="6589039" y="2111539"/>
              <a:ext cx="1850832" cy="2735094"/>
            </a:xfrm>
            <a:custGeom>
              <a:avLst/>
              <a:gdLst>
                <a:gd name="connsiteX0" fmla="*/ 0 w 1850832"/>
                <a:gd name="connsiteY0" fmla="*/ 2735095 h 2735094"/>
                <a:gd name="connsiteX1" fmla="*/ 0 w 1850832"/>
                <a:gd name="connsiteY1" fmla="*/ 218983 h 2735094"/>
                <a:gd name="connsiteX2" fmla="*/ 1850833 w 1850832"/>
                <a:gd name="connsiteY2" fmla="*/ 74259 h 2735094"/>
                <a:gd name="connsiteX3" fmla="*/ 1850833 w 1850832"/>
                <a:gd name="connsiteY3" fmla="*/ 2689860 h 2735094"/>
                <a:gd name="connsiteX4" fmla="*/ 0 w 1850832"/>
                <a:gd name="connsiteY4" fmla="*/ 2735095 h 27350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50832" h="2735094">
                  <a:moveTo>
                    <a:pt x="0" y="2735095"/>
                  </a:moveTo>
                  <a:lnTo>
                    <a:pt x="0" y="218983"/>
                  </a:lnTo>
                  <a:cubicBezTo>
                    <a:pt x="0" y="218983"/>
                    <a:pt x="676412" y="-154735"/>
                    <a:pt x="1850833" y="74259"/>
                  </a:cubicBezTo>
                  <a:lnTo>
                    <a:pt x="1850833" y="2689860"/>
                  </a:lnTo>
                  <a:cubicBezTo>
                    <a:pt x="1850833" y="2689860"/>
                    <a:pt x="838188" y="2520475"/>
                    <a:pt x="0" y="2735095"/>
                  </a:cubicBezTo>
                  <a:close/>
                </a:path>
              </a:pathLst>
            </a:custGeom>
            <a:solidFill>
              <a:srgbClr val="FFFFFF">
                <a:alpha val="70000"/>
              </a:srgbClr>
            </a:solidFill>
            <a:ln w="14078" cap="flat">
              <a:noFill/>
              <a:prstDash val="solid"/>
              <a:miter/>
            </a:ln>
          </p:spPr>
          <p:txBody>
            <a:bodyPr rtlCol="0" anchor="ctr"/>
            <a:lstStyle/>
            <a:p>
              <a:endParaRPr lang="en-IN"/>
            </a:p>
          </p:txBody>
        </p:sp>
        <p:sp>
          <p:nvSpPr>
            <p:cNvPr id="51" name="Freeform: Shape 50">
              <a:extLst>
                <a:ext uri="{FF2B5EF4-FFF2-40B4-BE49-F238E27FC236}">
                  <a16:creationId xmlns:a16="http://schemas.microsoft.com/office/drawing/2014/main" id="{0599F6C2-F99D-E840-162E-3C8A0D7FEA9A}"/>
                </a:ext>
              </a:extLst>
            </p:cNvPr>
            <p:cNvSpPr/>
            <p:nvPr/>
          </p:nvSpPr>
          <p:spPr>
            <a:xfrm>
              <a:off x="6589039" y="2056084"/>
              <a:ext cx="1819689" cy="2790549"/>
            </a:xfrm>
            <a:custGeom>
              <a:avLst/>
              <a:gdLst>
                <a:gd name="connsiteX0" fmla="*/ 0 w 1819689"/>
                <a:gd name="connsiteY0" fmla="*/ 2790549 h 2790549"/>
                <a:gd name="connsiteX1" fmla="*/ 0 w 1819689"/>
                <a:gd name="connsiteY1" fmla="*/ 274437 h 2790549"/>
                <a:gd name="connsiteX2" fmla="*/ 1819690 w 1819689"/>
                <a:gd name="connsiteY2" fmla="*/ 43611 h 2790549"/>
                <a:gd name="connsiteX3" fmla="*/ 1819690 w 1819689"/>
                <a:gd name="connsiteY3" fmla="*/ 2659072 h 2790549"/>
                <a:gd name="connsiteX4" fmla="*/ 0 w 1819689"/>
                <a:gd name="connsiteY4" fmla="*/ 2790549 h 27905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9689" h="2790549">
                  <a:moveTo>
                    <a:pt x="0" y="2790549"/>
                  </a:moveTo>
                  <a:lnTo>
                    <a:pt x="0" y="274437"/>
                  </a:lnTo>
                  <a:cubicBezTo>
                    <a:pt x="0" y="274437"/>
                    <a:pt x="664575" y="-130847"/>
                    <a:pt x="1819690" y="43611"/>
                  </a:cubicBezTo>
                  <a:lnTo>
                    <a:pt x="1819690" y="2659072"/>
                  </a:lnTo>
                  <a:cubicBezTo>
                    <a:pt x="1819690" y="2659072"/>
                    <a:pt x="823955" y="2536472"/>
                    <a:pt x="0" y="2790549"/>
                  </a:cubicBezTo>
                  <a:close/>
                </a:path>
              </a:pathLst>
            </a:custGeom>
            <a:solidFill>
              <a:srgbClr val="407BFF"/>
            </a:solidFill>
            <a:ln w="14078" cap="flat">
              <a:noFill/>
              <a:prstDash val="solid"/>
              <a:miter/>
            </a:ln>
          </p:spPr>
          <p:txBody>
            <a:bodyPr rtlCol="0" anchor="ctr"/>
            <a:lstStyle/>
            <a:p>
              <a:endParaRPr lang="en-IN"/>
            </a:p>
          </p:txBody>
        </p:sp>
        <p:sp>
          <p:nvSpPr>
            <p:cNvPr id="52" name="Freeform: Shape 51">
              <a:extLst>
                <a:ext uri="{FF2B5EF4-FFF2-40B4-BE49-F238E27FC236}">
                  <a16:creationId xmlns:a16="http://schemas.microsoft.com/office/drawing/2014/main" id="{99642DA3-0914-91CE-A52F-32FAB927816A}"/>
                </a:ext>
              </a:extLst>
            </p:cNvPr>
            <p:cNvSpPr/>
            <p:nvPr/>
          </p:nvSpPr>
          <p:spPr>
            <a:xfrm>
              <a:off x="6589039" y="2056084"/>
              <a:ext cx="1819689" cy="2790549"/>
            </a:xfrm>
            <a:custGeom>
              <a:avLst/>
              <a:gdLst>
                <a:gd name="connsiteX0" fmla="*/ 0 w 1819689"/>
                <a:gd name="connsiteY0" fmla="*/ 2790549 h 2790549"/>
                <a:gd name="connsiteX1" fmla="*/ 0 w 1819689"/>
                <a:gd name="connsiteY1" fmla="*/ 274437 h 2790549"/>
                <a:gd name="connsiteX2" fmla="*/ 1819690 w 1819689"/>
                <a:gd name="connsiteY2" fmla="*/ 43611 h 2790549"/>
                <a:gd name="connsiteX3" fmla="*/ 1819690 w 1819689"/>
                <a:gd name="connsiteY3" fmla="*/ 2659072 h 2790549"/>
                <a:gd name="connsiteX4" fmla="*/ 0 w 1819689"/>
                <a:gd name="connsiteY4" fmla="*/ 2790549 h 27905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9689" h="2790549">
                  <a:moveTo>
                    <a:pt x="0" y="2790549"/>
                  </a:moveTo>
                  <a:lnTo>
                    <a:pt x="0" y="274437"/>
                  </a:lnTo>
                  <a:cubicBezTo>
                    <a:pt x="0" y="274437"/>
                    <a:pt x="664575" y="-130847"/>
                    <a:pt x="1819690" y="43611"/>
                  </a:cubicBezTo>
                  <a:lnTo>
                    <a:pt x="1819690" y="2659072"/>
                  </a:lnTo>
                  <a:cubicBezTo>
                    <a:pt x="1819690" y="2659072"/>
                    <a:pt x="823955" y="2536472"/>
                    <a:pt x="0" y="2790549"/>
                  </a:cubicBezTo>
                  <a:close/>
                </a:path>
              </a:pathLst>
            </a:custGeom>
            <a:solidFill>
              <a:srgbClr val="FFFFFF">
                <a:alpha val="80000"/>
              </a:srgbClr>
            </a:solidFill>
            <a:ln w="14078" cap="flat">
              <a:noFill/>
              <a:prstDash val="solid"/>
              <a:miter/>
            </a:ln>
          </p:spPr>
          <p:txBody>
            <a:bodyPr rtlCol="0" anchor="ctr"/>
            <a:lstStyle/>
            <a:p>
              <a:endParaRPr lang="en-IN"/>
            </a:p>
          </p:txBody>
        </p:sp>
        <p:sp>
          <p:nvSpPr>
            <p:cNvPr id="53" name="Freeform: Shape 52">
              <a:extLst>
                <a:ext uri="{FF2B5EF4-FFF2-40B4-BE49-F238E27FC236}">
                  <a16:creationId xmlns:a16="http://schemas.microsoft.com/office/drawing/2014/main" id="{B4151D0A-D1AA-E645-9466-197955D2E1A1}"/>
                </a:ext>
              </a:extLst>
            </p:cNvPr>
            <p:cNvSpPr/>
            <p:nvPr/>
          </p:nvSpPr>
          <p:spPr>
            <a:xfrm>
              <a:off x="6589039" y="2011930"/>
              <a:ext cx="1786996" cy="2833717"/>
            </a:xfrm>
            <a:custGeom>
              <a:avLst/>
              <a:gdLst>
                <a:gd name="connsiteX0" fmla="*/ 0 w 1786996"/>
                <a:gd name="connsiteY0" fmla="*/ 2833717 h 2833717"/>
                <a:gd name="connsiteX1" fmla="*/ 0 w 1786996"/>
                <a:gd name="connsiteY1" fmla="*/ 317464 h 2833717"/>
                <a:gd name="connsiteX2" fmla="*/ 1786996 w 1786996"/>
                <a:gd name="connsiteY2" fmla="*/ 26889 h 2833717"/>
                <a:gd name="connsiteX3" fmla="*/ 1786996 w 1786996"/>
                <a:gd name="connsiteY3" fmla="*/ 2642349 h 2833717"/>
                <a:gd name="connsiteX4" fmla="*/ 0 w 1786996"/>
                <a:gd name="connsiteY4" fmla="*/ 2833717 h 2833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6996" h="2833717">
                  <a:moveTo>
                    <a:pt x="0" y="2833717"/>
                  </a:moveTo>
                  <a:lnTo>
                    <a:pt x="0" y="317464"/>
                  </a:lnTo>
                  <a:cubicBezTo>
                    <a:pt x="0" y="317464"/>
                    <a:pt x="659643" y="-109521"/>
                    <a:pt x="1786996" y="26889"/>
                  </a:cubicBezTo>
                  <a:lnTo>
                    <a:pt x="1786996" y="2642349"/>
                  </a:lnTo>
                  <a:cubicBezTo>
                    <a:pt x="1786996" y="2642349"/>
                    <a:pt x="803803" y="2552865"/>
                    <a:pt x="0" y="2833717"/>
                  </a:cubicBezTo>
                  <a:close/>
                </a:path>
              </a:pathLst>
            </a:custGeom>
            <a:solidFill>
              <a:srgbClr val="407BFF"/>
            </a:solidFill>
            <a:ln w="14078" cap="flat">
              <a:noFill/>
              <a:prstDash val="solid"/>
              <a:miter/>
            </a:ln>
          </p:spPr>
          <p:txBody>
            <a:bodyPr rtlCol="0" anchor="ctr"/>
            <a:lstStyle/>
            <a:p>
              <a:endParaRPr lang="en-IN"/>
            </a:p>
          </p:txBody>
        </p:sp>
        <p:sp>
          <p:nvSpPr>
            <p:cNvPr id="54" name="Freeform: Shape 53">
              <a:extLst>
                <a:ext uri="{FF2B5EF4-FFF2-40B4-BE49-F238E27FC236}">
                  <a16:creationId xmlns:a16="http://schemas.microsoft.com/office/drawing/2014/main" id="{9DAC08C9-9B7A-AADC-FC6A-26E76D092615}"/>
                </a:ext>
              </a:extLst>
            </p:cNvPr>
            <p:cNvSpPr/>
            <p:nvPr/>
          </p:nvSpPr>
          <p:spPr>
            <a:xfrm>
              <a:off x="6589039" y="2011930"/>
              <a:ext cx="1786996" cy="2833717"/>
            </a:xfrm>
            <a:custGeom>
              <a:avLst/>
              <a:gdLst>
                <a:gd name="connsiteX0" fmla="*/ 0 w 1786996"/>
                <a:gd name="connsiteY0" fmla="*/ 2833717 h 2833717"/>
                <a:gd name="connsiteX1" fmla="*/ 0 w 1786996"/>
                <a:gd name="connsiteY1" fmla="*/ 317464 h 2833717"/>
                <a:gd name="connsiteX2" fmla="*/ 1786996 w 1786996"/>
                <a:gd name="connsiteY2" fmla="*/ 26889 h 2833717"/>
                <a:gd name="connsiteX3" fmla="*/ 1786996 w 1786996"/>
                <a:gd name="connsiteY3" fmla="*/ 2642349 h 2833717"/>
                <a:gd name="connsiteX4" fmla="*/ 0 w 1786996"/>
                <a:gd name="connsiteY4" fmla="*/ 2833717 h 2833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6996" h="2833717">
                  <a:moveTo>
                    <a:pt x="0" y="2833717"/>
                  </a:moveTo>
                  <a:lnTo>
                    <a:pt x="0" y="317464"/>
                  </a:lnTo>
                  <a:cubicBezTo>
                    <a:pt x="0" y="317464"/>
                    <a:pt x="659643" y="-109521"/>
                    <a:pt x="1786996" y="26889"/>
                  </a:cubicBezTo>
                  <a:lnTo>
                    <a:pt x="1786996" y="2642349"/>
                  </a:lnTo>
                  <a:cubicBezTo>
                    <a:pt x="1786996" y="2642349"/>
                    <a:pt x="803803" y="2552865"/>
                    <a:pt x="0" y="2833717"/>
                  </a:cubicBezTo>
                  <a:close/>
                </a:path>
              </a:pathLst>
            </a:custGeom>
            <a:solidFill>
              <a:srgbClr val="FFFFFF">
                <a:alpha val="70000"/>
              </a:srgbClr>
            </a:solidFill>
            <a:ln w="14078" cap="flat">
              <a:noFill/>
              <a:prstDash val="solid"/>
              <a:miter/>
            </a:ln>
          </p:spPr>
          <p:txBody>
            <a:bodyPr rtlCol="0" anchor="ctr"/>
            <a:lstStyle/>
            <a:p>
              <a:endParaRPr lang="en-IN"/>
            </a:p>
          </p:txBody>
        </p:sp>
        <p:sp>
          <p:nvSpPr>
            <p:cNvPr id="55" name="Freeform: Shape 54">
              <a:extLst>
                <a:ext uri="{FF2B5EF4-FFF2-40B4-BE49-F238E27FC236}">
                  <a16:creationId xmlns:a16="http://schemas.microsoft.com/office/drawing/2014/main" id="{1B68232F-5232-C99E-51FD-77A5E04C3E62}"/>
                </a:ext>
              </a:extLst>
            </p:cNvPr>
            <p:cNvSpPr/>
            <p:nvPr/>
          </p:nvSpPr>
          <p:spPr>
            <a:xfrm>
              <a:off x="6589039" y="1976200"/>
              <a:ext cx="1750075" cy="2861978"/>
            </a:xfrm>
            <a:custGeom>
              <a:avLst/>
              <a:gdLst>
                <a:gd name="connsiteX0" fmla="*/ 0 w 1750075"/>
                <a:gd name="connsiteY0" fmla="*/ 2861979 h 2861978"/>
                <a:gd name="connsiteX1" fmla="*/ 0 w 1750075"/>
                <a:gd name="connsiteY1" fmla="*/ 345866 h 2861978"/>
                <a:gd name="connsiteX2" fmla="*/ 1750076 w 1750075"/>
                <a:gd name="connsiteY2" fmla="*/ 18511 h 2861978"/>
                <a:gd name="connsiteX3" fmla="*/ 1750076 w 1750075"/>
                <a:gd name="connsiteY3" fmla="*/ 2633971 h 2861978"/>
                <a:gd name="connsiteX4" fmla="*/ 0 w 1750075"/>
                <a:gd name="connsiteY4" fmla="*/ 2861979 h 28619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0075" h="2861978">
                  <a:moveTo>
                    <a:pt x="0" y="2861979"/>
                  </a:moveTo>
                  <a:lnTo>
                    <a:pt x="0" y="345866"/>
                  </a:lnTo>
                  <a:cubicBezTo>
                    <a:pt x="0" y="345866"/>
                    <a:pt x="642169" y="-94365"/>
                    <a:pt x="1750076" y="18511"/>
                  </a:cubicBezTo>
                  <a:lnTo>
                    <a:pt x="1750076" y="2633971"/>
                  </a:lnTo>
                  <a:cubicBezTo>
                    <a:pt x="1750076" y="2633971"/>
                    <a:pt x="790416" y="2564498"/>
                    <a:pt x="0" y="2861979"/>
                  </a:cubicBezTo>
                  <a:close/>
                </a:path>
              </a:pathLst>
            </a:custGeom>
            <a:solidFill>
              <a:srgbClr val="407BFF"/>
            </a:solidFill>
            <a:ln w="14078" cap="flat">
              <a:noFill/>
              <a:prstDash val="solid"/>
              <a:miter/>
            </a:ln>
          </p:spPr>
          <p:txBody>
            <a:bodyPr rtlCol="0" anchor="ctr"/>
            <a:lstStyle/>
            <a:p>
              <a:endParaRPr lang="en-IN"/>
            </a:p>
          </p:txBody>
        </p:sp>
        <p:sp>
          <p:nvSpPr>
            <p:cNvPr id="56" name="Freeform: Shape 55">
              <a:extLst>
                <a:ext uri="{FF2B5EF4-FFF2-40B4-BE49-F238E27FC236}">
                  <a16:creationId xmlns:a16="http://schemas.microsoft.com/office/drawing/2014/main" id="{4962EA70-03C0-52A4-E84B-7757C5E06135}"/>
                </a:ext>
              </a:extLst>
            </p:cNvPr>
            <p:cNvSpPr/>
            <p:nvPr/>
          </p:nvSpPr>
          <p:spPr>
            <a:xfrm>
              <a:off x="6589039" y="1976200"/>
              <a:ext cx="1750075" cy="2861978"/>
            </a:xfrm>
            <a:custGeom>
              <a:avLst/>
              <a:gdLst>
                <a:gd name="connsiteX0" fmla="*/ 0 w 1750075"/>
                <a:gd name="connsiteY0" fmla="*/ 2861979 h 2861978"/>
                <a:gd name="connsiteX1" fmla="*/ 0 w 1750075"/>
                <a:gd name="connsiteY1" fmla="*/ 345866 h 2861978"/>
                <a:gd name="connsiteX2" fmla="*/ 1750076 w 1750075"/>
                <a:gd name="connsiteY2" fmla="*/ 18511 h 2861978"/>
                <a:gd name="connsiteX3" fmla="*/ 1750076 w 1750075"/>
                <a:gd name="connsiteY3" fmla="*/ 2633971 h 2861978"/>
                <a:gd name="connsiteX4" fmla="*/ 0 w 1750075"/>
                <a:gd name="connsiteY4" fmla="*/ 2861979 h 28619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0075" h="2861978">
                  <a:moveTo>
                    <a:pt x="0" y="2861979"/>
                  </a:moveTo>
                  <a:lnTo>
                    <a:pt x="0" y="345866"/>
                  </a:lnTo>
                  <a:cubicBezTo>
                    <a:pt x="0" y="345866"/>
                    <a:pt x="642169" y="-94365"/>
                    <a:pt x="1750076" y="18511"/>
                  </a:cubicBezTo>
                  <a:lnTo>
                    <a:pt x="1750076" y="2633971"/>
                  </a:lnTo>
                  <a:cubicBezTo>
                    <a:pt x="1750076" y="2633971"/>
                    <a:pt x="790416" y="2564498"/>
                    <a:pt x="0" y="2861979"/>
                  </a:cubicBezTo>
                  <a:close/>
                </a:path>
              </a:pathLst>
            </a:custGeom>
            <a:solidFill>
              <a:srgbClr val="FFFFFF">
                <a:alpha val="80000"/>
              </a:srgbClr>
            </a:solidFill>
            <a:ln w="14078" cap="flat">
              <a:noFill/>
              <a:prstDash val="solid"/>
              <a:miter/>
            </a:ln>
          </p:spPr>
          <p:txBody>
            <a:bodyPr rtlCol="0" anchor="ctr"/>
            <a:lstStyle/>
            <a:p>
              <a:endParaRPr lang="en-IN"/>
            </a:p>
          </p:txBody>
        </p:sp>
        <p:sp>
          <p:nvSpPr>
            <p:cNvPr id="57" name="Freeform: Shape 56">
              <a:extLst>
                <a:ext uri="{FF2B5EF4-FFF2-40B4-BE49-F238E27FC236}">
                  <a16:creationId xmlns:a16="http://schemas.microsoft.com/office/drawing/2014/main" id="{57B5C559-DD2A-39E2-BE40-A7751A8FD887}"/>
                </a:ext>
              </a:extLst>
            </p:cNvPr>
            <p:cNvSpPr/>
            <p:nvPr/>
          </p:nvSpPr>
          <p:spPr>
            <a:xfrm>
              <a:off x="6724209" y="3824927"/>
              <a:ext cx="461759" cy="557659"/>
            </a:xfrm>
            <a:custGeom>
              <a:avLst/>
              <a:gdLst>
                <a:gd name="connsiteX0" fmla="*/ 393841 w 461759"/>
                <a:gd name="connsiteY0" fmla="*/ 67543 h 557659"/>
                <a:gd name="connsiteX1" fmla="*/ 67543 w 461759"/>
                <a:gd name="connsiteY1" fmla="*/ 67613 h 557659"/>
                <a:gd name="connsiteX2" fmla="*/ 67613 w 461759"/>
                <a:gd name="connsiteY2" fmla="*/ 393912 h 557659"/>
                <a:gd name="connsiteX3" fmla="*/ 230798 w 461759"/>
                <a:gd name="connsiteY3" fmla="*/ 557660 h 557659"/>
                <a:gd name="connsiteX4" fmla="*/ 393841 w 461759"/>
                <a:gd name="connsiteY4" fmla="*/ 394475 h 557659"/>
                <a:gd name="connsiteX5" fmla="*/ 394531 w 461759"/>
                <a:gd name="connsiteY5" fmla="*/ 68233 h 557659"/>
                <a:gd name="connsiteX6" fmla="*/ 393841 w 461759"/>
                <a:gd name="connsiteY6" fmla="*/ 67543 h 557659"/>
                <a:gd name="connsiteX7" fmla="*/ 306189 w 461759"/>
                <a:gd name="connsiteY7" fmla="*/ 306119 h 557659"/>
                <a:gd name="connsiteX8" fmla="*/ 155124 w 461759"/>
                <a:gd name="connsiteY8" fmla="*/ 306401 h 557659"/>
                <a:gd name="connsiteX9" fmla="*/ 154856 w 461759"/>
                <a:gd name="connsiteY9" fmla="*/ 155336 h 557659"/>
                <a:gd name="connsiteX10" fmla="*/ 305907 w 461759"/>
                <a:gd name="connsiteY10" fmla="*/ 155053 h 557659"/>
                <a:gd name="connsiteX11" fmla="*/ 306189 w 461759"/>
                <a:gd name="connsiteY11" fmla="*/ 155336 h 557659"/>
                <a:gd name="connsiteX12" fmla="*/ 306189 w 461759"/>
                <a:gd name="connsiteY12" fmla="*/ 306119 h 557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61759" h="557659">
                  <a:moveTo>
                    <a:pt x="393841" y="67543"/>
                  </a:moveTo>
                  <a:cubicBezTo>
                    <a:pt x="303723" y="-22547"/>
                    <a:pt x="157632" y="-22505"/>
                    <a:pt x="67543" y="67613"/>
                  </a:cubicBezTo>
                  <a:cubicBezTo>
                    <a:pt x="-22547" y="157731"/>
                    <a:pt x="-22505" y="303822"/>
                    <a:pt x="67613" y="393912"/>
                  </a:cubicBezTo>
                  <a:lnTo>
                    <a:pt x="230798" y="557660"/>
                  </a:lnTo>
                  <a:lnTo>
                    <a:pt x="393841" y="394475"/>
                  </a:lnTo>
                  <a:cubicBezTo>
                    <a:pt x="484128" y="304583"/>
                    <a:pt x="484438" y="158520"/>
                    <a:pt x="394531" y="68233"/>
                  </a:cubicBezTo>
                  <a:cubicBezTo>
                    <a:pt x="394306" y="68008"/>
                    <a:pt x="394081" y="67768"/>
                    <a:pt x="393841" y="67543"/>
                  </a:cubicBezTo>
                  <a:close/>
                  <a:moveTo>
                    <a:pt x="306189" y="306119"/>
                  </a:moveTo>
                  <a:cubicBezTo>
                    <a:pt x="264548" y="347915"/>
                    <a:pt x="196921" y="348028"/>
                    <a:pt x="155124" y="306401"/>
                  </a:cubicBezTo>
                  <a:cubicBezTo>
                    <a:pt x="113341" y="264759"/>
                    <a:pt x="113215" y="197132"/>
                    <a:pt x="154856" y="155336"/>
                  </a:cubicBezTo>
                  <a:cubicBezTo>
                    <a:pt x="196484" y="113539"/>
                    <a:pt x="264125" y="113426"/>
                    <a:pt x="305907" y="155053"/>
                  </a:cubicBezTo>
                  <a:cubicBezTo>
                    <a:pt x="306006" y="155152"/>
                    <a:pt x="306090" y="155237"/>
                    <a:pt x="306189" y="155336"/>
                  </a:cubicBezTo>
                  <a:cubicBezTo>
                    <a:pt x="347648" y="197047"/>
                    <a:pt x="347648" y="264407"/>
                    <a:pt x="306189" y="306119"/>
                  </a:cubicBezTo>
                  <a:close/>
                </a:path>
              </a:pathLst>
            </a:custGeom>
            <a:solidFill>
              <a:srgbClr val="407BFF"/>
            </a:solidFill>
            <a:ln w="14078" cap="flat">
              <a:noFill/>
              <a:prstDash val="solid"/>
              <a:miter/>
            </a:ln>
          </p:spPr>
          <p:txBody>
            <a:bodyPr rtlCol="0" anchor="ctr"/>
            <a:lstStyle/>
            <a:p>
              <a:endParaRPr lang="en-IN"/>
            </a:p>
          </p:txBody>
        </p:sp>
        <p:sp>
          <p:nvSpPr>
            <p:cNvPr id="58" name="Freeform: Shape 57">
              <a:extLst>
                <a:ext uri="{FF2B5EF4-FFF2-40B4-BE49-F238E27FC236}">
                  <a16:creationId xmlns:a16="http://schemas.microsoft.com/office/drawing/2014/main" id="{E64B76D2-420B-E229-3F71-47795E59D145}"/>
                </a:ext>
              </a:extLst>
            </p:cNvPr>
            <p:cNvSpPr/>
            <p:nvPr/>
          </p:nvSpPr>
          <p:spPr>
            <a:xfrm>
              <a:off x="6723683" y="3824828"/>
              <a:ext cx="231323" cy="557758"/>
            </a:xfrm>
            <a:custGeom>
              <a:avLst/>
              <a:gdLst>
                <a:gd name="connsiteX0" fmla="*/ 155791 w 231323"/>
                <a:gd name="connsiteY0" fmla="*/ 155434 h 557758"/>
                <a:gd name="connsiteX1" fmla="*/ 155876 w 231323"/>
                <a:gd name="connsiteY1" fmla="*/ 306302 h 557758"/>
                <a:gd name="connsiteX2" fmla="*/ 231324 w 231323"/>
                <a:gd name="connsiteY2" fmla="*/ 337502 h 557758"/>
                <a:gd name="connsiteX3" fmla="*/ 231324 w 231323"/>
                <a:gd name="connsiteY3" fmla="*/ 557759 h 557758"/>
                <a:gd name="connsiteX4" fmla="*/ 68139 w 231323"/>
                <a:gd name="connsiteY4" fmla="*/ 394574 h 557758"/>
                <a:gd name="connsiteX5" fmla="*/ 67082 w 231323"/>
                <a:gd name="connsiteY5" fmla="*/ 68135 h 557758"/>
                <a:gd name="connsiteX6" fmla="*/ 231324 w 231323"/>
                <a:gd name="connsiteY6" fmla="*/ 0 h 557758"/>
                <a:gd name="connsiteX7" fmla="*/ 231324 w 231323"/>
                <a:gd name="connsiteY7" fmla="*/ 124009 h 557758"/>
                <a:gd name="connsiteX8" fmla="*/ 155791 w 231323"/>
                <a:gd name="connsiteY8" fmla="*/ 155434 h 557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1323" h="557758">
                  <a:moveTo>
                    <a:pt x="155791" y="155434"/>
                  </a:moveTo>
                  <a:cubicBezTo>
                    <a:pt x="114149" y="197118"/>
                    <a:pt x="114192" y="264661"/>
                    <a:pt x="155876" y="306302"/>
                  </a:cubicBezTo>
                  <a:cubicBezTo>
                    <a:pt x="175886" y="326299"/>
                    <a:pt x="203027" y="337516"/>
                    <a:pt x="231324" y="337502"/>
                  </a:cubicBezTo>
                  <a:lnTo>
                    <a:pt x="231324" y="557759"/>
                  </a:lnTo>
                  <a:lnTo>
                    <a:pt x="68139" y="394574"/>
                  </a:lnTo>
                  <a:cubicBezTo>
                    <a:pt x="-22303" y="304724"/>
                    <a:pt x="-22768" y="158577"/>
                    <a:pt x="67082" y="68135"/>
                  </a:cubicBezTo>
                  <a:cubicBezTo>
                    <a:pt x="110528" y="24408"/>
                    <a:pt x="169672" y="-126"/>
                    <a:pt x="231324" y="0"/>
                  </a:cubicBezTo>
                  <a:lnTo>
                    <a:pt x="231324" y="124009"/>
                  </a:lnTo>
                  <a:cubicBezTo>
                    <a:pt x="202971" y="124023"/>
                    <a:pt x="175787" y="135339"/>
                    <a:pt x="155791" y="155434"/>
                  </a:cubicBezTo>
                  <a:close/>
                </a:path>
              </a:pathLst>
            </a:custGeom>
            <a:solidFill>
              <a:srgbClr val="FFFFFF">
                <a:alpha val="30000"/>
              </a:srgbClr>
            </a:solidFill>
            <a:ln w="14078" cap="flat">
              <a:noFill/>
              <a:prstDash val="solid"/>
              <a:miter/>
            </a:ln>
          </p:spPr>
          <p:txBody>
            <a:bodyPr rtlCol="0" anchor="ctr"/>
            <a:lstStyle/>
            <a:p>
              <a:endParaRPr lang="en-IN"/>
            </a:p>
          </p:txBody>
        </p:sp>
        <p:sp>
          <p:nvSpPr>
            <p:cNvPr id="59" name="Freeform: Shape 58">
              <a:extLst>
                <a:ext uri="{FF2B5EF4-FFF2-40B4-BE49-F238E27FC236}">
                  <a16:creationId xmlns:a16="http://schemas.microsoft.com/office/drawing/2014/main" id="{C650332F-C9F8-538D-2283-2E68DF56AFBB}"/>
                </a:ext>
              </a:extLst>
            </p:cNvPr>
            <p:cNvSpPr/>
            <p:nvPr/>
          </p:nvSpPr>
          <p:spPr>
            <a:xfrm>
              <a:off x="7688989" y="2205813"/>
              <a:ext cx="489040" cy="590023"/>
            </a:xfrm>
            <a:custGeom>
              <a:avLst/>
              <a:gdLst>
                <a:gd name="connsiteX0" fmla="*/ 417609 w 489040"/>
                <a:gd name="connsiteY0" fmla="*/ 72850 h 590023"/>
                <a:gd name="connsiteX1" fmla="*/ 72850 w 489040"/>
                <a:gd name="connsiteY1" fmla="*/ 69975 h 590023"/>
                <a:gd name="connsiteX2" fmla="*/ 69975 w 489040"/>
                <a:gd name="connsiteY2" fmla="*/ 414734 h 590023"/>
                <a:gd name="connsiteX3" fmla="*/ 72920 w 489040"/>
                <a:gd name="connsiteY3" fmla="*/ 417679 h 590023"/>
                <a:gd name="connsiteX4" fmla="*/ 245264 w 489040"/>
                <a:gd name="connsiteY4" fmla="*/ 590023 h 590023"/>
                <a:gd name="connsiteX5" fmla="*/ 417609 w 489040"/>
                <a:gd name="connsiteY5" fmla="*/ 417679 h 590023"/>
                <a:gd name="connsiteX6" fmla="*/ 417665 w 489040"/>
                <a:gd name="connsiteY6" fmla="*/ 72906 h 590023"/>
                <a:gd name="connsiteX7" fmla="*/ 417609 w 489040"/>
                <a:gd name="connsiteY7" fmla="*/ 72850 h 590023"/>
                <a:gd name="connsiteX8" fmla="*/ 325025 w 489040"/>
                <a:gd name="connsiteY8" fmla="*/ 324954 h 590023"/>
                <a:gd name="connsiteX9" fmla="*/ 165589 w 489040"/>
                <a:gd name="connsiteY9" fmla="*/ 325010 h 590023"/>
                <a:gd name="connsiteX10" fmla="*/ 165547 w 489040"/>
                <a:gd name="connsiteY10" fmla="*/ 165574 h 590023"/>
                <a:gd name="connsiteX11" fmla="*/ 324968 w 489040"/>
                <a:gd name="connsiteY11" fmla="*/ 165518 h 590023"/>
                <a:gd name="connsiteX12" fmla="*/ 325025 w 489040"/>
                <a:gd name="connsiteY12" fmla="*/ 165574 h 590023"/>
                <a:gd name="connsiteX13" fmla="*/ 325025 w 489040"/>
                <a:gd name="connsiteY13" fmla="*/ 324954 h 590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89040" h="590023">
                  <a:moveTo>
                    <a:pt x="417609" y="72850"/>
                  </a:moveTo>
                  <a:cubicBezTo>
                    <a:pt x="323207" y="-23144"/>
                    <a:pt x="168844" y="-24441"/>
                    <a:pt x="72850" y="69975"/>
                  </a:cubicBezTo>
                  <a:cubicBezTo>
                    <a:pt x="-23144" y="164377"/>
                    <a:pt x="-24441" y="318740"/>
                    <a:pt x="69975" y="414734"/>
                  </a:cubicBezTo>
                  <a:cubicBezTo>
                    <a:pt x="70947" y="415720"/>
                    <a:pt x="71934" y="416707"/>
                    <a:pt x="72920" y="417679"/>
                  </a:cubicBezTo>
                  <a:lnTo>
                    <a:pt x="245264" y="590023"/>
                  </a:lnTo>
                  <a:lnTo>
                    <a:pt x="417609" y="417679"/>
                  </a:lnTo>
                  <a:cubicBezTo>
                    <a:pt x="512828" y="322488"/>
                    <a:pt x="512856" y="168125"/>
                    <a:pt x="417665" y="72906"/>
                  </a:cubicBezTo>
                  <a:cubicBezTo>
                    <a:pt x="417651" y="72892"/>
                    <a:pt x="417623" y="72864"/>
                    <a:pt x="417609" y="72850"/>
                  </a:cubicBezTo>
                  <a:close/>
                  <a:moveTo>
                    <a:pt x="325025" y="324954"/>
                  </a:moveTo>
                  <a:cubicBezTo>
                    <a:pt x="281016" y="368991"/>
                    <a:pt x="209640" y="369020"/>
                    <a:pt x="165589" y="325010"/>
                  </a:cubicBezTo>
                  <a:cubicBezTo>
                    <a:pt x="121551" y="281001"/>
                    <a:pt x="121523" y="209612"/>
                    <a:pt x="165547" y="165574"/>
                  </a:cubicBezTo>
                  <a:cubicBezTo>
                    <a:pt x="209555" y="121537"/>
                    <a:pt x="280931" y="121509"/>
                    <a:pt x="324968" y="165518"/>
                  </a:cubicBezTo>
                  <a:cubicBezTo>
                    <a:pt x="324997" y="165546"/>
                    <a:pt x="325010" y="165561"/>
                    <a:pt x="325025" y="165574"/>
                  </a:cubicBezTo>
                  <a:cubicBezTo>
                    <a:pt x="369020" y="209598"/>
                    <a:pt x="369020" y="280931"/>
                    <a:pt x="325025" y="324954"/>
                  </a:cubicBezTo>
                  <a:close/>
                </a:path>
              </a:pathLst>
            </a:custGeom>
            <a:solidFill>
              <a:srgbClr val="407BFF"/>
            </a:solidFill>
            <a:ln w="14078" cap="flat">
              <a:noFill/>
              <a:prstDash val="solid"/>
              <a:miter/>
            </a:ln>
          </p:spPr>
          <p:txBody>
            <a:bodyPr rtlCol="0" anchor="ctr"/>
            <a:lstStyle/>
            <a:p>
              <a:endParaRPr lang="en-IN"/>
            </a:p>
          </p:txBody>
        </p:sp>
        <p:sp>
          <p:nvSpPr>
            <p:cNvPr id="60" name="Freeform: Shape 59">
              <a:extLst>
                <a:ext uri="{FF2B5EF4-FFF2-40B4-BE49-F238E27FC236}">
                  <a16:creationId xmlns:a16="http://schemas.microsoft.com/office/drawing/2014/main" id="{729FA69B-6FF8-83D4-8661-EA90E3E5B30E}"/>
                </a:ext>
              </a:extLst>
            </p:cNvPr>
            <p:cNvSpPr/>
            <p:nvPr/>
          </p:nvSpPr>
          <p:spPr>
            <a:xfrm>
              <a:off x="7690751" y="2207217"/>
              <a:ext cx="243644" cy="588619"/>
            </a:xfrm>
            <a:custGeom>
              <a:avLst/>
              <a:gdLst>
                <a:gd name="connsiteX0" fmla="*/ 163884 w 243644"/>
                <a:gd name="connsiteY0" fmla="*/ 164171 h 588619"/>
                <a:gd name="connsiteX1" fmla="*/ 164081 w 243644"/>
                <a:gd name="connsiteY1" fmla="*/ 323607 h 588619"/>
                <a:gd name="connsiteX2" fmla="*/ 243644 w 243644"/>
                <a:gd name="connsiteY2" fmla="*/ 356525 h 588619"/>
                <a:gd name="connsiteX3" fmla="*/ 243644 w 243644"/>
                <a:gd name="connsiteY3" fmla="*/ 588619 h 588619"/>
                <a:gd name="connsiteX4" fmla="*/ 71300 w 243644"/>
                <a:gd name="connsiteY4" fmla="*/ 416275 h 588619"/>
                <a:gd name="connsiteX5" fmla="*/ 71582 w 243644"/>
                <a:gd name="connsiteY5" fmla="*/ 71305 h 588619"/>
                <a:gd name="connsiteX6" fmla="*/ 243644 w 243644"/>
                <a:gd name="connsiteY6" fmla="*/ 0 h 588619"/>
                <a:gd name="connsiteX7" fmla="*/ 243644 w 243644"/>
                <a:gd name="connsiteY7" fmla="*/ 130914 h 588619"/>
                <a:gd name="connsiteX8" fmla="*/ 163884 w 243644"/>
                <a:gd name="connsiteY8" fmla="*/ 164171 h 588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644" h="588619">
                  <a:moveTo>
                    <a:pt x="163884" y="164171"/>
                  </a:moveTo>
                  <a:cubicBezTo>
                    <a:pt x="119917" y="208250"/>
                    <a:pt x="120001" y="279626"/>
                    <a:pt x="164081" y="323607"/>
                  </a:cubicBezTo>
                  <a:cubicBezTo>
                    <a:pt x="185205" y="344674"/>
                    <a:pt x="213812" y="356511"/>
                    <a:pt x="243644" y="356525"/>
                  </a:cubicBezTo>
                  <a:lnTo>
                    <a:pt x="243644" y="588619"/>
                  </a:lnTo>
                  <a:lnTo>
                    <a:pt x="71300" y="416275"/>
                  </a:lnTo>
                  <a:cubicBezTo>
                    <a:pt x="-23877" y="320929"/>
                    <a:pt x="-23750" y="166482"/>
                    <a:pt x="71582" y="71305"/>
                  </a:cubicBezTo>
                  <a:cubicBezTo>
                    <a:pt x="117254" y="25718"/>
                    <a:pt x="179117" y="70"/>
                    <a:pt x="243644" y="0"/>
                  </a:cubicBezTo>
                  <a:lnTo>
                    <a:pt x="243644" y="130914"/>
                  </a:lnTo>
                  <a:cubicBezTo>
                    <a:pt x="213699" y="130970"/>
                    <a:pt x="184993" y="142934"/>
                    <a:pt x="163884" y="164171"/>
                  </a:cubicBezTo>
                  <a:close/>
                </a:path>
              </a:pathLst>
            </a:custGeom>
            <a:solidFill>
              <a:srgbClr val="FFFFFF">
                <a:alpha val="30000"/>
              </a:srgbClr>
            </a:solidFill>
            <a:ln w="14078" cap="flat">
              <a:noFill/>
              <a:prstDash val="solid"/>
              <a:miter/>
            </a:ln>
          </p:spPr>
          <p:txBody>
            <a:bodyPr rtlCol="0" anchor="ctr"/>
            <a:lstStyle/>
            <a:p>
              <a:endParaRPr lang="en-IN"/>
            </a:p>
          </p:txBody>
        </p:sp>
        <p:sp>
          <p:nvSpPr>
            <p:cNvPr id="61" name="Freeform: Shape 60">
              <a:extLst>
                <a:ext uri="{FF2B5EF4-FFF2-40B4-BE49-F238E27FC236}">
                  <a16:creationId xmlns:a16="http://schemas.microsoft.com/office/drawing/2014/main" id="{E7B06FA3-44E5-45C1-5626-735F4E141016}"/>
                </a:ext>
              </a:extLst>
            </p:cNvPr>
            <p:cNvSpPr/>
            <p:nvPr/>
          </p:nvSpPr>
          <p:spPr>
            <a:xfrm>
              <a:off x="6781817" y="2551899"/>
              <a:ext cx="1377157" cy="1917493"/>
            </a:xfrm>
            <a:custGeom>
              <a:avLst/>
              <a:gdLst>
                <a:gd name="connsiteX0" fmla="*/ 615817 w 1377157"/>
                <a:gd name="connsiteY0" fmla="*/ 1917494 h 1917493"/>
                <a:gd name="connsiteX1" fmla="*/ 602852 w 1377157"/>
                <a:gd name="connsiteY1" fmla="*/ 1917494 h 1917493"/>
                <a:gd name="connsiteX2" fmla="*/ 595806 w 1377157"/>
                <a:gd name="connsiteY2" fmla="*/ 1910448 h 1917493"/>
                <a:gd name="connsiteX3" fmla="*/ 602852 w 1377157"/>
                <a:gd name="connsiteY3" fmla="*/ 1903402 h 1917493"/>
                <a:gd name="connsiteX4" fmla="*/ 630191 w 1377157"/>
                <a:gd name="connsiteY4" fmla="*/ 1903402 h 1917493"/>
                <a:gd name="connsiteX5" fmla="*/ 637082 w 1377157"/>
                <a:gd name="connsiteY5" fmla="*/ 1909447 h 1917493"/>
                <a:gd name="connsiteX6" fmla="*/ 637096 w 1377157"/>
                <a:gd name="connsiteY6" fmla="*/ 1910166 h 1917493"/>
                <a:gd name="connsiteX7" fmla="*/ 630332 w 1377157"/>
                <a:gd name="connsiteY7" fmla="*/ 1917212 h 1917493"/>
                <a:gd name="connsiteX8" fmla="*/ 630332 w 1377157"/>
                <a:gd name="connsiteY8" fmla="*/ 1917212 h 1917493"/>
                <a:gd name="connsiteX9" fmla="*/ 534366 w 1377157"/>
                <a:gd name="connsiteY9" fmla="*/ 1914816 h 1917493"/>
                <a:gd name="connsiteX10" fmla="*/ 534366 w 1377157"/>
                <a:gd name="connsiteY10" fmla="*/ 1914816 h 1917493"/>
                <a:gd name="connsiteX11" fmla="*/ 506886 w 1377157"/>
                <a:gd name="connsiteY11" fmla="*/ 1912702 h 1917493"/>
                <a:gd name="connsiteX12" fmla="*/ 500404 w 1377157"/>
                <a:gd name="connsiteY12" fmla="*/ 1905093 h 1917493"/>
                <a:gd name="connsiteX13" fmla="*/ 508014 w 1377157"/>
                <a:gd name="connsiteY13" fmla="*/ 1898611 h 1917493"/>
                <a:gd name="connsiteX14" fmla="*/ 535211 w 1377157"/>
                <a:gd name="connsiteY14" fmla="*/ 1900583 h 1917493"/>
                <a:gd name="connsiteX15" fmla="*/ 542257 w 1377157"/>
                <a:gd name="connsiteY15" fmla="*/ 1907629 h 1917493"/>
                <a:gd name="connsiteX16" fmla="*/ 535211 w 1377157"/>
                <a:gd name="connsiteY16" fmla="*/ 1914675 h 1917493"/>
                <a:gd name="connsiteX17" fmla="*/ 698678 w 1377157"/>
                <a:gd name="connsiteY17" fmla="*/ 1914816 h 1917493"/>
                <a:gd name="connsiteX18" fmla="*/ 691632 w 1377157"/>
                <a:gd name="connsiteY18" fmla="*/ 1907770 h 1917493"/>
                <a:gd name="connsiteX19" fmla="*/ 698678 w 1377157"/>
                <a:gd name="connsiteY19" fmla="*/ 1900724 h 1917493"/>
                <a:gd name="connsiteX20" fmla="*/ 725734 w 1377157"/>
                <a:gd name="connsiteY20" fmla="*/ 1898188 h 1917493"/>
                <a:gd name="connsiteX21" fmla="*/ 733485 w 1377157"/>
                <a:gd name="connsiteY21" fmla="*/ 1904529 h 1917493"/>
                <a:gd name="connsiteX22" fmla="*/ 727143 w 1377157"/>
                <a:gd name="connsiteY22" fmla="*/ 1912280 h 1917493"/>
                <a:gd name="connsiteX23" fmla="*/ 699664 w 1377157"/>
                <a:gd name="connsiteY23" fmla="*/ 1914816 h 1917493"/>
                <a:gd name="connsiteX24" fmla="*/ 438682 w 1377157"/>
                <a:gd name="connsiteY24" fmla="*/ 1905515 h 1917493"/>
                <a:gd name="connsiteX25" fmla="*/ 438682 w 1377157"/>
                <a:gd name="connsiteY25" fmla="*/ 1905515 h 1917493"/>
                <a:gd name="connsiteX26" fmla="*/ 410498 w 1377157"/>
                <a:gd name="connsiteY26" fmla="*/ 1901147 h 1917493"/>
                <a:gd name="connsiteX27" fmla="*/ 404720 w 1377157"/>
                <a:gd name="connsiteY27" fmla="*/ 1893397 h 1917493"/>
                <a:gd name="connsiteX28" fmla="*/ 412471 w 1377157"/>
                <a:gd name="connsiteY28" fmla="*/ 1887478 h 1917493"/>
                <a:gd name="connsiteX29" fmla="*/ 439527 w 1377157"/>
                <a:gd name="connsiteY29" fmla="*/ 1891282 h 1917493"/>
                <a:gd name="connsiteX30" fmla="*/ 445460 w 1377157"/>
                <a:gd name="connsiteY30" fmla="*/ 1898794 h 1917493"/>
                <a:gd name="connsiteX31" fmla="*/ 445446 w 1377157"/>
                <a:gd name="connsiteY31" fmla="*/ 1898892 h 1917493"/>
                <a:gd name="connsiteX32" fmla="*/ 438682 w 1377157"/>
                <a:gd name="connsiteY32" fmla="*/ 1905515 h 1917493"/>
                <a:gd name="connsiteX33" fmla="*/ 793516 w 1377157"/>
                <a:gd name="connsiteY33" fmla="*/ 1901992 h 1917493"/>
                <a:gd name="connsiteX34" fmla="*/ 785836 w 1377157"/>
                <a:gd name="connsiteY34" fmla="*/ 1895581 h 1917493"/>
                <a:gd name="connsiteX35" fmla="*/ 792248 w 1377157"/>
                <a:gd name="connsiteY35" fmla="*/ 1887901 h 1917493"/>
                <a:gd name="connsiteX36" fmla="*/ 818882 w 1377157"/>
                <a:gd name="connsiteY36" fmla="*/ 1882546 h 1917493"/>
                <a:gd name="connsiteX37" fmla="*/ 827689 w 1377157"/>
                <a:gd name="connsiteY37" fmla="*/ 1886773 h 1917493"/>
                <a:gd name="connsiteX38" fmla="*/ 823461 w 1377157"/>
                <a:gd name="connsiteY38" fmla="*/ 1895581 h 1917493"/>
                <a:gd name="connsiteX39" fmla="*/ 821841 w 1377157"/>
                <a:gd name="connsiteY39" fmla="*/ 1895933 h 1917493"/>
                <a:gd name="connsiteX40" fmla="*/ 794784 w 1377157"/>
                <a:gd name="connsiteY40" fmla="*/ 1901429 h 1917493"/>
                <a:gd name="connsiteX41" fmla="*/ 343984 w 1377157"/>
                <a:gd name="connsiteY41" fmla="*/ 1890719 h 1917493"/>
                <a:gd name="connsiteX42" fmla="*/ 342716 w 1377157"/>
                <a:gd name="connsiteY42" fmla="*/ 1890719 h 1917493"/>
                <a:gd name="connsiteX43" fmla="*/ 315659 w 1377157"/>
                <a:gd name="connsiteY43" fmla="*/ 1885646 h 1917493"/>
                <a:gd name="connsiteX44" fmla="*/ 310276 w 1377157"/>
                <a:gd name="connsiteY44" fmla="*/ 1877740 h 1917493"/>
                <a:gd name="connsiteX45" fmla="*/ 310304 w 1377157"/>
                <a:gd name="connsiteY45" fmla="*/ 1877613 h 1917493"/>
                <a:gd name="connsiteX46" fmla="*/ 318336 w 1377157"/>
                <a:gd name="connsiteY46" fmla="*/ 1872118 h 1917493"/>
                <a:gd name="connsiteX47" fmla="*/ 345111 w 1377157"/>
                <a:gd name="connsiteY47" fmla="*/ 1877191 h 1917493"/>
                <a:gd name="connsiteX48" fmla="*/ 351594 w 1377157"/>
                <a:gd name="connsiteY48" fmla="*/ 1884800 h 1917493"/>
                <a:gd name="connsiteX49" fmla="*/ 343984 w 1377157"/>
                <a:gd name="connsiteY49" fmla="*/ 1891282 h 1917493"/>
                <a:gd name="connsiteX50" fmla="*/ 886523 w 1377157"/>
                <a:gd name="connsiteY50" fmla="*/ 1879023 h 1917493"/>
                <a:gd name="connsiteX51" fmla="*/ 880012 w 1377157"/>
                <a:gd name="connsiteY51" fmla="*/ 1871751 h 1917493"/>
                <a:gd name="connsiteX52" fmla="*/ 884550 w 1377157"/>
                <a:gd name="connsiteY52" fmla="*/ 1865635 h 1917493"/>
                <a:gd name="connsiteX53" fmla="*/ 910197 w 1377157"/>
                <a:gd name="connsiteY53" fmla="*/ 1857039 h 1917493"/>
                <a:gd name="connsiteX54" fmla="*/ 918892 w 1377157"/>
                <a:gd name="connsiteY54" fmla="*/ 1861013 h 1917493"/>
                <a:gd name="connsiteX55" fmla="*/ 918934 w 1377157"/>
                <a:gd name="connsiteY55" fmla="*/ 1861126 h 1917493"/>
                <a:gd name="connsiteX56" fmla="*/ 914848 w 1377157"/>
                <a:gd name="connsiteY56" fmla="*/ 1869863 h 1917493"/>
                <a:gd name="connsiteX57" fmla="*/ 888636 w 1377157"/>
                <a:gd name="connsiteY57" fmla="*/ 1878741 h 1917493"/>
                <a:gd name="connsiteX58" fmla="*/ 249850 w 1377157"/>
                <a:gd name="connsiteY58" fmla="*/ 1871695 h 1917493"/>
                <a:gd name="connsiteX59" fmla="*/ 248441 w 1377157"/>
                <a:gd name="connsiteY59" fmla="*/ 1871695 h 1917493"/>
                <a:gd name="connsiteX60" fmla="*/ 221666 w 1377157"/>
                <a:gd name="connsiteY60" fmla="*/ 1865494 h 1917493"/>
                <a:gd name="connsiteX61" fmla="*/ 216593 w 1377157"/>
                <a:gd name="connsiteY61" fmla="*/ 1857321 h 1917493"/>
                <a:gd name="connsiteX62" fmla="*/ 224766 w 1377157"/>
                <a:gd name="connsiteY62" fmla="*/ 1852248 h 1917493"/>
                <a:gd name="connsiteX63" fmla="*/ 251400 w 1377157"/>
                <a:gd name="connsiteY63" fmla="*/ 1858307 h 1917493"/>
                <a:gd name="connsiteX64" fmla="*/ 256656 w 1377157"/>
                <a:gd name="connsiteY64" fmla="*/ 1866298 h 1917493"/>
                <a:gd name="connsiteX65" fmla="*/ 256614 w 1377157"/>
                <a:gd name="connsiteY65" fmla="*/ 1866481 h 1917493"/>
                <a:gd name="connsiteX66" fmla="*/ 250132 w 1377157"/>
                <a:gd name="connsiteY66" fmla="*/ 1871695 h 1917493"/>
                <a:gd name="connsiteX67" fmla="*/ 975865 w 1377157"/>
                <a:gd name="connsiteY67" fmla="*/ 1843511 h 1917493"/>
                <a:gd name="connsiteX68" fmla="*/ 969665 w 1377157"/>
                <a:gd name="connsiteY68" fmla="*/ 1839565 h 1917493"/>
                <a:gd name="connsiteX69" fmla="*/ 972625 w 1377157"/>
                <a:gd name="connsiteY69" fmla="*/ 1830673 h 1917493"/>
                <a:gd name="connsiteX70" fmla="*/ 972906 w 1377157"/>
                <a:gd name="connsiteY70" fmla="*/ 1830546 h 1917493"/>
                <a:gd name="connsiteX71" fmla="*/ 997285 w 1377157"/>
                <a:gd name="connsiteY71" fmla="*/ 1818427 h 1917493"/>
                <a:gd name="connsiteX72" fmla="*/ 1006403 w 1377157"/>
                <a:gd name="connsiteY72" fmla="*/ 1821316 h 1917493"/>
                <a:gd name="connsiteX73" fmla="*/ 1006445 w 1377157"/>
                <a:gd name="connsiteY73" fmla="*/ 1821387 h 1917493"/>
                <a:gd name="connsiteX74" fmla="*/ 1003486 w 1377157"/>
                <a:gd name="connsiteY74" fmla="*/ 1830687 h 1917493"/>
                <a:gd name="connsiteX75" fmla="*/ 978684 w 1377157"/>
                <a:gd name="connsiteY75" fmla="*/ 1842947 h 1917493"/>
                <a:gd name="connsiteX76" fmla="*/ 976148 w 1377157"/>
                <a:gd name="connsiteY76" fmla="*/ 1844779 h 1917493"/>
                <a:gd name="connsiteX77" fmla="*/ 1059431 w 1377157"/>
                <a:gd name="connsiteY77" fmla="*/ 1796726 h 1917493"/>
                <a:gd name="connsiteX78" fmla="*/ 1053794 w 1377157"/>
                <a:gd name="connsiteY78" fmla="*/ 1793767 h 1917493"/>
                <a:gd name="connsiteX79" fmla="*/ 1055739 w 1377157"/>
                <a:gd name="connsiteY79" fmla="*/ 1784198 h 1917493"/>
                <a:gd name="connsiteX80" fmla="*/ 1055767 w 1377157"/>
                <a:gd name="connsiteY80" fmla="*/ 1784184 h 1917493"/>
                <a:gd name="connsiteX81" fmla="*/ 1078032 w 1377157"/>
                <a:gd name="connsiteY81" fmla="*/ 1768824 h 1917493"/>
                <a:gd name="connsiteX82" fmla="*/ 1087544 w 1377157"/>
                <a:gd name="connsiteY82" fmla="*/ 1770303 h 1917493"/>
                <a:gd name="connsiteX83" fmla="*/ 1086064 w 1377157"/>
                <a:gd name="connsiteY83" fmla="*/ 1779816 h 1917493"/>
                <a:gd name="connsiteX84" fmla="*/ 1063236 w 1377157"/>
                <a:gd name="connsiteY84" fmla="*/ 1795599 h 1917493"/>
                <a:gd name="connsiteX85" fmla="*/ 1059713 w 1377157"/>
                <a:gd name="connsiteY85" fmla="*/ 1797431 h 1917493"/>
                <a:gd name="connsiteX86" fmla="*/ 1135104 w 1377157"/>
                <a:gd name="connsiteY86" fmla="*/ 1737963 h 1917493"/>
                <a:gd name="connsiteX87" fmla="*/ 1128312 w 1377157"/>
                <a:gd name="connsiteY87" fmla="*/ 1731241 h 1917493"/>
                <a:gd name="connsiteX88" fmla="*/ 1130595 w 1377157"/>
                <a:gd name="connsiteY88" fmla="*/ 1726125 h 1917493"/>
                <a:gd name="connsiteX89" fmla="*/ 1150324 w 1377157"/>
                <a:gd name="connsiteY89" fmla="*/ 1707524 h 1917493"/>
                <a:gd name="connsiteX90" fmla="*/ 1160047 w 1377157"/>
                <a:gd name="connsiteY90" fmla="*/ 1707524 h 1917493"/>
                <a:gd name="connsiteX91" fmla="*/ 1160047 w 1377157"/>
                <a:gd name="connsiteY91" fmla="*/ 1717248 h 1917493"/>
                <a:gd name="connsiteX92" fmla="*/ 1139896 w 1377157"/>
                <a:gd name="connsiteY92" fmla="*/ 1736271 h 1917493"/>
                <a:gd name="connsiteX93" fmla="*/ 1135386 w 1377157"/>
                <a:gd name="connsiteY93" fmla="*/ 1738667 h 1917493"/>
                <a:gd name="connsiteX94" fmla="*/ 1201477 w 1377157"/>
                <a:gd name="connsiteY94" fmla="*/ 1668771 h 1917493"/>
                <a:gd name="connsiteX95" fmla="*/ 1197109 w 1377157"/>
                <a:gd name="connsiteY95" fmla="*/ 1667221 h 1917493"/>
                <a:gd name="connsiteX96" fmla="*/ 1196221 w 1377157"/>
                <a:gd name="connsiteY96" fmla="*/ 1657695 h 1917493"/>
                <a:gd name="connsiteX97" fmla="*/ 1196263 w 1377157"/>
                <a:gd name="connsiteY97" fmla="*/ 1657639 h 1917493"/>
                <a:gd name="connsiteX98" fmla="*/ 1213173 w 1377157"/>
                <a:gd name="connsiteY98" fmla="*/ 1636360 h 1917493"/>
                <a:gd name="connsiteX99" fmla="*/ 1222869 w 1377157"/>
                <a:gd name="connsiteY99" fmla="*/ 1635218 h 1917493"/>
                <a:gd name="connsiteX100" fmla="*/ 1222897 w 1377157"/>
                <a:gd name="connsiteY100" fmla="*/ 1635233 h 1917493"/>
                <a:gd name="connsiteX101" fmla="*/ 1224095 w 1377157"/>
                <a:gd name="connsiteY101" fmla="*/ 1644716 h 1917493"/>
                <a:gd name="connsiteX102" fmla="*/ 1224024 w 1377157"/>
                <a:gd name="connsiteY102" fmla="*/ 1644815 h 1917493"/>
                <a:gd name="connsiteX103" fmla="*/ 1206832 w 1377157"/>
                <a:gd name="connsiteY103" fmla="*/ 1666376 h 1917493"/>
                <a:gd name="connsiteX104" fmla="*/ 1201759 w 1377157"/>
                <a:gd name="connsiteY104" fmla="*/ 1669476 h 1917493"/>
                <a:gd name="connsiteX105" fmla="*/ 1257845 w 1377157"/>
                <a:gd name="connsiteY105" fmla="*/ 1591266 h 1917493"/>
                <a:gd name="connsiteX106" fmla="*/ 1254181 w 1377157"/>
                <a:gd name="connsiteY106" fmla="*/ 1590279 h 1917493"/>
                <a:gd name="connsiteX107" fmla="*/ 1252067 w 1377157"/>
                <a:gd name="connsiteY107" fmla="*/ 1580837 h 1917493"/>
                <a:gd name="connsiteX108" fmla="*/ 1266159 w 1377157"/>
                <a:gd name="connsiteY108" fmla="*/ 1557586 h 1917493"/>
                <a:gd name="connsiteX109" fmla="*/ 1275601 w 1377157"/>
                <a:gd name="connsiteY109" fmla="*/ 1555049 h 1917493"/>
                <a:gd name="connsiteX110" fmla="*/ 1277996 w 1377157"/>
                <a:gd name="connsiteY110" fmla="*/ 1564491 h 1917493"/>
                <a:gd name="connsiteX111" fmla="*/ 1263904 w 1377157"/>
                <a:gd name="connsiteY111" fmla="*/ 1588166 h 1917493"/>
                <a:gd name="connsiteX112" fmla="*/ 1258127 w 1377157"/>
                <a:gd name="connsiteY112" fmla="*/ 1591970 h 1917493"/>
                <a:gd name="connsiteX113" fmla="*/ 1303785 w 1377157"/>
                <a:gd name="connsiteY113" fmla="*/ 1506714 h 1917493"/>
                <a:gd name="connsiteX114" fmla="*/ 1300966 w 1377157"/>
                <a:gd name="connsiteY114" fmla="*/ 1506714 h 1917493"/>
                <a:gd name="connsiteX115" fmla="*/ 1297584 w 1377157"/>
                <a:gd name="connsiteY115" fmla="*/ 1497554 h 1917493"/>
                <a:gd name="connsiteX116" fmla="*/ 1301530 w 1377157"/>
                <a:gd name="connsiteY116" fmla="*/ 1489099 h 1917493"/>
                <a:gd name="connsiteX117" fmla="*/ 1308717 w 1377157"/>
                <a:gd name="connsiteY117" fmla="*/ 1472753 h 1917493"/>
                <a:gd name="connsiteX118" fmla="*/ 1317665 w 1377157"/>
                <a:gd name="connsiteY118" fmla="*/ 1469159 h 1917493"/>
                <a:gd name="connsiteX119" fmla="*/ 1321259 w 1377157"/>
                <a:gd name="connsiteY119" fmla="*/ 1478108 h 1917493"/>
                <a:gd name="connsiteX120" fmla="*/ 1314072 w 1377157"/>
                <a:gd name="connsiteY120" fmla="*/ 1494736 h 1917493"/>
                <a:gd name="connsiteX121" fmla="*/ 1309985 w 1377157"/>
                <a:gd name="connsiteY121" fmla="*/ 1503332 h 1917493"/>
                <a:gd name="connsiteX122" fmla="*/ 1304066 w 1377157"/>
                <a:gd name="connsiteY122" fmla="*/ 1507841 h 1917493"/>
                <a:gd name="connsiteX123" fmla="*/ 1338732 w 1377157"/>
                <a:gd name="connsiteY123" fmla="*/ 1417512 h 1917493"/>
                <a:gd name="connsiteX124" fmla="*/ 1336760 w 1377157"/>
                <a:gd name="connsiteY124" fmla="*/ 1417512 h 1917493"/>
                <a:gd name="connsiteX125" fmla="*/ 1332250 w 1377157"/>
                <a:gd name="connsiteY125" fmla="*/ 1408916 h 1917493"/>
                <a:gd name="connsiteX126" fmla="*/ 1340001 w 1377157"/>
                <a:gd name="connsiteY126" fmla="*/ 1382846 h 1917493"/>
                <a:gd name="connsiteX127" fmla="*/ 1347991 w 1377157"/>
                <a:gd name="connsiteY127" fmla="*/ 1377224 h 1917493"/>
                <a:gd name="connsiteX128" fmla="*/ 1353614 w 1377157"/>
                <a:gd name="connsiteY128" fmla="*/ 1385214 h 1917493"/>
                <a:gd name="connsiteX129" fmla="*/ 1353247 w 1377157"/>
                <a:gd name="connsiteY129" fmla="*/ 1386510 h 1917493"/>
                <a:gd name="connsiteX130" fmla="*/ 1345356 w 1377157"/>
                <a:gd name="connsiteY130" fmla="*/ 1413003 h 1917493"/>
                <a:gd name="connsiteX131" fmla="*/ 1339015 w 1377157"/>
                <a:gd name="connsiteY131" fmla="*/ 1418640 h 1917493"/>
                <a:gd name="connsiteX132" fmla="*/ 1361421 w 1377157"/>
                <a:gd name="connsiteY132" fmla="*/ 1324365 h 1917493"/>
                <a:gd name="connsiteX133" fmla="*/ 1360293 w 1377157"/>
                <a:gd name="connsiteY133" fmla="*/ 1324365 h 1917493"/>
                <a:gd name="connsiteX134" fmla="*/ 1354656 w 1377157"/>
                <a:gd name="connsiteY134" fmla="*/ 1316473 h 1917493"/>
                <a:gd name="connsiteX135" fmla="*/ 1358602 w 1377157"/>
                <a:gd name="connsiteY135" fmla="*/ 1289698 h 1917493"/>
                <a:gd name="connsiteX136" fmla="*/ 1366353 w 1377157"/>
                <a:gd name="connsiteY136" fmla="*/ 1283780 h 1917493"/>
                <a:gd name="connsiteX137" fmla="*/ 1372271 w 1377157"/>
                <a:gd name="connsiteY137" fmla="*/ 1291390 h 1917493"/>
                <a:gd name="connsiteX138" fmla="*/ 1368185 w 1377157"/>
                <a:gd name="connsiteY138" fmla="*/ 1318869 h 1917493"/>
                <a:gd name="connsiteX139" fmla="*/ 1361702 w 1377157"/>
                <a:gd name="connsiteY139" fmla="*/ 1325492 h 1917493"/>
                <a:gd name="connsiteX140" fmla="*/ 1370158 w 1377157"/>
                <a:gd name="connsiteY140" fmla="*/ 1228962 h 1917493"/>
                <a:gd name="connsiteX141" fmla="*/ 1370158 w 1377157"/>
                <a:gd name="connsiteY141" fmla="*/ 1228962 h 1917493"/>
                <a:gd name="connsiteX142" fmla="*/ 1363393 w 1377157"/>
                <a:gd name="connsiteY142" fmla="*/ 1222198 h 1917493"/>
                <a:gd name="connsiteX143" fmla="*/ 1363393 w 1377157"/>
                <a:gd name="connsiteY143" fmla="*/ 1222057 h 1917493"/>
                <a:gd name="connsiteX144" fmla="*/ 1363393 w 1377157"/>
                <a:gd name="connsiteY144" fmla="*/ 1216280 h 1917493"/>
                <a:gd name="connsiteX145" fmla="*/ 1363393 w 1377157"/>
                <a:gd name="connsiteY145" fmla="*/ 1195001 h 1917493"/>
                <a:gd name="connsiteX146" fmla="*/ 1369721 w 1377157"/>
                <a:gd name="connsiteY146" fmla="*/ 1187828 h 1917493"/>
                <a:gd name="connsiteX147" fmla="*/ 1369875 w 1377157"/>
                <a:gd name="connsiteY147" fmla="*/ 1187814 h 1917493"/>
                <a:gd name="connsiteX148" fmla="*/ 1377063 w 1377157"/>
                <a:gd name="connsiteY148" fmla="*/ 1194437 h 1917493"/>
                <a:gd name="connsiteX149" fmla="*/ 1377063 w 1377157"/>
                <a:gd name="connsiteY149" fmla="*/ 1216280 h 1917493"/>
                <a:gd name="connsiteX150" fmla="*/ 1377063 w 1377157"/>
                <a:gd name="connsiteY150" fmla="*/ 1222198 h 1917493"/>
                <a:gd name="connsiteX151" fmla="*/ 1371524 w 1377157"/>
                <a:gd name="connsiteY151" fmla="*/ 1229991 h 1917493"/>
                <a:gd name="connsiteX152" fmla="*/ 1370439 w 1377157"/>
                <a:gd name="connsiteY152" fmla="*/ 1230090 h 1917493"/>
                <a:gd name="connsiteX153" fmla="*/ 1362830 w 1377157"/>
                <a:gd name="connsiteY153" fmla="*/ 1133419 h 1917493"/>
                <a:gd name="connsiteX154" fmla="*/ 1356066 w 1377157"/>
                <a:gd name="connsiteY154" fmla="*/ 1127782 h 1917493"/>
                <a:gd name="connsiteX155" fmla="*/ 1350992 w 1377157"/>
                <a:gd name="connsiteY155" fmla="*/ 1101149 h 1917493"/>
                <a:gd name="connsiteX156" fmla="*/ 1356023 w 1377157"/>
                <a:gd name="connsiteY156" fmla="*/ 1093018 h 1917493"/>
                <a:gd name="connsiteX157" fmla="*/ 1356206 w 1377157"/>
                <a:gd name="connsiteY157" fmla="*/ 1092975 h 1917493"/>
                <a:gd name="connsiteX158" fmla="*/ 1364380 w 1377157"/>
                <a:gd name="connsiteY158" fmla="*/ 1098189 h 1917493"/>
                <a:gd name="connsiteX159" fmla="*/ 1369594 w 1377157"/>
                <a:gd name="connsiteY159" fmla="*/ 1125528 h 1917493"/>
                <a:gd name="connsiteX160" fmla="*/ 1363985 w 1377157"/>
                <a:gd name="connsiteY160" fmla="*/ 1133278 h 1917493"/>
                <a:gd name="connsiteX161" fmla="*/ 1363957 w 1377157"/>
                <a:gd name="connsiteY161" fmla="*/ 1133278 h 1917493"/>
                <a:gd name="connsiteX162" fmla="*/ 1338451 w 1377157"/>
                <a:gd name="connsiteY162" fmla="*/ 1041540 h 1917493"/>
                <a:gd name="connsiteX163" fmla="*/ 1331969 w 1377157"/>
                <a:gd name="connsiteY163" fmla="*/ 1037030 h 1917493"/>
                <a:gd name="connsiteX164" fmla="*/ 1321681 w 1377157"/>
                <a:gd name="connsiteY164" fmla="*/ 1012229 h 1917493"/>
                <a:gd name="connsiteX165" fmla="*/ 1325063 w 1377157"/>
                <a:gd name="connsiteY165" fmla="*/ 1003069 h 1917493"/>
                <a:gd name="connsiteX166" fmla="*/ 1334195 w 1377157"/>
                <a:gd name="connsiteY166" fmla="*/ 1006536 h 1917493"/>
                <a:gd name="connsiteX167" fmla="*/ 1334223 w 1377157"/>
                <a:gd name="connsiteY167" fmla="*/ 1006592 h 1917493"/>
                <a:gd name="connsiteX168" fmla="*/ 1344792 w 1377157"/>
                <a:gd name="connsiteY168" fmla="*/ 1032239 h 1917493"/>
                <a:gd name="connsiteX169" fmla="*/ 1340846 w 1377157"/>
                <a:gd name="connsiteY169" fmla="*/ 1041117 h 1917493"/>
                <a:gd name="connsiteX170" fmla="*/ 1338451 w 1377157"/>
                <a:gd name="connsiteY170" fmla="*/ 1041540 h 1917493"/>
                <a:gd name="connsiteX171" fmla="*/ 1294766 w 1377157"/>
                <a:gd name="connsiteY171" fmla="*/ 956988 h 1917493"/>
                <a:gd name="connsiteX172" fmla="*/ 1289129 w 1377157"/>
                <a:gd name="connsiteY172" fmla="*/ 953888 h 1917493"/>
                <a:gd name="connsiteX173" fmla="*/ 1273346 w 1377157"/>
                <a:gd name="connsiteY173" fmla="*/ 932046 h 1917493"/>
                <a:gd name="connsiteX174" fmla="*/ 1274614 w 1377157"/>
                <a:gd name="connsiteY174" fmla="*/ 922463 h 1917493"/>
                <a:gd name="connsiteX175" fmla="*/ 1284126 w 1377157"/>
                <a:gd name="connsiteY175" fmla="*/ 923492 h 1917493"/>
                <a:gd name="connsiteX176" fmla="*/ 1284197 w 1377157"/>
                <a:gd name="connsiteY176" fmla="*/ 923591 h 1917493"/>
                <a:gd name="connsiteX177" fmla="*/ 1300543 w 1377157"/>
                <a:gd name="connsiteY177" fmla="*/ 946279 h 1917493"/>
                <a:gd name="connsiteX178" fmla="*/ 1298669 w 1377157"/>
                <a:gd name="connsiteY178" fmla="*/ 955664 h 1917493"/>
                <a:gd name="connsiteX179" fmla="*/ 1298570 w 1377157"/>
                <a:gd name="connsiteY179" fmla="*/ 955720 h 1917493"/>
                <a:gd name="connsiteX180" fmla="*/ 1294766 w 1377157"/>
                <a:gd name="connsiteY180" fmla="*/ 956988 h 1917493"/>
                <a:gd name="connsiteX181" fmla="*/ 410498 w 1377157"/>
                <a:gd name="connsiteY181" fmla="*/ 951492 h 1917493"/>
                <a:gd name="connsiteX182" fmla="*/ 396406 w 1377157"/>
                <a:gd name="connsiteY182" fmla="*/ 951492 h 1917493"/>
                <a:gd name="connsiteX183" fmla="*/ 389360 w 1377157"/>
                <a:gd name="connsiteY183" fmla="*/ 944447 h 1917493"/>
                <a:gd name="connsiteX184" fmla="*/ 396406 w 1377157"/>
                <a:gd name="connsiteY184" fmla="*/ 937401 h 1917493"/>
                <a:gd name="connsiteX185" fmla="*/ 423321 w 1377157"/>
                <a:gd name="connsiteY185" fmla="*/ 937401 h 1917493"/>
                <a:gd name="connsiteX186" fmla="*/ 430367 w 1377157"/>
                <a:gd name="connsiteY186" fmla="*/ 944024 h 1917493"/>
                <a:gd name="connsiteX187" fmla="*/ 423899 w 1377157"/>
                <a:gd name="connsiteY187" fmla="*/ 951070 h 1917493"/>
                <a:gd name="connsiteX188" fmla="*/ 423744 w 1377157"/>
                <a:gd name="connsiteY188" fmla="*/ 951070 h 1917493"/>
                <a:gd name="connsiteX189" fmla="*/ 491526 w 1377157"/>
                <a:gd name="connsiteY189" fmla="*/ 943037 h 1917493"/>
                <a:gd name="connsiteX190" fmla="*/ 483846 w 1377157"/>
                <a:gd name="connsiteY190" fmla="*/ 936625 h 1917493"/>
                <a:gd name="connsiteX191" fmla="*/ 490258 w 1377157"/>
                <a:gd name="connsiteY191" fmla="*/ 928945 h 1917493"/>
                <a:gd name="connsiteX192" fmla="*/ 516469 w 1377157"/>
                <a:gd name="connsiteY192" fmla="*/ 922604 h 1917493"/>
                <a:gd name="connsiteX193" fmla="*/ 524783 w 1377157"/>
                <a:gd name="connsiteY193" fmla="*/ 927536 h 1917493"/>
                <a:gd name="connsiteX194" fmla="*/ 520034 w 1377157"/>
                <a:gd name="connsiteY194" fmla="*/ 935836 h 1917493"/>
                <a:gd name="connsiteX195" fmla="*/ 519992 w 1377157"/>
                <a:gd name="connsiteY195" fmla="*/ 935850 h 1917493"/>
                <a:gd name="connsiteX196" fmla="*/ 492936 w 1377157"/>
                <a:gd name="connsiteY196" fmla="*/ 942333 h 1917493"/>
                <a:gd name="connsiteX197" fmla="*/ 328342 w 1377157"/>
                <a:gd name="connsiteY197" fmla="*/ 943037 h 1917493"/>
                <a:gd name="connsiteX198" fmla="*/ 326933 w 1377157"/>
                <a:gd name="connsiteY198" fmla="*/ 943037 h 1917493"/>
                <a:gd name="connsiteX199" fmla="*/ 299876 w 1377157"/>
                <a:gd name="connsiteY199" fmla="*/ 936555 h 1917493"/>
                <a:gd name="connsiteX200" fmla="*/ 295916 w 1377157"/>
                <a:gd name="connsiteY200" fmla="*/ 927635 h 1917493"/>
                <a:gd name="connsiteX201" fmla="*/ 303540 w 1377157"/>
                <a:gd name="connsiteY201" fmla="*/ 923309 h 1917493"/>
                <a:gd name="connsiteX202" fmla="*/ 329610 w 1377157"/>
                <a:gd name="connsiteY202" fmla="*/ 929650 h 1917493"/>
                <a:gd name="connsiteX203" fmla="*/ 335050 w 1377157"/>
                <a:gd name="connsiteY203" fmla="*/ 937274 h 1917493"/>
                <a:gd name="connsiteX204" fmla="*/ 334965 w 1377157"/>
                <a:gd name="connsiteY204" fmla="*/ 937682 h 1917493"/>
                <a:gd name="connsiteX205" fmla="*/ 328905 w 1377157"/>
                <a:gd name="connsiteY205" fmla="*/ 942896 h 1917493"/>
                <a:gd name="connsiteX206" fmla="*/ 582983 w 1377157"/>
                <a:gd name="connsiteY206" fmla="*/ 914853 h 1917493"/>
                <a:gd name="connsiteX207" fmla="*/ 576642 w 1377157"/>
                <a:gd name="connsiteY207" fmla="*/ 910626 h 1917493"/>
                <a:gd name="connsiteX208" fmla="*/ 580418 w 1377157"/>
                <a:gd name="connsiteY208" fmla="*/ 901621 h 1917493"/>
                <a:gd name="connsiteX209" fmla="*/ 580446 w 1377157"/>
                <a:gd name="connsiteY209" fmla="*/ 901607 h 1917493"/>
                <a:gd name="connsiteX210" fmla="*/ 605530 w 1377157"/>
                <a:gd name="connsiteY210" fmla="*/ 891038 h 1917493"/>
                <a:gd name="connsiteX211" fmla="*/ 614549 w 1377157"/>
                <a:gd name="connsiteY211" fmla="*/ 894561 h 1917493"/>
                <a:gd name="connsiteX212" fmla="*/ 611181 w 1377157"/>
                <a:gd name="connsiteY212" fmla="*/ 903509 h 1917493"/>
                <a:gd name="connsiteX213" fmla="*/ 611026 w 1377157"/>
                <a:gd name="connsiteY213" fmla="*/ 903580 h 1917493"/>
                <a:gd name="connsiteX214" fmla="*/ 585520 w 1377157"/>
                <a:gd name="connsiteY214" fmla="*/ 914431 h 1917493"/>
                <a:gd name="connsiteX215" fmla="*/ 583546 w 1377157"/>
                <a:gd name="connsiteY215" fmla="*/ 914713 h 1917493"/>
                <a:gd name="connsiteX216" fmla="*/ 237449 w 1377157"/>
                <a:gd name="connsiteY216" fmla="*/ 913162 h 1917493"/>
                <a:gd name="connsiteX217" fmla="*/ 234490 w 1377157"/>
                <a:gd name="connsiteY217" fmla="*/ 912458 h 1917493"/>
                <a:gd name="connsiteX218" fmla="*/ 209688 w 1377157"/>
                <a:gd name="connsiteY218" fmla="*/ 899775 h 1917493"/>
                <a:gd name="connsiteX219" fmla="*/ 207151 w 1377157"/>
                <a:gd name="connsiteY219" fmla="*/ 890474 h 1917493"/>
                <a:gd name="connsiteX220" fmla="*/ 216311 w 1377157"/>
                <a:gd name="connsiteY220" fmla="*/ 887727 h 1917493"/>
                <a:gd name="connsiteX221" fmla="*/ 216452 w 1377157"/>
                <a:gd name="connsiteY221" fmla="*/ 887797 h 1917493"/>
                <a:gd name="connsiteX222" fmla="*/ 240408 w 1377157"/>
                <a:gd name="connsiteY222" fmla="*/ 900057 h 1917493"/>
                <a:gd name="connsiteX223" fmla="*/ 243649 w 1377157"/>
                <a:gd name="connsiteY223" fmla="*/ 909217 h 1917493"/>
                <a:gd name="connsiteX224" fmla="*/ 238013 w 1377157"/>
                <a:gd name="connsiteY224" fmla="*/ 912881 h 1917493"/>
                <a:gd name="connsiteX225" fmla="*/ 1231775 w 1377157"/>
                <a:gd name="connsiteY225" fmla="*/ 884979 h 1917493"/>
                <a:gd name="connsiteX226" fmla="*/ 1227125 w 1377157"/>
                <a:gd name="connsiteY226" fmla="*/ 883288 h 1917493"/>
                <a:gd name="connsiteX227" fmla="*/ 1206550 w 1377157"/>
                <a:gd name="connsiteY227" fmla="*/ 865954 h 1917493"/>
                <a:gd name="connsiteX228" fmla="*/ 1205198 w 1377157"/>
                <a:gd name="connsiteY228" fmla="*/ 856485 h 1917493"/>
                <a:gd name="connsiteX229" fmla="*/ 1205282 w 1377157"/>
                <a:gd name="connsiteY229" fmla="*/ 856372 h 1917493"/>
                <a:gd name="connsiteX230" fmla="*/ 1214864 w 1377157"/>
                <a:gd name="connsiteY230" fmla="*/ 855104 h 1917493"/>
                <a:gd name="connsiteX231" fmla="*/ 1236284 w 1377157"/>
                <a:gd name="connsiteY231" fmla="*/ 873000 h 1917493"/>
                <a:gd name="connsiteX232" fmla="*/ 1236284 w 1377157"/>
                <a:gd name="connsiteY232" fmla="*/ 882724 h 1917493"/>
                <a:gd name="connsiteX233" fmla="*/ 1232339 w 1377157"/>
                <a:gd name="connsiteY233" fmla="*/ 884556 h 1917493"/>
                <a:gd name="connsiteX234" fmla="*/ 670212 w 1377157"/>
                <a:gd name="connsiteY234" fmla="*/ 875114 h 1917493"/>
                <a:gd name="connsiteX235" fmla="*/ 663250 w 1377157"/>
                <a:gd name="connsiteY235" fmla="*/ 868265 h 1917493"/>
                <a:gd name="connsiteX236" fmla="*/ 667111 w 1377157"/>
                <a:gd name="connsiteY236" fmla="*/ 862009 h 1917493"/>
                <a:gd name="connsiteX237" fmla="*/ 691632 w 1377157"/>
                <a:gd name="connsiteY237" fmla="*/ 849890 h 1917493"/>
                <a:gd name="connsiteX238" fmla="*/ 701172 w 1377157"/>
                <a:gd name="connsiteY238" fmla="*/ 851975 h 1917493"/>
                <a:gd name="connsiteX239" fmla="*/ 699086 w 1377157"/>
                <a:gd name="connsiteY239" fmla="*/ 861516 h 1917493"/>
                <a:gd name="connsiteX240" fmla="*/ 697832 w 1377157"/>
                <a:gd name="connsiteY240" fmla="*/ 862150 h 1917493"/>
                <a:gd name="connsiteX241" fmla="*/ 673312 w 1377157"/>
                <a:gd name="connsiteY241" fmla="*/ 874269 h 1917493"/>
                <a:gd name="connsiteX242" fmla="*/ 670776 w 1377157"/>
                <a:gd name="connsiteY242" fmla="*/ 874692 h 1917493"/>
                <a:gd name="connsiteX243" fmla="*/ 156843 w 1377157"/>
                <a:gd name="connsiteY243" fmla="*/ 861868 h 1917493"/>
                <a:gd name="connsiteX244" fmla="*/ 152475 w 1377157"/>
                <a:gd name="connsiteY244" fmla="*/ 860318 h 1917493"/>
                <a:gd name="connsiteX245" fmla="*/ 131618 w 1377157"/>
                <a:gd name="connsiteY245" fmla="*/ 841716 h 1917493"/>
                <a:gd name="connsiteX246" fmla="*/ 131618 w 1377157"/>
                <a:gd name="connsiteY246" fmla="*/ 831993 h 1917493"/>
                <a:gd name="connsiteX247" fmla="*/ 141187 w 1377157"/>
                <a:gd name="connsiteY247" fmla="*/ 831979 h 1917493"/>
                <a:gd name="connsiteX248" fmla="*/ 141201 w 1377157"/>
                <a:gd name="connsiteY248" fmla="*/ 831993 h 1917493"/>
                <a:gd name="connsiteX249" fmla="*/ 161353 w 1377157"/>
                <a:gd name="connsiteY249" fmla="*/ 849890 h 1917493"/>
                <a:gd name="connsiteX250" fmla="*/ 162396 w 1377157"/>
                <a:gd name="connsiteY250" fmla="*/ 859402 h 1917493"/>
                <a:gd name="connsiteX251" fmla="*/ 162339 w 1377157"/>
                <a:gd name="connsiteY251" fmla="*/ 859472 h 1917493"/>
                <a:gd name="connsiteX252" fmla="*/ 156843 w 1377157"/>
                <a:gd name="connsiteY252" fmla="*/ 861868 h 1917493"/>
                <a:gd name="connsiteX253" fmla="*/ 756595 w 1377157"/>
                <a:gd name="connsiteY253" fmla="*/ 832275 h 1917493"/>
                <a:gd name="connsiteX254" fmla="*/ 750254 w 1377157"/>
                <a:gd name="connsiteY254" fmla="*/ 828188 h 1917493"/>
                <a:gd name="connsiteX255" fmla="*/ 753636 w 1377157"/>
                <a:gd name="connsiteY255" fmla="*/ 819169 h 1917493"/>
                <a:gd name="connsiteX256" fmla="*/ 779142 w 1377157"/>
                <a:gd name="connsiteY256" fmla="*/ 808178 h 1917493"/>
                <a:gd name="connsiteX257" fmla="*/ 787978 w 1377157"/>
                <a:gd name="connsiteY257" fmla="*/ 811856 h 1917493"/>
                <a:gd name="connsiteX258" fmla="*/ 788020 w 1377157"/>
                <a:gd name="connsiteY258" fmla="*/ 811983 h 1917493"/>
                <a:gd name="connsiteX259" fmla="*/ 784244 w 1377157"/>
                <a:gd name="connsiteY259" fmla="*/ 820987 h 1917493"/>
                <a:gd name="connsiteX260" fmla="*/ 784215 w 1377157"/>
                <a:gd name="connsiteY260" fmla="*/ 821001 h 1917493"/>
                <a:gd name="connsiteX261" fmla="*/ 759414 w 1377157"/>
                <a:gd name="connsiteY261" fmla="*/ 831570 h 1917493"/>
                <a:gd name="connsiteX262" fmla="*/ 756877 w 1377157"/>
                <a:gd name="connsiteY262" fmla="*/ 832275 h 1917493"/>
                <a:gd name="connsiteX263" fmla="*/ 1153424 w 1377157"/>
                <a:gd name="connsiteY263" fmla="*/ 830020 h 1917493"/>
                <a:gd name="connsiteX264" fmla="*/ 1150183 w 1377157"/>
                <a:gd name="connsiteY264" fmla="*/ 829316 h 1917493"/>
                <a:gd name="connsiteX265" fmla="*/ 1125944 w 1377157"/>
                <a:gd name="connsiteY265" fmla="*/ 817760 h 1917493"/>
                <a:gd name="connsiteX266" fmla="*/ 1122351 w 1377157"/>
                <a:gd name="connsiteY266" fmla="*/ 808896 h 1917493"/>
                <a:gd name="connsiteX267" fmla="*/ 1122421 w 1377157"/>
                <a:gd name="connsiteY267" fmla="*/ 808741 h 1917493"/>
                <a:gd name="connsiteX268" fmla="*/ 1131285 w 1377157"/>
                <a:gd name="connsiteY268" fmla="*/ 805148 h 1917493"/>
                <a:gd name="connsiteX269" fmla="*/ 1131440 w 1377157"/>
                <a:gd name="connsiteY269" fmla="*/ 805218 h 1917493"/>
                <a:gd name="connsiteX270" fmla="*/ 1156524 w 1377157"/>
                <a:gd name="connsiteY270" fmla="*/ 817196 h 1917493"/>
                <a:gd name="connsiteX271" fmla="*/ 1159582 w 1377157"/>
                <a:gd name="connsiteY271" fmla="*/ 826258 h 1917493"/>
                <a:gd name="connsiteX272" fmla="*/ 1153424 w 1377157"/>
                <a:gd name="connsiteY272" fmla="*/ 830020 h 1917493"/>
                <a:gd name="connsiteX273" fmla="*/ 847347 w 1377157"/>
                <a:gd name="connsiteY273" fmla="*/ 800145 h 1917493"/>
                <a:gd name="connsiteX274" fmla="*/ 839456 w 1377157"/>
                <a:gd name="connsiteY274" fmla="*/ 793945 h 1917493"/>
                <a:gd name="connsiteX275" fmla="*/ 845656 w 1377157"/>
                <a:gd name="connsiteY275" fmla="*/ 786053 h 1917493"/>
                <a:gd name="connsiteX276" fmla="*/ 872713 w 1377157"/>
                <a:gd name="connsiteY276" fmla="*/ 779994 h 1917493"/>
                <a:gd name="connsiteX277" fmla="*/ 880661 w 1377157"/>
                <a:gd name="connsiteY277" fmla="*/ 784940 h 1917493"/>
                <a:gd name="connsiteX278" fmla="*/ 880745 w 1377157"/>
                <a:gd name="connsiteY278" fmla="*/ 785349 h 1917493"/>
                <a:gd name="connsiteX279" fmla="*/ 875390 w 1377157"/>
                <a:gd name="connsiteY279" fmla="*/ 793381 h 1917493"/>
                <a:gd name="connsiteX280" fmla="*/ 849038 w 1377157"/>
                <a:gd name="connsiteY280" fmla="*/ 799300 h 1917493"/>
                <a:gd name="connsiteX281" fmla="*/ 847347 w 1377157"/>
                <a:gd name="connsiteY281" fmla="*/ 800145 h 1917493"/>
                <a:gd name="connsiteX282" fmla="*/ 1064363 w 1377157"/>
                <a:gd name="connsiteY282" fmla="*/ 796622 h 1917493"/>
                <a:gd name="connsiteX283" fmla="*/ 1062813 w 1377157"/>
                <a:gd name="connsiteY283" fmla="*/ 796622 h 1917493"/>
                <a:gd name="connsiteX284" fmla="*/ 1036320 w 1377157"/>
                <a:gd name="connsiteY284" fmla="*/ 791126 h 1917493"/>
                <a:gd name="connsiteX285" fmla="*/ 1030768 w 1377157"/>
                <a:gd name="connsiteY285" fmla="*/ 783587 h 1917493"/>
                <a:gd name="connsiteX286" fmla="*/ 1030824 w 1377157"/>
                <a:gd name="connsiteY286" fmla="*/ 783235 h 1917493"/>
                <a:gd name="connsiteX287" fmla="*/ 1038715 w 1377157"/>
                <a:gd name="connsiteY287" fmla="*/ 777598 h 1917493"/>
                <a:gd name="connsiteX288" fmla="*/ 1065913 w 1377157"/>
                <a:gd name="connsiteY288" fmla="*/ 783235 h 1917493"/>
                <a:gd name="connsiteX289" fmla="*/ 1070986 w 1377157"/>
                <a:gd name="connsiteY289" fmla="*/ 791549 h 1917493"/>
                <a:gd name="connsiteX290" fmla="*/ 1064081 w 1377157"/>
                <a:gd name="connsiteY290" fmla="*/ 796622 h 1917493"/>
                <a:gd name="connsiteX291" fmla="*/ 92020 w 1377157"/>
                <a:gd name="connsiteY291" fmla="*/ 791831 h 1917493"/>
                <a:gd name="connsiteX292" fmla="*/ 86525 w 1377157"/>
                <a:gd name="connsiteY292" fmla="*/ 789013 h 1917493"/>
                <a:gd name="connsiteX293" fmla="*/ 71023 w 1377157"/>
                <a:gd name="connsiteY293" fmla="*/ 765902 h 1917493"/>
                <a:gd name="connsiteX294" fmla="*/ 73532 w 1377157"/>
                <a:gd name="connsiteY294" fmla="*/ 756460 h 1917493"/>
                <a:gd name="connsiteX295" fmla="*/ 82720 w 1377157"/>
                <a:gd name="connsiteY295" fmla="*/ 758574 h 1917493"/>
                <a:gd name="connsiteX296" fmla="*/ 97657 w 1377157"/>
                <a:gd name="connsiteY296" fmla="*/ 781121 h 1917493"/>
                <a:gd name="connsiteX297" fmla="*/ 96107 w 1377157"/>
                <a:gd name="connsiteY297" fmla="*/ 790563 h 1917493"/>
                <a:gd name="connsiteX298" fmla="*/ 91880 w 1377157"/>
                <a:gd name="connsiteY298" fmla="*/ 791831 h 1917493"/>
                <a:gd name="connsiteX299" fmla="*/ 941763 w 1377157"/>
                <a:gd name="connsiteY299" fmla="*/ 785631 h 1917493"/>
                <a:gd name="connsiteX300" fmla="*/ 934717 w 1377157"/>
                <a:gd name="connsiteY300" fmla="*/ 778585 h 1917493"/>
                <a:gd name="connsiteX301" fmla="*/ 941763 w 1377157"/>
                <a:gd name="connsiteY301" fmla="*/ 771539 h 1917493"/>
                <a:gd name="connsiteX302" fmla="*/ 965015 w 1377157"/>
                <a:gd name="connsiteY302" fmla="*/ 771539 h 1917493"/>
                <a:gd name="connsiteX303" fmla="*/ 969524 w 1377157"/>
                <a:gd name="connsiteY303" fmla="*/ 771539 h 1917493"/>
                <a:gd name="connsiteX304" fmla="*/ 976429 w 1377157"/>
                <a:gd name="connsiteY304" fmla="*/ 778444 h 1917493"/>
                <a:gd name="connsiteX305" fmla="*/ 969383 w 1377157"/>
                <a:gd name="connsiteY305" fmla="*/ 785208 h 1917493"/>
                <a:gd name="connsiteX306" fmla="*/ 965015 w 1377157"/>
                <a:gd name="connsiteY306" fmla="*/ 785208 h 1917493"/>
                <a:gd name="connsiteX307" fmla="*/ 942468 w 1377157"/>
                <a:gd name="connsiteY307" fmla="*/ 785208 h 1917493"/>
                <a:gd name="connsiteX308" fmla="*/ 45517 w 1377157"/>
                <a:gd name="connsiteY308" fmla="*/ 708266 h 1917493"/>
                <a:gd name="connsiteX309" fmla="*/ 39176 w 1377157"/>
                <a:gd name="connsiteY309" fmla="*/ 704038 h 1917493"/>
                <a:gd name="connsiteX310" fmla="*/ 29170 w 1377157"/>
                <a:gd name="connsiteY310" fmla="*/ 678109 h 1917493"/>
                <a:gd name="connsiteX311" fmla="*/ 33327 w 1377157"/>
                <a:gd name="connsiteY311" fmla="*/ 669443 h 1917493"/>
                <a:gd name="connsiteX312" fmla="*/ 41994 w 1377157"/>
                <a:gd name="connsiteY312" fmla="*/ 673600 h 1917493"/>
                <a:gd name="connsiteX313" fmla="*/ 51858 w 1377157"/>
                <a:gd name="connsiteY313" fmla="*/ 698683 h 1917493"/>
                <a:gd name="connsiteX314" fmla="*/ 48195 w 1377157"/>
                <a:gd name="connsiteY314" fmla="*/ 707702 h 1917493"/>
                <a:gd name="connsiteX315" fmla="*/ 45376 w 1377157"/>
                <a:gd name="connsiteY315" fmla="*/ 708266 h 1917493"/>
                <a:gd name="connsiteX316" fmla="*/ 17333 w 1377157"/>
                <a:gd name="connsiteY316" fmla="*/ 616669 h 1917493"/>
                <a:gd name="connsiteX317" fmla="*/ 10569 w 1377157"/>
                <a:gd name="connsiteY317" fmla="*/ 611173 h 1917493"/>
                <a:gd name="connsiteX318" fmla="*/ 5778 w 1377157"/>
                <a:gd name="connsiteY318" fmla="*/ 583834 h 1917493"/>
                <a:gd name="connsiteX319" fmla="*/ 11555 w 1377157"/>
                <a:gd name="connsiteY319" fmla="*/ 576084 h 1917493"/>
                <a:gd name="connsiteX320" fmla="*/ 19292 w 1377157"/>
                <a:gd name="connsiteY320" fmla="*/ 581720 h 1917493"/>
                <a:gd name="connsiteX321" fmla="*/ 19306 w 1377157"/>
                <a:gd name="connsiteY321" fmla="*/ 581861 h 1917493"/>
                <a:gd name="connsiteX322" fmla="*/ 24097 w 1377157"/>
                <a:gd name="connsiteY322" fmla="*/ 608495 h 1917493"/>
                <a:gd name="connsiteX323" fmla="*/ 18742 w 1377157"/>
                <a:gd name="connsiteY323" fmla="*/ 616527 h 1917493"/>
                <a:gd name="connsiteX324" fmla="*/ 6905 w 1377157"/>
                <a:gd name="connsiteY324" fmla="*/ 521548 h 1917493"/>
                <a:gd name="connsiteX325" fmla="*/ 0 w 1377157"/>
                <a:gd name="connsiteY325" fmla="*/ 514784 h 1917493"/>
                <a:gd name="connsiteX326" fmla="*/ 0 w 1377157"/>
                <a:gd name="connsiteY326" fmla="*/ 504356 h 1917493"/>
                <a:gd name="connsiteX327" fmla="*/ 0 w 1377157"/>
                <a:gd name="connsiteY327" fmla="*/ 487023 h 1917493"/>
                <a:gd name="connsiteX328" fmla="*/ 7046 w 1377157"/>
                <a:gd name="connsiteY328" fmla="*/ 479977 h 1917493"/>
                <a:gd name="connsiteX329" fmla="*/ 14092 w 1377157"/>
                <a:gd name="connsiteY329" fmla="*/ 487023 h 1917493"/>
                <a:gd name="connsiteX330" fmla="*/ 14092 w 1377157"/>
                <a:gd name="connsiteY330" fmla="*/ 503933 h 1917493"/>
                <a:gd name="connsiteX331" fmla="*/ 14092 w 1377157"/>
                <a:gd name="connsiteY331" fmla="*/ 514079 h 1917493"/>
                <a:gd name="connsiteX332" fmla="*/ 7328 w 1377157"/>
                <a:gd name="connsiteY332" fmla="*/ 521125 h 1917493"/>
                <a:gd name="connsiteX333" fmla="*/ 949655 w 1377157"/>
                <a:gd name="connsiteY333" fmla="*/ 519998 h 1917493"/>
                <a:gd name="connsiteX334" fmla="*/ 942186 w 1377157"/>
                <a:gd name="connsiteY334" fmla="*/ 513093 h 1917493"/>
                <a:gd name="connsiteX335" fmla="*/ 948090 w 1377157"/>
                <a:gd name="connsiteY335" fmla="*/ 506343 h 1917493"/>
                <a:gd name="connsiteX336" fmla="*/ 948387 w 1377157"/>
                <a:gd name="connsiteY336" fmla="*/ 506329 h 1917493"/>
                <a:gd name="connsiteX337" fmla="*/ 949655 w 1377157"/>
                <a:gd name="connsiteY337" fmla="*/ 506329 h 1917493"/>
                <a:gd name="connsiteX338" fmla="*/ 975302 w 1377157"/>
                <a:gd name="connsiteY338" fmla="*/ 505342 h 1917493"/>
                <a:gd name="connsiteX339" fmla="*/ 982616 w 1377157"/>
                <a:gd name="connsiteY339" fmla="*/ 511500 h 1917493"/>
                <a:gd name="connsiteX340" fmla="*/ 982630 w 1377157"/>
                <a:gd name="connsiteY340" fmla="*/ 511684 h 1917493"/>
                <a:gd name="connsiteX341" fmla="*/ 976288 w 1377157"/>
                <a:gd name="connsiteY341" fmla="*/ 519011 h 1917493"/>
                <a:gd name="connsiteX342" fmla="*/ 949514 w 1377157"/>
                <a:gd name="connsiteY342" fmla="*/ 520139 h 1917493"/>
                <a:gd name="connsiteX343" fmla="*/ 880322 w 1377157"/>
                <a:gd name="connsiteY343" fmla="*/ 512811 h 1917493"/>
                <a:gd name="connsiteX344" fmla="*/ 878913 w 1377157"/>
                <a:gd name="connsiteY344" fmla="*/ 512811 h 1917493"/>
                <a:gd name="connsiteX345" fmla="*/ 876236 w 1377157"/>
                <a:gd name="connsiteY345" fmla="*/ 512811 h 1917493"/>
                <a:gd name="connsiteX346" fmla="*/ 851857 w 1377157"/>
                <a:gd name="connsiteY346" fmla="*/ 506329 h 1917493"/>
                <a:gd name="connsiteX347" fmla="*/ 846135 w 1377157"/>
                <a:gd name="connsiteY347" fmla="*/ 498423 h 1917493"/>
                <a:gd name="connsiteX348" fmla="*/ 854041 w 1377157"/>
                <a:gd name="connsiteY348" fmla="*/ 492688 h 1917493"/>
                <a:gd name="connsiteX349" fmla="*/ 855802 w 1377157"/>
                <a:gd name="connsiteY349" fmla="*/ 493223 h 1917493"/>
                <a:gd name="connsiteX350" fmla="*/ 879336 w 1377157"/>
                <a:gd name="connsiteY350" fmla="*/ 499424 h 1917493"/>
                <a:gd name="connsiteX351" fmla="*/ 881732 w 1377157"/>
                <a:gd name="connsiteY351" fmla="*/ 499424 h 1917493"/>
                <a:gd name="connsiteX352" fmla="*/ 888073 w 1377157"/>
                <a:gd name="connsiteY352" fmla="*/ 507174 h 1917493"/>
                <a:gd name="connsiteX353" fmla="*/ 880322 w 1377157"/>
                <a:gd name="connsiteY353" fmla="*/ 513516 h 1917493"/>
                <a:gd name="connsiteX354" fmla="*/ 1043084 w 1377157"/>
                <a:gd name="connsiteY354" fmla="*/ 506610 h 1917493"/>
                <a:gd name="connsiteX355" fmla="*/ 1035404 w 1377157"/>
                <a:gd name="connsiteY355" fmla="*/ 500903 h 1917493"/>
                <a:gd name="connsiteX356" fmla="*/ 1041111 w 1377157"/>
                <a:gd name="connsiteY356" fmla="*/ 493223 h 1917493"/>
                <a:gd name="connsiteX357" fmla="*/ 1066195 w 1377157"/>
                <a:gd name="connsiteY357" fmla="*/ 484204 h 1917493"/>
                <a:gd name="connsiteX358" fmla="*/ 1075510 w 1377157"/>
                <a:gd name="connsiteY358" fmla="*/ 487150 h 1917493"/>
                <a:gd name="connsiteX359" fmla="*/ 1072550 w 1377157"/>
                <a:gd name="connsiteY359" fmla="*/ 496464 h 1917493"/>
                <a:gd name="connsiteX360" fmla="*/ 1071550 w 1377157"/>
                <a:gd name="connsiteY360" fmla="*/ 496887 h 1917493"/>
                <a:gd name="connsiteX361" fmla="*/ 1044634 w 1377157"/>
                <a:gd name="connsiteY361" fmla="*/ 506047 h 1917493"/>
                <a:gd name="connsiteX362" fmla="*/ 1042943 w 1377157"/>
                <a:gd name="connsiteY362" fmla="*/ 506047 h 1917493"/>
                <a:gd name="connsiteX363" fmla="*/ 790980 w 1377157"/>
                <a:gd name="connsiteY363" fmla="*/ 479131 h 1917493"/>
                <a:gd name="connsiteX364" fmla="*/ 787598 w 1377157"/>
                <a:gd name="connsiteY364" fmla="*/ 478286 h 1917493"/>
                <a:gd name="connsiteX365" fmla="*/ 763782 w 1377157"/>
                <a:gd name="connsiteY365" fmla="*/ 463348 h 1917493"/>
                <a:gd name="connsiteX366" fmla="*/ 761288 w 1377157"/>
                <a:gd name="connsiteY366" fmla="*/ 453907 h 1917493"/>
                <a:gd name="connsiteX367" fmla="*/ 770716 w 1377157"/>
                <a:gd name="connsiteY367" fmla="*/ 451412 h 1917493"/>
                <a:gd name="connsiteX368" fmla="*/ 771674 w 1377157"/>
                <a:gd name="connsiteY368" fmla="*/ 452075 h 1917493"/>
                <a:gd name="connsiteX369" fmla="*/ 794361 w 1377157"/>
                <a:gd name="connsiteY369" fmla="*/ 466167 h 1917493"/>
                <a:gd name="connsiteX370" fmla="*/ 796898 w 1377157"/>
                <a:gd name="connsiteY370" fmla="*/ 475467 h 1917493"/>
                <a:gd name="connsiteX371" fmla="*/ 790980 w 1377157"/>
                <a:gd name="connsiteY371" fmla="*/ 479131 h 1917493"/>
                <a:gd name="connsiteX372" fmla="*/ 1127213 w 1377157"/>
                <a:gd name="connsiteY372" fmla="*/ 462080 h 1917493"/>
                <a:gd name="connsiteX373" fmla="*/ 1121999 w 1377157"/>
                <a:gd name="connsiteY373" fmla="*/ 459685 h 1917493"/>
                <a:gd name="connsiteX374" fmla="*/ 1121999 w 1377157"/>
                <a:gd name="connsiteY374" fmla="*/ 450102 h 1917493"/>
                <a:gd name="connsiteX375" fmla="*/ 1140600 w 1377157"/>
                <a:gd name="connsiteY375" fmla="*/ 431360 h 1917493"/>
                <a:gd name="connsiteX376" fmla="*/ 1150352 w 1377157"/>
                <a:gd name="connsiteY376" fmla="*/ 431839 h 1917493"/>
                <a:gd name="connsiteX377" fmla="*/ 1151028 w 1377157"/>
                <a:gd name="connsiteY377" fmla="*/ 440238 h 1917493"/>
                <a:gd name="connsiteX378" fmla="*/ 1131018 w 1377157"/>
                <a:gd name="connsiteY378" fmla="*/ 460389 h 1917493"/>
                <a:gd name="connsiteX379" fmla="*/ 1127072 w 1377157"/>
                <a:gd name="connsiteY379" fmla="*/ 462080 h 1917493"/>
                <a:gd name="connsiteX380" fmla="*/ 13246 w 1377157"/>
                <a:gd name="connsiteY380" fmla="*/ 425864 h 1917493"/>
                <a:gd name="connsiteX381" fmla="*/ 12260 w 1377157"/>
                <a:gd name="connsiteY381" fmla="*/ 425864 h 1917493"/>
                <a:gd name="connsiteX382" fmla="*/ 6342 w 1377157"/>
                <a:gd name="connsiteY382" fmla="*/ 418113 h 1917493"/>
                <a:gd name="connsiteX383" fmla="*/ 10851 w 1377157"/>
                <a:gd name="connsiteY383" fmla="*/ 390775 h 1917493"/>
                <a:gd name="connsiteX384" fmla="*/ 18644 w 1377157"/>
                <a:gd name="connsiteY384" fmla="*/ 385237 h 1917493"/>
                <a:gd name="connsiteX385" fmla="*/ 18883 w 1377157"/>
                <a:gd name="connsiteY385" fmla="*/ 385279 h 1917493"/>
                <a:gd name="connsiteX386" fmla="*/ 24379 w 1377157"/>
                <a:gd name="connsiteY386" fmla="*/ 393311 h 1917493"/>
                <a:gd name="connsiteX387" fmla="*/ 20011 w 1377157"/>
                <a:gd name="connsiteY387" fmla="*/ 419945 h 1917493"/>
                <a:gd name="connsiteX388" fmla="*/ 13105 w 1377157"/>
                <a:gd name="connsiteY388" fmla="*/ 425864 h 1917493"/>
                <a:gd name="connsiteX389" fmla="*/ 717138 w 1377157"/>
                <a:gd name="connsiteY389" fmla="*/ 418677 h 1917493"/>
                <a:gd name="connsiteX390" fmla="*/ 711924 w 1377157"/>
                <a:gd name="connsiteY390" fmla="*/ 416140 h 1917493"/>
                <a:gd name="connsiteX391" fmla="*/ 695155 w 1377157"/>
                <a:gd name="connsiteY391" fmla="*/ 393452 h 1917493"/>
                <a:gd name="connsiteX392" fmla="*/ 698015 w 1377157"/>
                <a:gd name="connsiteY392" fmla="*/ 384124 h 1917493"/>
                <a:gd name="connsiteX393" fmla="*/ 706710 w 1377157"/>
                <a:gd name="connsiteY393" fmla="*/ 385984 h 1917493"/>
                <a:gd name="connsiteX394" fmla="*/ 722493 w 1377157"/>
                <a:gd name="connsiteY394" fmla="*/ 407403 h 1917493"/>
                <a:gd name="connsiteX395" fmla="*/ 721577 w 1377157"/>
                <a:gd name="connsiteY395" fmla="*/ 416929 h 1917493"/>
                <a:gd name="connsiteX396" fmla="*/ 721507 w 1377157"/>
                <a:gd name="connsiteY396" fmla="*/ 416986 h 1917493"/>
                <a:gd name="connsiteX397" fmla="*/ 716997 w 1377157"/>
                <a:gd name="connsiteY397" fmla="*/ 418677 h 1917493"/>
                <a:gd name="connsiteX398" fmla="*/ 1177803 w 1377157"/>
                <a:gd name="connsiteY398" fmla="*/ 382461 h 1917493"/>
                <a:gd name="connsiteX399" fmla="*/ 1176112 w 1377157"/>
                <a:gd name="connsiteY399" fmla="*/ 382461 h 1917493"/>
                <a:gd name="connsiteX400" fmla="*/ 1171137 w 1377157"/>
                <a:gd name="connsiteY400" fmla="*/ 374287 h 1917493"/>
                <a:gd name="connsiteX401" fmla="*/ 1171180 w 1377157"/>
                <a:gd name="connsiteY401" fmla="*/ 374146 h 1917493"/>
                <a:gd name="connsiteX402" fmla="*/ 1175548 w 1377157"/>
                <a:gd name="connsiteY402" fmla="*/ 348358 h 1917493"/>
                <a:gd name="connsiteX403" fmla="*/ 1182524 w 1377157"/>
                <a:gd name="connsiteY403" fmla="*/ 342116 h 1917493"/>
                <a:gd name="connsiteX404" fmla="*/ 1183017 w 1377157"/>
                <a:gd name="connsiteY404" fmla="*/ 342158 h 1917493"/>
                <a:gd name="connsiteX405" fmla="*/ 1189217 w 1377157"/>
                <a:gd name="connsiteY405" fmla="*/ 349443 h 1917493"/>
                <a:gd name="connsiteX406" fmla="*/ 1189217 w 1377157"/>
                <a:gd name="connsiteY406" fmla="*/ 349486 h 1917493"/>
                <a:gd name="connsiteX407" fmla="*/ 1184426 w 1377157"/>
                <a:gd name="connsiteY407" fmla="*/ 377669 h 1917493"/>
                <a:gd name="connsiteX408" fmla="*/ 1177662 w 1377157"/>
                <a:gd name="connsiteY408" fmla="*/ 382461 h 1917493"/>
                <a:gd name="connsiteX409" fmla="*/ 671198 w 1377157"/>
                <a:gd name="connsiteY409" fmla="*/ 335112 h 1917493"/>
                <a:gd name="connsiteX410" fmla="*/ 664716 w 1377157"/>
                <a:gd name="connsiteY410" fmla="*/ 330602 h 1917493"/>
                <a:gd name="connsiteX411" fmla="*/ 655979 w 1377157"/>
                <a:gd name="connsiteY411" fmla="*/ 304250 h 1917493"/>
                <a:gd name="connsiteX412" fmla="*/ 660615 w 1377157"/>
                <a:gd name="connsiteY412" fmla="*/ 295655 h 1917493"/>
                <a:gd name="connsiteX413" fmla="*/ 660629 w 1377157"/>
                <a:gd name="connsiteY413" fmla="*/ 295655 h 1917493"/>
                <a:gd name="connsiteX414" fmla="*/ 669056 w 1377157"/>
                <a:gd name="connsiteY414" fmla="*/ 300192 h 1917493"/>
                <a:gd name="connsiteX415" fmla="*/ 669085 w 1377157"/>
                <a:gd name="connsiteY415" fmla="*/ 300305 h 1917493"/>
                <a:gd name="connsiteX416" fmla="*/ 677540 w 1377157"/>
                <a:gd name="connsiteY416" fmla="*/ 325952 h 1917493"/>
                <a:gd name="connsiteX417" fmla="*/ 673453 w 1377157"/>
                <a:gd name="connsiteY417" fmla="*/ 334689 h 1917493"/>
                <a:gd name="connsiteX418" fmla="*/ 671057 w 1377157"/>
                <a:gd name="connsiteY418" fmla="*/ 335112 h 1917493"/>
                <a:gd name="connsiteX419" fmla="*/ 33398 w 1377157"/>
                <a:gd name="connsiteY419" fmla="*/ 332293 h 1917493"/>
                <a:gd name="connsiteX420" fmla="*/ 31566 w 1377157"/>
                <a:gd name="connsiteY420" fmla="*/ 332293 h 1917493"/>
                <a:gd name="connsiteX421" fmla="*/ 26916 w 1377157"/>
                <a:gd name="connsiteY421" fmla="*/ 323712 h 1917493"/>
                <a:gd name="connsiteX422" fmla="*/ 26916 w 1377157"/>
                <a:gd name="connsiteY422" fmla="*/ 323697 h 1917493"/>
                <a:gd name="connsiteX423" fmla="*/ 35371 w 1377157"/>
                <a:gd name="connsiteY423" fmla="*/ 297346 h 1917493"/>
                <a:gd name="connsiteX424" fmla="*/ 43925 w 1377157"/>
                <a:gd name="connsiteY424" fmla="*/ 293047 h 1917493"/>
                <a:gd name="connsiteX425" fmla="*/ 44108 w 1377157"/>
                <a:gd name="connsiteY425" fmla="*/ 293118 h 1917493"/>
                <a:gd name="connsiteX426" fmla="*/ 48335 w 1377157"/>
                <a:gd name="connsiteY426" fmla="*/ 301700 h 1917493"/>
                <a:gd name="connsiteX427" fmla="*/ 48335 w 1377157"/>
                <a:gd name="connsiteY427" fmla="*/ 301714 h 1917493"/>
                <a:gd name="connsiteX428" fmla="*/ 40021 w 1377157"/>
                <a:gd name="connsiteY428" fmla="*/ 327643 h 1917493"/>
                <a:gd name="connsiteX429" fmla="*/ 33257 w 1377157"/>
                <a:gd name="connsiteY429" fmla="*/ 332293 h 1917493"/>
                <a:gd name="connsiteX430" fmla="*/ 644846 w 1377157"/>
                <a:gd name="connsiteY430" fmla="*/ 242810 h 1917493"/>
                <a:gd name="connsiteX431" fmla="*/ 638223 w 1377157"/>
                <a:gd name="connsiteY431" fmla="*/ 237737 h 1917493"/>
                <a:gd name="connsiteX432" fmla="*/ 631318 w 1377157"/>
                <a:gd name="connsiteY432" fmla="*/ 211385 h 1917493"/>
                <a:gd name="connsiteX433" fmla="*/ 635856 w 1377157"/>
                <a:gd name="connsiteY433" fmla="*/ 202958 h 1917493"/>
                <a:gd name="connsiteX434" fmla="*/ 635968 w 1377157"/>
                <a:gd name="connsiteY434" fmla="*/ 202930 h 1917493"/>
                <a:gd name="connsiteX435" fmla="*/ 644424 w 1377157"/>
                <a:gd name="connsiteY435" fmla="*/ 207721 h 1917493"/>
                <a:gd name="connsiteX436" fmla="*/ 651470 w 1377157"/>
                <a:gd name="connsiteY436" fmla="*/ 234355 h 1917493"/>
                <a:gd name="connsiteX437" fmla="*/ 646678 w 1377157"/>
                <a:gd name="connsiteY437" fmla="*/ 242627 h 1917493"/>
                <a:gd name="connsiteX438" fmla="*/ 646537 w 1377157"/>
                <a:gd name="connsiteY438" fmla="*/ 242669 h 1917493"/>
                <a:gd name="connsiteX439" fmla="*/ 67923 w 1377157"/>
                <a:gd name="connsiteY439" fmla="*/ 242810 h 1917493"/>
                <a:gd name="connsiteX440" fmla="*/ 64964 w 1377157"/>
                <a:gd name="connsiteY440" fmla="*/ 242810 h 1917493"/>
                <a:gd name="connsiteX441" fmla="*/ 61793 w 1377157"/>
                <a:gd name="connsiteY441" fmla="*/ 233777 h 1917493"/>
                <a:gd name="connsiteX442" fmla="*/ 61864 w 1377157"/>
                <a:gd name="connsiteY442" fmla="*/ 233650 h 1917493"/>
                <a:gd name="connsiteX443" fmla="*/ 74546 w 1377157"/>
                <a:gd name="connsiteY443" fmla="*/ 208989 h 1917493"/>
                <a:gd name="connsiteX444" fmla="*/ 83988 w 1377157"/>
                <a:gd name="connsiteY444" fmla="*/ 206312 h 1917493"/>
                <a:gd name="connsiteX445" fmla="*/ 86665 w 1377157"/>
                <a:gd name="connsiteY445" fmla="*/ 215612 h 1917493"/>
                <a:gd name="connsiteX446" fmla="*/ 74124 w 1377157"/>
                <a:gd name="connsiteY446" fmla="*/ 239710 h 1917493"/>
                <a:gd name="connsiteX447" fmla="*/ 67782 w 1377157"/>
                <a:gd name="connsiteY447" fmla="*/ 242810 h 1917493"/>
                <a:gd name="connsiteX448" fmla="*/ 117949 w 1377157"/>
                <a:gd name="connsiteY448" fmla="*/ 161077 h 1917493"/>
                <a:gd name="connsiteX449" fmla="*/ 113863 w 1377157"/>
                <a:gd name="connsiteY449" fmla="*/ 159667 h 1917493"/>
                <a:gd name="connsiteX450" fmla="*/ 112355 w 1377157"/>
                <a:gd name="connsiteY450" fmla="*/ 150226 h 1917493"/>
                <a:gd name="connsiteX451" fmla="*/ 112454 w 1377157"/>
                <a:gd name="connsiteY451" fmla="*/ 150085 h 1917493"/>
                <a:gd name="connsiteX452" fmla="*/ 130069 w 1377157"/>
                <a:gd name="connsiteY452" fmla="*/ 128524 h 1917493"/>
                <a:gd name="connsiteX453" fmla="*/ 139834 w 1377157"/>
                <a:gd name="connsiteY453" fmla="*/ 128383 h 1917493"/>
                <a:gd name="connsiteX454" fmla="*/ 140496 w 1377157"/>
                <a:gd name="connsiteY454" fmla="*/ 137543 h 1917493"/>
                <a:gd name="connsiteX455" fmla="*/ 123445 w 1377157"/>
                <a:gd name="connsiteY455" fmla="*/ 158399 h 1917493"/>
                <a:gd name="connsiteX456" fmla="*/ 117809 w 1377157"/>
                <a:gd name="connsiteY456" fmla="*/ 161077 h 1917493"/>
                <a:gd name="connsiteX457" fmla="*/ 615817 w 1377157"/>
                <a:gd name="connsiteY457" fmla="*/ 151635 h 1917493"/>
                <a:gd name="connsiteX458" fmla="*/ 609476 w 1377157"/>
                <a:gd name="connsiteY458" fmla="*/ 147408 h 1917493"/>
                <a:gd name="connsiteX459" fmla="*/ 597779 w 1377157"/>
                <a:gd name="connsiteY459" fmla="*/ 123451 h 1917493"/>
                <a:gd name="connsiteX460" fmla="*/ 600598 w 1377157"/>
                <a:gd name="connsiteY460" fmla="*/ 114151 h 1917493"/>
                <a:gd name="connsiteX461" fmla="*/ 609828 w 1377157"/>
                <a:gd name="connsiteY461" fmla="*/ 116687 h 1917493"/>
                <a:gd name="connsiteX462" fmla="*/ 609898 w 1377157"/>
                <a:gd name="connsiteY462" fmla="*/ 116828 h 1917493"/>
                <a:gd name="connsiteX463" fmla="*/ 622158 w 1377157"/>
                <a:gd name="connsiteY463" fmla="*/ 142053 h 1917493"/>
                <a:gd name="connsiteX464" fmla="*/ 618495 w 1377157"/>
                <a:gd name="connsiteY464" fmla="*/ 151071 h 1917493"/>
                <a:gd name="connsiteX465" fmla="*/ 615676 w 1377157"/>
                <a:gd name="connsiteY465" fmla="*/ 151635 h 1917493"/>
                <a:gd name="connsiteX466" fmla="*/ 184323 w 1377157"/>
                <a:gd name="connsiteY466" fmla="*/ 92167 h 1917493"/>
                <a:gd name="connsiteX467" fmla="*/ 177319 w 1377157"/>
                <a:gd name="connsiteY467" fmla="*/ 85643 h 1917493"/>
                <a:gd name="connsiteX468" fmla="*/ 179954 w 1377157"/>
                <a:gd name="connsiteY468" fmla="*/ 80048 h 1917493"/>
                <a:gd name="connsiteX469" fmla="*/ 202219 w 1377157"/>
                <a:gd name="connsiteY469" fmla="*/ 63279 h 1917493"/>
                <a:gd name="connsiteX470" fmla="*/ 211802 w 1377157"/>
                <a:gd name="connsiteY470" fmla="*/ 64970 h 1917493"/>
                <a:gd name="connsiteX471" fmla="*/ 210111 w 1377157"/>
                <a:gd name="connsiteY471" fmla="*/ 74552 h 1917493"/>
                <a:gd name="connsiteX472" fmla="*/ 188691 w 1377157"/>
                <a:gd name="connsiteY472" fmla="*/ 90617 h 1917493"/>
                <a:gd name="connsiteX473" fmla="*/ 184182 w 1377157"/>
                <a:gd name="connsiteY473" fmla="*/ 92167 h 1917493"/>
                <a:gd name="connsiteX474" fmla="*/ 562268 w 1377157"/>
                <a:gd name="connsiteY474" fmla="*/ 73002 h 1917493"/>
                <a:gd name="connsiteX475" fmla="*/ 557617 w 1377157"/>
                <a:gd name="connsiteY475" fmla="*/ 71170 h 1917493"/>
                <a:gd name="connsiteX476" fmla="*/ 537325 w 1377157"/>
                <a:gd name="connsiteY476" fmla="*/ 55105 h 1917493"/>
                <a:gd name="connsiteX477" fmla="*/ 534831 w 1377157"/>
                <a:gd name="connsiteY477" fmla="*/ 45664 h 1917493"/>
                <a:gd name="connsiteX478" fmla="*/ 544258 w 1377157"/>
                <a:gd name="connsiteY478" fmla="*/ 43170 h 1917493"/>
                <a:gd name="connsiteX479" fmla="*/ 545216 w 1377157"/>
                <a:gd name="connsiteY479" fmla="*/ 43832 h 1917493"/>
                <a:gd name="connsiteX480" fmla="*/ 567341 w 1377157"/>
                <a:gd name="connsiteY480" fmla="*/ 61447 h 1917493"/>
                <a:gd name="connsiteX481" fmla="*/ 567341 w 1377157"/>
                <a:gd name="connsiteY481" fmla="*/ 71170 h 1917493"/>
                <a:gd name="connsiteX482" fmla="*/ 562127 w 1377157"/>
                <a:gd name="connsiteY482" fmla="*/ 73002 h 1917493"/>
                <a:gd name="connsiteX483" fmla="*/ 265633 w 1377157"/>
                <a:gd name="connsiteY483" fmla="*/ 42000 h 1917493"/>
                <a:gd name="connsiteX484" fmla="*/ 258939 w 1377157"/>
                <a:gd name="connsiteY484" fmla="*/ 34884 h 1917493"/>
                <a:gd name="connsiteX485" fmla="*/ 262814 w 1377157"/>
                <a:gd name="connsiteY485" fmla="*/ 28894 h 1917493"/>
                <a:gd name="connsiteX486" fmla="*/ 288603 w 1377157"/>
                <a:gd name="connsiteY486" fmla="*/ 18325 h 1917493"/>
                <a:gd name="connsiteX487" fmla="*/ 297481 w 1377157"/>
                <a:gd name="connsiteY487" fmla="*/ 22412 h 1917493"/>
                <a:gd name="connsiteX488" fmla="*/ 293394 w 1377157"/>
                <a:gd name="connsiteY488" fmla="*/ 31290 h 1917493"/>
                <a:gd name="connsiteX489" fmla="*/ 268451 w 1377157"/>
                <a:gd name="connsiteY489" fmla="*/ 41295 h 1917493"/>
                <a:gd name="connsiteX490" fmla="*/ 265492 w 1377157"/>
                <a:gd name="connsiteY490" fmla="*/ 42000 h 1917493"/>
                <a:gd name="connsiteX491" fmla="*/ 479407 w 1377157"/>
                <a:gd name="connsiteY491" fmla="*/ 26076 h 1917493"/>
                <a:gd name="connsiteX492" fmla="*/ 477434 w 1377157"/>
                <a:gd name="connsiteY492" fmla="*/ 26076 h 1917493"/>
                <a:gd name="connsiteX493" fmla="*/ 451505 w 1377157"/>
                <a:gd name="connsiteY493" fmla="*/ 19312 h 1917493"/>
                <a:gd name="connsiteX494" fmla="*/ 446150 w 1377157"/>
                <a:gd name="connsiteY494" fmla="*/ 11280 h 1917493"/>
                <a:gd name="connsiteX495" fmla="*/ 454323 w 1377157"/>
                <a:gd name="connsiteY495" fmla="*/ 5925 h 1917493"/>
                <a:gd name="connsiteX496" fmla="*/ 481521 w 1377157"/>
                <a:gd name="connsiteY496" fmla="*/ 12970 h 1917493"/>
                <a:gd name="connsiteX497" fmla="*/ 485636 w 1377157"/>
                <a:gd name="connsiteY497" fmla="*/ 21820 h 1917493"/>
                <a:gd name="connsiteX498" fmla="*/ 479407 w 1377157"/>
                <a:gd name="connsiteY498" fmla="*/ 26358 h 1917493"/>
                <a:gd name="connsiteX499" fmla="*/ 357512 w 1377157"/>
                <a:gd name="connsiteY499" fmla="*/ 15789 h 1917493"/>
                <a:gd name="connsiteX500" fmla="*/ 350748 w 1377157"/>
                <a:gd name="connsiteY500" fmla="*/ 9729 h 1917493"/>
                <a:gd name="connsiteX501" fmla="*/ 356272 w 1377157"/>
                <a:gd name="connsiteY501" fmla="*/ 2162 h 1917493"/>
                <a:gd name="connsiteX502" fmla="*/ 356666 w 1377157"/>
                <a:gd name="connsiteY502" fmla="*/ 2120 h 1917493"/>
                <a:gd name="connsiteX503" fmla="*/ 384850 w 1377157"/>
                <a:gd name="connsiteY503" fmla="*/ 6 h 1917493"/>
                <a:gd name="connsiteX504" fmla="*/ 391896 w 1377157"/>
                <a:gd name="connsiteY504" fmla="*/ 6474 h 1917493"/>
                <a:gd name="connsiteX505" fmla="*/ 391896 w 1377157"/>
                <a:gd name="connsiteY505" fmla="*/ 6629 h 1917493"/>
                <a:gd name="connsiteX506" fmla="*/ 385273 w 1377157"/>
                <a:gd name="connsiteY506" fmla="*/ 13675 h 1917493"/>
                <a:gd name="connsiteX507" fmla="*/ 358640 w 1377157"/>
                <a:gd name="connsiteY507" fmla="*/ 15648 h 191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Lst>
              <a:rect l="l" t="t" r="r" b="b"/>
              <a:pathLst>
                <a:path w="1377157" h="1917493">
                  <a:moveTo>
                    <a:pt x="615817" y="1917494"/>
                  </a:moveTo>
                  <a:lnTo>
                    <a:pt x="602852" y="1917494"/>
                  </a:lnTo>
                  <a:cubicBezTo>
                    <a:pt x="598963" y="1917494"/>
                    <a:pt x="595806" y="1914337"/>
                    <a:pt x="595806" y="1910448"/>
                  </a:cubicBezTo>
                  <a:cubicBezTo>
                    <a:pt x="595806" y="1906558"/>
                    <a:pt x="598963" y="1903402"/>
                    <a:pt x="602852" y="1903402"/>
                  </a:cubicBezTo>
                  <a:lnTo>
                    <a:pt x="630191" y="1903402"/>
                  </a:lnTo>
                  <a:cubicBezTo>
                    <a:pt x="633756" y="1903162"/>
                    <a:pt x="636856" y="1905868"/>
                    <a:pt x="637082" y="1909447"/>
                  </a:cubicBezTo>
                  <a:cubicBezTo>
                    <a:pt x="637110" y="1909687"/>
                    <a:pt x="637110" y="1909926"/>
                    <a:pt x="637096" y="1910166"/>
                  </a:cubicBezTo>
                  <a:cubicBezTo>
                    <a:pt x="637180" y="1913985"/>
                    <a:pt x="634151" y="1917127"/>
                    <a:pt x="630332" y="1917212"/>
                  </a:cubicBezTo>
                  <a:cubicBezTo>
                    <a:pt x="630332" y="1917212"/>
                    <a:pt x="630332" y="1917212"/>
                    <a:pt x="630332" y="1917212"/>
                  </a:cubicBezTo>
                  <a:close/>
                  <a:moveTo>
                    <a:pt x="534366" y="1914816"/>
                  </a:moveTo>
                  <a:lnTo>
                    <a:pt x="534366" y="1914816"/>
                  </a:lnTo>
                  <a:lnTo>
                    <a:pt x="506886" y="1912702"/>
                  </a:lnTo>
                  <a:cubicBezTo>
                    <a:pt x="502997" y="1912392"/>
                    <a:pt x="500094" y="1908982"/>
                    <a:pt x="500404" y="1905093"/>
                  </a:cubicBezTo>
                  <a:cubicBezTo>
                    <a:pt x="500714" y="1901203"/>
                    <a:pt x="504125" y="1898300"/>
                    <a:pt x="508014" y="1898611"/>
                  </a:cubicBezTo>
                  <a:lnTo>
                    <a:pt x="535211" y="1900583"/>
                  </a:lnTo>
                  <a:cubicBezTo>
                    <a:pt x="539101" y="1900583"/>
                    <a:pt x="542257" y="1903740"/>
                    <a:pt x="542257" y="1907629"/>
                  </a:cubicBezTo>
                  <a:cubicBezTo>
                    <a:pt x="542257" y="1911519"/>
                    <a:pt x="539101" y="1914675"/>
                    <a:pt x="535211" y="1914675"/>
                  </a:cubicBezTo>
                  <a:close/>
                  <a:moveTo>
                    <a:pt x="698678" y="1914816"/>
                  </a:moveTo>
                  <a:cubicBezTo>
                    <a:pt x="694788" y="1914816"/>
                    <a:pt x="691632" y="1911660"/>
                    <a:pt x="691632" y="1907770"/>
                  </a:cubicBezTo>
                  <a:cubicBezTo>
                    <a:pt x="691632" y="1903881"/>
                    <a:pt x="694788" y="1900724"/>
                    <a:pt x="698678" y="1900724"/>
                  </a:cubicBezTo>
                  <a:lnTo>
                    <a:pt x="725734" y="1898188"/>
                  </a:lnTo>
                  <a:cubicBezTo>
                    <a:pt x="729623" y="1897793"/>
                    <a:pt x="733090" y="1900640"/>
                    <a:pt x="733485" y="1904529"/>
                  </a:cubicBezTo>
                  <a:cubicBezTo>
                    <a:pt x="733879" y="1908418"/>
                    <a:pt x="731033" y="1911885"/>
                    <a:pt x="727143" y="1912280"/>
                  </a:cubicBezTo>
                  <a:lnTo>
                    <a:pt x="699664" y="1914816"/>
                  </a:lnTo>
                  <a:close/>
                  <a:moveTo>
                    <a:pt x="438682" y="1905515"/>
                  </a:moveTo>
                  <a:lnTo>
                    <a:pt x="438682" y="1905515"/>
                  </a:lnTo>
                  <a:lnTo>
                    <a:pt x="410498" y="1901147"/>
                  </a:lnTo>
                  <a:cubicBezTo>
                    <a:pt x="406777" y="1900569"/>
                    <a:pt x="404213" y="1897117"/>
                    <a:pt x="404720" y="1893397"/>
                  </a:cubicBezTo>
                  <a:cubicBezTo>
                    <a:pt x="405298" y="1889662"/>
                    <a:pt x="408722" y="1887055"/>
                    <a:pt x="412471" y="1887478"/>
                  </a:cubicBezTo>
                  <a:cubicBezTo>
                    <a:pt x="421489" y="1888887"/>
                    <a:pt x="430508" y="1890014"/>
                    <a:pt x="439527" y="1891282"/>
                  </a:cubicBezTo>
                  <a:cubicBezTo>
                    <a:pt x="443233" y="1891719"/>
                    <a:pt x="445897" y="1895073"/>
                    <a:pt x="445460" y="1898794"/>
                  </a:cubicBezTo>
                  <a:cubicBezTo>
                    <a:pt x="445460" y="1898822"/>
                    <a:pt x="445446" y="1898864"/>
                    <a:pt x="445446" y="1898892"/>
                  </a:cubicBezTo>
                  <a:cubicBezTo>
                    <a:pt x="445291" y="1902542"/>
                    <a:pt x="442331" y="1905445"/>
                    <a:pt x="438682" y="1905515"/>
                  </a:cubicBezTo>
                  <a:close/>
                  <a:moveTo>
                    <a:pt x="793516" y="1901992"/>
                  </a:moveTo>
                  <a:cubicBezTo>
                    <a:pt x="789627" y="1902345"/>
                    <a:pt x="786188" y="1899470"/>
                    <a:pt x="785836" y="1895581"/>
                  </a:cubicBezTo>
                  <a:cubicBezTo>
                    <a:pt x="785484" y="1891691"/>
                    <a:pt x="788358" y="1888253"/>
                    <a:pt x="792248" y="1887901"/>
                  </a:cubicBezTo>
                  <a:cubicBezTo>
                    <a:pt x="801126" y="1886210"/>
                    <a:pt x="810004" y="1884519"/>
                    <a:pt x="818882" y="1882546"/>
                  </a:cubicBezTo>
                  <a:cubicBezTo>
                    <a:pt x="822475" y="1881277"/>
                    <a:pt x="826421" y="1883180"/>
                    <a:pt x="827689" y="1886773"/>
                  </a:cubicBezTo>
                  <a:cubicBezTo>
                    <a:pt x="828943" y="1890366"/>
                    <a:pt x="827055" y="1894313"/>
                    <a:pt x="823461" y="1895581"/>
                  </a:cubicBezTo>
                  <a:cubicBezTo>
                    <a:pt x="822940" y="1895764"/>
                    <a:pt x="822391" y="1895877"/>
                    <a:pt x="821841" y="1895933"/>
                  </a:cubicBezTo>
                  <a:lnTo>
                    <a:pt x="794784" y="1901429"/>
                  </a:lnTo>
                  <a:close/>
                  <a:moveTo>
                    <a:pt x="343984" y="1890719"/>
                  </a:moveTo>
                  <a:lnTo>
                    <a:pt x="342716" y="1890719"/>
                  </a:lnTo>
                  <a:lnTo>
                    <a:pt x="315659" y="1885646"/>
                  </a:lnTo>
                  <a:cubicBezTo>
                    <a:pt x="311995" y="1884941"/>
                    <a:pt x="309585" y="1881404"/>
                    <a:pt x="310276" y="1877740"/>
                  </a:cubicBezTo>
                  <a:cubicBezTo>
                    <a:pt x="310290" y="1877698"/>
                    <a:pt x="310290" y="1877656"/>
                    <a:pt x="310304" y="1877613"/>
                  </a:cubicBezTo>
                  <a:cubicBezTo>
                    <a:pt x="311079" y="1873935"/>
                    <a:pt x="314616" y="1871512"/>
                    <a:pt x="318336" y="1872118"/>
                  </a:cubicBezTo>
                  <a:cubicBezTo>
                    <a:pt x="327214" y="1873950"/>
                    <a:pt x="336092" y="1875641"/>
                    <a:pt x="345111" y="1877191"/>
                  </a:cubicBezTo>
                  <a:cubicBezTo>
                    <a:pt x="349000" y="1877501"/>
                    <a:pt x="351904" y="1880911"/>
                    <a:pt x="351594" y="1884800"/>
                  </a:cubicBezTo>
                  <a:cubicBezTo>
                    <a:pt x="351284" y="1888690"/>
                    <a:pt x="347873" y="1891593"/>
                    <a:pt x="343984" y="1891282"/>
                  </a:cubicBezTo>
                  <a:close/>
                  <a:moveTo>
                    <a:pt x="886523" y="1879023"/>
                  </a:moveTo>
                  <a:cubicBezTo>
                    <a:pt x="882718" y="1878811"/>
                    <a:pt x="879801" y="1875556"/>
                    <a:pt x="880012" y="1871751"/>
                  </a:cubicBezTo>
                  <a:cubicBezTo>
                    <a:pt x="880153" y="1868989"/>
                    <a:pt x="881943" y="1866579"/>
                    <a:pt x="884550" y="1865635"/>
                  </a:cubicBezTo>
                  <a:cubicBezTo>
                    <a:pt x="893146" y="1862958"/>
                    <a:pt x="901742" y="1859998"/>
                    <a:pt x="910197" y="1857039"/>
                  </a:cubicBezTo>
                  <a:cubicBezTo>
                    <a:pt x="913692" y="1855743"/>
                    <a:pt x="917595" y="1857518"/>
                    <a:pt x="918892" y="1861013"/>
                  </a:cubicBezTo>
                  <a:cubicBezTo>
                    <a:pt x="918906" y="1861055"/>
                    <a:pt x="918920" y="1861084"/>
                    <a:pt x="918934" y="1861126"/>
                  </a:cubicBezTo>
                  <a:cubicBezTo>
                    <a:pt x="920174" y="1864663"/>
                    <a:pt x="918356" y="1868538"/>
                    <a:pt x="914848" y="1869863"/>
                  </a:cubicBezTo>
                  <a:lnTo>
                    <a:pt x="888636" y="1878741"/>
                  </a:lnTo>
                  <a:close/>
                  <a:moveTo>
                    <a:pt x="249850" y="1871695"/>
                  </a:moveTo>
                  <a:lnTo>
                    <a:pt x="248441" y="1871695"/>
                  </a:lnTo>
                  <a:lnTo>
                    <a:pt x="221666" y="1865494"/>
                  </a:lnTo>
                  <a:cubicBezTo>
                    <a:pt x="218002" y="1864635"/>
                    <a:pt x="215733" y="1860985"/>
                    <a:pt x="216593" y="1857321"/>
                  </a:cubicBezTo>
                  <a:cubicBezTo>
                    <a:pt x="217452" y="1853657"/>
                    <a:pt x="221102" y="1851388"/>
                    <a:pt x="224766" y="1852248"/>
                  </a:cubicBezTo>
                  <a:lnTo>
                    <a:pt x="251400" y="1858307"/>
                  </a:lnTo>
                  <a:cubicBezTo>
                    <a:pt x="255064" y="1859069"/>
                    <a:pt x="257417" y="1862648"/>
                    <a:pt x="256656" y="1866298"/>
                  </a:cubicBezTo>
                  <a:cubicBezTo>
                    <a:pt x="256642" y="1866368"/>
                    <a:pt x="256628" y="1866425"/>
                    <a:pt x="256614" y="1866481"/>
                  </a:cubicBezTo>
                  <a:cubicBezTo>
                    <a:pt x="255853" y="1869469"/>
                    <a:pt x="253218" y="1871596"/>
                    <a:pt x="250132" y="1871695"/>
                  </a:cubicBezTo>
                  <a:close/>
                  <a:moveTo>
                    <a:pt x="975865" y="1843511"/>
                  </a:moveTo>
                  <a:cubicBezTo>
                    <a:pt x="973202" y="1843525"/>
                    <a:pt x="970778" y="1841989"/>
                    <a:pt x="969665" y="1839565"/>
                  </a:cubicBezTo>
                  <a:cubicBezTo>
                    <a:pt x="968030" y="1836296"/>
                    <a:pt x="969355" y="1832322"/>
                    <a:pt x="972625" y="1830673"/>
                  </a:cubicBezTo>
                  <a:cubicBezTo>
                    <a:pt x="972723" y="1830631"/>
                    <a:pt x="972808" y="1830589"/>
                    <a:pt x="972906" y="1830546"/>
                  </a:cubicBezTo>
                  <a:cubicBezTo>
                    <a:pt x="981079" y="1826601"/>
                    <a:pt x="989253" y="1822655"/>
                    <a:pt x="997285" y="1818427"/>
                  </a:cubicBezTo>
                  <a:cubicBezTo>
                    <a:pt x="1000597" y="1816708"/>
                    <a:pt x="1004684" y="1817991"/>
                    <a:pt x="1006403" y="1821316"/>
                  </a:cubicBezTo>
                  <a:cubicBezTo>
                    <a:pt x="1006417" y="1821330"/>
                    <a:pt x="1006431" y="1821359"/>
                    <a:pt x="1006445" y="1821387"/>
                  </a:cubicBezTo>
                  <a:cubicBezTo>
                    <a:pt x="1008192" y="1824769"/>
                    <a:pt x="1006868" y="1828940"/>
                    <a:pt x="1003486" y="1830687"/>
                  </a:cubicBezTo>
                  <a:cubicBezTo>
                    <a:pt x="995312" y="1834915"/>
                    <a:pt x="986998" y="1839002"/>
                    <a:pt x="978684" y="1842947"/>
                  </a:cubicBezTo>
                  <a:cubicBezTo>
                    <a:pt x="978008" y="1843765"/>
                    <a:pt x="977134" y="1844385"/>
                    <a:pt x="976148" y="1844779"/>
                  </a:cubicBezTo>
                  <a:close/>
                  <a:moveTo>
                    <a:pt x="1059431" y="1796726"/>
                  </a:moveTo>
                  <a:cubicBezTo>
                    <a:pt x="1057176" y="1796740"/>
                    <a:pt x="1055062" y="1795627"/>
                    <a:pt x="1053794" y="1793767"/>
                  </a:cubicBezTo>
                  <a:cubicBezTo>
                    <a:pt x="1051694" y="1790582"/>
                    <a:pt x="1052568" y="1786298"/>
                    <a:pt x="1055739" y="1784198"/>
                  </a:cubicBezTo>
                  <a:cubicBezTo>
                    <a:pt x="1055753" y="1784198"/>
                    <a:pt x="1055753" y="1784184"/>
                    <a:pt x="1055767" y="1784184"/>
                  </a:cubicBezTo>
                  <a:cubicBezTo>
                    <a:pt x="1063236" y="1779252"/>
                    <a:pt x="1070704" y="1774038"/>
                    <a:pt x="1078032" y="1768824"/>
                  </a:cubicBezTo>
                  <a:cubicBezTo>
                    <a:pt x="1081062" y="1766611"/>
                    <a:pt x="1085332" y="1767274"/>
                    <a:pt x="1087544" y="1770303"/>
                  </a:cubicBezTo>
                  <a:cubicBezTo>
                    <a:pt x="1089756" y="1773333"/>
                    <a:pt x="1089094" y="1777603"/>
                    <a:pt x="1086064" y="1779816"/>
                  </a:cubicBezTo>
                  <a:cubicBezTo>
                    <a:pt x="1078596" y="1785311"/>
                    <a:pt x="1070986" y="1790525"/>
                    <a:pt x="1063236" y="1795599"/>
                  </a:cubicBezTo>
                  <a:cubicBezTo>
                    <a:pt x="1062305" y="1796585"/>
                    <a:pt x="1061065" y="1797233"/>
                    <a:pt x="1059713" y="1797431"/>
                  </a:cubicBezTo>
                  <a:close/>
                  <a:moveTo>
                    <a:pt x="1135104" y="1737963"/>
                  </a:moveTo>
                  <a:cubicBezTo>
                    <a:pt x="1131370" y="1737976"/>
                    <a:pt x="1128326" y="1734975"/>
                    <a:pt x="1128312" y="1731241"/>
                  </a:cubicBezTo>
                  <a:cubicBezTo>
                    <a:pt x="1128298" y="1729282"/>
                    <a:pt x="1129129" y="1727422"/>
                    <a:pt x="1130595" y="1726125"/>
                  </a:cubicBezTo>
                  <a:cubicBezTo>
                    <a:pt x="1137218" y="1720066"/>
                    <a:pt x="1143841" y="1713865"/>
                    <a:pt x="1150324" y="1707524"/>
                  </a:cubicBezTo>
                  <a:cubicBezTo>
                    <a:pt x="1153015" y="1704861"/>
                    <a:pt x="1157355" y="1704861"/>
                    <a:pt x="1160047" y="1707524"/>
                  </a:cubicBezTo>
                  <a:cubicBezTo>
                    <a:pt x="1162640" y="1710244"/>
                    <a:pt x="1162640" y="1714528"/>
                    <a:pt x="1160047" y="1717248"/>
                  </a:cubicBezTo>
                  <a:cubicBezTo>
                    <a:pt x="1153424" y="1723730"/>
                    <a:pt x="1146660" y="1730071"/>
                    <a:pt x="1139896" y="1736271"/>
                  </a:cubicBezTo>
                  <a:cubicBezTo>
                    <a:pt x="1138740" y="1737610"/>
                    <a:pt x="1137133" y="1738456"/>
                    <a:pt x="1135386" y="1738667"/>
                  </a:cubicBezTo>
                  <a:close/>
                  <a:moveTo>
                    <a:pt x="1201477" y="1668771"/>
                  </a:moveTo>
                  <a:cubicBezTo>
                    <a:pt x="1199871" y="1668828"/>
                    <a:pt x="1198321" y="1668264"/>
                    <a:pt x="1197109" y="1667221"/>
                  </a:cubicBezTo>
                  <a:cubicBezTo>
                    <a:pt x="1194234" y="1664839"/>
                    <a:pt x="1193825" y="1660570"/>
                    <a:pt x="1196221" y="1657695"/>
                  </a:cubicBezTo>
                  <a:cubicBezTo>
                    <a:pt x="1196235" y="1657681"/>
                    <a:pt x="1196249" y="1657653"/>
                    <a:pt x="1196263" y="1657639"/>
                  </a:cubicBezTo>
                  <a:cubicBezTo>
                    <a:pt x="1202041" y="1650593"/>
                    <a:pt x="1207678" y="1643547"/>
                    <a:pt x="1213173" y="1636360"/>
                  </a:cubicBezTo>
                  <a:cubicBezTo>
                    <a:pt x="1215541" y="1633358"/>
                    <a:pt x="1219881" y="1632851"/>
                    <a:pt x="1222869" y="1635218"/>
                  </a:cubicBezTo>
                  <a:cubicBezTo>
                    <a:pt x="1222883" y="1635218"/>
                    <a:pt x="1222883" y="1635233"/>
                    <a:pt x="1222897" y="1635233"/>
                  </a:cubicBezTo>
                  <a:cubicBezTo>
                    <a:pt x="1225842" y="1637515"/>
                    <a:pt x="1226392" y="1641771"/>
                    <a:pt x="1224095" y="1644716"/>
                  </a:cubicBezTo>
                  <a:cubicBezTo>
                    <a:pt x="1224067" y="1644759"/>
                    <a:pt x="1224052" y="1644787"/>
                    <a:pt x="1224024" y="1644815"/>
                  </a:cubicBezTo>
                  <a:cubicBezTo>
                    <a:pt x="1218387" y="1652143"/>
                    <a:pt x="1212610" y="1658907"/>
                    <a:pt x="1206832" y="1666376"/>
                  </a:cubicBezTo>
                  <a:cubicBezTo>
                    <a:pt x="1205648" y="1668081"/>
                    <a:pt x="1203816" y="1669208"/>
                    <a:pt x="1201759" y="1669476"/>
                  </a:cubicBezTo>
                  <a:close/>
                  <a:moveTo>
                    <a:pt x="1257845" y="1591266"/>
                  </a:moveTo>
                  <a:cubicBezTo>
                    <a:pt x="1256548" y="1591294"/>
                    <a:pt x="1255280" y="1590956"/>
                    <a:pt x="1254181" y="1590279"/>
                  </a:cubicBezTo>
                  <a:cubicBezTo>
                    <a:pt x="1251081" y="1588194"/>
                    <a:pt x="1250165" y="1584050"/>
                    <a:pt x="1252067" y="1580837"/>
                  </a:cubicBezTo>
                  <a:cubicBezTo>
                    <a:pt x="1256858" y="1573087"/>
                    <a:pt x="1261650" y="1565337"/>
                    <a:pt x="1266159" y="1557586"/>
                  </a:cubicBezTo>
                  <a:cubicBezTo>
                    <a:pt x="1268118" y="1554345"/>
                    <a:pt x="1272289" y="1553217"/>
                    <a:pt x="1275601" y="1555049"/>
                  </a:cubicBezTo>
                  <a:cubicBezTo>
                    <a:pt x="1278856" y="1557008"/>
                    <a:pt x="1279927" y="1561222"/>
                    <a:pt x="1277996" y="1564491"/>
                  </a:cubicBezTo>
                  <a:cubicBezTo>
                    <a:pt x="1273388" y="1572383"/>
                    <a:pt x="1268696" y="1580274"/>
                    <a:pt x="1263904" y="1588166"/>
                  </a:cubicBezTo>
                  <a:cubicBezTo>
                    <a:pt x="1262805" y="1590378"/>
                    <a:pt x="1260593" y="1591829"/>
                    <a:pt x="1258127" y="1591970"/>
                  </a:cubicBezTo>
                  <a:close/>
                  <a:moveTo>
                    <a:pt x="1303785" y="1506714"/>
                  </a:moveTo>
                  <a:cubicBezTo>
                    <a:pt x="1302855" y="1506897"/>
                    <a:pt x="1301896" y="1506897"/>
                    <a:pt x="1300966" y="1506714"/>
                  </a:cubicBezTo>
                  <a:cubicBezTo>
                    <a:pt x="1297570" y="1505065"/>
                    <a:pt x="1296076" y="1501021"/>
                    <a:pt x="1297584" y="1497554"/>
                  </a:cubicBezTo>
                  <a:lnTo>
                    <a:pt x="1301530" y="1489099"/>
                  </a:lnTo>
                  <a:lnTo>
                    <a:pt x="1308717" y="1472753"/>
                  </a:lnTo>
                  <a:cubicBezTo>
                    <a:pt x="1310196" y="1469286"/>
                    <a:pt x="1314198" y="1467679"/>
                    <a:pt x="1317665" y="1469159"/>
                  </a:cubicBezTo>
                  <a:cubicBezTo>
                    <a:pt x="1321132" y="1470639"/>
                    <a:pt x="1322738" y="1474641"/>
                    <a:pt x="1321259" y="1478108"/>
                  </a:cubicBezTo>
                  <a:lnTo>
                    <a:pt x="1314072" y="1494736"/>
                  </a:lnTo>
                  <a:lnTo>
                    <a:pt x="1309985" y="1503332"/>
                  </a:lnTo>
                  <a:cubicBezTo>
                    <a:pt x="1309126" y="1505911"/>
                    <a:pt x="1306772" y="1507687"/>
                    <a:pt x="1304066" y="1507841"/>
                  </a:cubicBezTo>
                  <a:close/>
                  <a:moveTo>
                    <a:pt x="1338732" y="1417512"/>
                  </a:moveTo>
                  <a:lnTo>
                    <a:pt x="1336760" y="1417512"/>
                  </a:lnTo>
                  <a:cubicBezTo>
                    <a:pt x="1333152" y="1416371"/>
                    <a:pt x="1331151" y="1412538"/>
                    <a:pt x="1332250" y="1408916"/>
                  </a:cubicBezTo>
                  <a:cubicBezTo>
                    <a:pt x="1335068" y="1400179"/>
                    <a:pt x="1337605" y="1391583"/>
                    <a:pt x="1340001" y="1382846"/>
                  </a:cubicBezTo>
                  <a:cubicBezTo>
                    <a:pt x="1340649" y="1379084"/>
                    <a:pt x="1344229" y="1376575"/>
                    <a:pt x="1347991" y="1377224"/>
                  </a:cubicBezTo>
                  <a:cubicBezTo>
                    <a:pt x="1351739" y="1377872"/>
                    <a:pt x="1354262" y="1381451"/>
                    <a:pt x="1353614" y="1385214"/>
                  </a:cubicBezTo>
                  <a:cubicBezTo>
                    <a:pt x="1353529" y="1385651"/>
                    <a:pt x="1353416" y="1386087"/>
                    <a:pt x="1353247" y="1386510"/>
                  </a:cubicBezTo>
                  <a:cubicBezTo>
                    <a:pt x="1350711" y="1395388"/>
                    <a:pt x="1348174" y="1404266"/>
                    <a:pt x="1345356" y="1413003"/>
                  </a:cubicBezTo>
                  <a:cubicBezTo>
                    <a:pt x="1344778" y="1416117"/>
                    <a:pt x="1342171" y="1418428"/>
                    <a:pt x="1339015" y="1418640"/>
                  </a:cubicBezTo>
                  <a:close/>
                  <a:moveTo>
                    <a:pt x="1361421" y="1324365"/>
                  </a:moveTo>
                  <a:lnTo>
                    <a:pt x="1360293" y="1324365"/>
                  </a:lnTo>
                  <a:cubicBezTo>
                    <a:pt x="1356573" y="1323716"/>
                    <a:pt x="1354065" y="1320207"/>
                    <a:pt x="1354656" y="1316473"/>
                  </a:cubicBezTo>
                  <a:cubicBezTo>
                    <a:pt x="1356206" y="1307595"/>
                    <a:pt x="1357616" y="1298717"/>
                    <a:pt x="1358602" y="1289698"/>
                  </a:cubicBezTo>
                  <a:cubicBezTo>
                    <a:pt x="1359110" y="1285922"/>
                    <a:pt x="1362576" y="1283273"/>
                    <a:pt x="1366353" y="1283780"/>
                  </a:cubicBezTo>
                  <a:cubicBezTo>
                    <a:pt x="1370059" y="1284287"/>
                    <a:pt x="1372694" y="1287669"/>
                    <a:pt x="1372271" y="1291390"/>
                  </a:cubicBezTo>
                  <a:cubicBezTo>
                    <a:pt x="1371144" y="1300549"/>
                    <a:pt x="1369735" y="1309709"/>
                    <a:pt x="1368185" y="1318869"/>
                  </a:cubicBezTo>
                  <a:cubicBezTo>
                    <a:pt x="1368114" y="1322448"/>
                    <a:pt x="1365267" y="1325337"/>
                    <a:pt x="1361702" y="1325492"/>
                  </a:cubicBezTo>
                  <a:close/>
                  <a:moveTo>
                    <a:pt x="1370158" y="1228962"/>
                  </a:moveTo>
                  <a:lnTo>
                    <a:pt x="1370158" y="1228962"/>
                  </a:lnTo>
                  <a:cubicBezTo>
                    <a:pt x="1366423" y="1228962"/>
                    <a:pt x="1363393" y="1225933"/>
                    <a:pt x="1363393" y="1222198"/>
                  </a:cubicBezTo>
                  <a:cubicBezTo>
                    <a:pt x="1363393" y="1222156"/>
                    <a:pt x="1363393" y="1222099"/>
                    <a:pt x="1363393" y="1222057"/>
                  </a:cubicBezTo>
                  <a:lnTo>
                    <a:pt x="1363393" y="1216280"/>
                  </a:lnTo>
                  <a:cubicBezTo>
                    <a:pt x="1363393" y="1209093"/>
                    <a:pt x="1363393" y="1202188"/>
                    <a:pt x="1363393" y="1195001"/>
                  </a:cubicBezTo>
                  <a:cubicBezTo>
                    <a:pt x="1363154" y="1191267"/>
                    <a:pt x="1365986" y="1188054"/>
                    <a:pt x="1369721" y="1187828"/>
                  </a:cubicBezTo>
                  <a:cubicBezTo>
                    <a:pt x="1369763" y="1187814"/>
                    <a:pt x="1369819" y="1187814"/>
                    <a:pt x="1369875" y="1187814"/>
                  </a:cubicBezTo>
                  <a:cubicBezTo>
                    <a:pt x="1373666" y="1187729"/>
                    <a:pt x="1376837" y="1190661"/>
                    <a:pt x="1377063" y="1194437"/>
                  </a:cubicBezTo>
                  <a:cubicBezTo>
                    <a:pt x="1377063" y="1201765"/>
                    <a:pt x="1377063" y="1208529"/>
                    <a:pt x="1377063" y="1216280"/>
                  </a:cubicBezTo>
                  <a:lnTo>
                    <a:pt x="1377063" y="1222198"/>
                  </a:lnTo>
                  <a:cubicBezTo>
                    <a:pt x="1377683" y="1225876"/>
                    <a:pt x="1375203" y="1229371"/>
                    <a:pt x="1371524" y="1229991"/>
                  </a:cubicBezTo>
                  <a:cubicBezTo>
                    <a:pt x="1371158" y="1230061"/>
                    <a:pt x="1370806" y="1230090"/>
                    <a:pt x="1370439" y="1230090"/>
                  </a:cubicBezTo>
                  <a:close/>
                  <a:moveTo>
                    <a:pt x="1362830" y="1133419"/>
                  </a:moveTo>
                  <a:cubicBezTo>
                    <a:pt x="1359518" y="1133405"/>
                    <a:pt x="1356672" y="1131038"/>
                    <a:pt x="1356066" y="1127782"/>
                  </a:cubicBezTo>
                  <a:cubicBezTo>
                    <a:pt x="1354473" y="1118383"/>
                    <a:pt x="1352782" y="1109505"/>
                    <a:pt x="1350992" y="1101149"/>
                  </a:cubicBezTo>
                  <a:cubicBezTo>
                    <a:pt x="1350133" y="1097513"/>
                    <a:pt x="1352387" y="1093877"/>
                    <a:pt x="1356023" y="1093018"/>
                  </a:cubicBezTo>
                  <a:cubicBezTo>
                    <a:pt x="1356094" y="1093004"/>
                    <a:pt x="1356150" y="1092989"/>
                    <a:pt x="1356206" y="1092975"/>
                  </a:cubicBezTo>
                  <a:cubicBezTo>
                    <a:pt x="1359899" y="1092186"/>
                    <a:pt x="1363534" y="1094511"/>
                    <a:pt x="1364380" y="1098189"/>
                  </a:cubicBezTo>
                  <a:cubicBezTo>
                    <a:pt x="1366353" y="1107208"/>
                    <a:pt x="1368044" y="1116227"/>
                    <a:pt x="1369594" y="1125528"/>
                  </a:cubicBezTo>
                  <a:cubicBezTo>
                    <a:pt x="1370186" y="1129220"/>
                    <a:pt x="1367677" y="1132686"/>
                    <a:pt x="1363985" y="1133278"/>
                  </a:cubicBezTo>
                  <a:cubicBezTo>
                    <a:pt x="1363971" y="1133278"/>
                    <a:pt x="1363971" y="1133278"/>
                    <a:pt x="1363957" y="1133278"/>
                  </a:cubicBezTo>
                  <a:close/>
                  <a:moveTo>
                    <a:pt x="1338451" y="1041540"/>
                  </a:moveTo>
                  <a:cubicBezTo>
                    <a:pt x="1335562" y="1041540"/>
                    <a:pt x="1332969" y="1039736"/>
                    <a:pt x="1331969" y="1037030"/>
                  </a:cubicBezTo>
                  <a:cubicBezTo>
                    <a:pt x="1328868" y="1028575"/>
                    <a:pt x="1325345" y="1020261"/>
                    <a:pt x="1321681" y="1012229"/>
                  </a:cubicBezTo>
                  <a:cubicBezTo>
                    <a:pt x="1320174" y="1008762"/>
                    <a:pt x="1321667" y="1004718"/>
                    <a:pt x="1325063" y="1003069"/>
                  </a:cubicBezTo>
                  <a:cubicBezTo>
                    <a:pt x="1328544" y="1001505"/>
                    <a:pt x="1332631" y="1003055"/>
                    <a:pt x="1334195" y="1006536"/>
                  </a:cubicBezTo>
                  <a:cubicBezTo>
                    <a:pt x="1334209" y="1006550"/>
                    <a:pt x="1334209" y="1006578"/>
                    <a:pt x="1334223" y="1006592"/>
                  </a:cubicBezTo>
                  <a:cubicBezTo>
                    <a:pt x="1338028" y="1014906"/>
                    <a:pt x="1341551" y="1023502"/>
                    <a:pt x="1344792" y="1032239"/>
                  </a:cubicBezTo>
                  <a:cubicBezTo>
                    <a:pt x="1346131" y="1035776"/>
                    <a:pt x="1344369" y="1039736"/>
                    <a:pt x="1340846" y="1041117"/>
                  </a:cubicBezTo>
                  <a:cubicBezTo>
                    <a:pt x="1340071" y="1041399"/>
                    <a:pt x="1339268" y="1041540"/>
                    <a:pt x="1338451" y="1041540"/>
                  </a:cubicBezTo>
                  <a:close/>
                  <a:moveTo>
                    <a:pt x="1294766" y="956988"/>
                  </a:moveTo>
                  <a:cubicBezTo>
                    <a:pt x="1292497" y="956946"/>
                    <a:pt x="1290383" y="955790"/>
                    <a:pt x="1289129" y="953888"/>
                  </a:cubicBezTo>
                  <a:cubicBezTo>
                    <a:pt x="1284056" y="946419"/>
                    <a:pt x="1278842" y="939092"/>
                    <a:pt x="1273346" y="932046"/>
                  </a:cubicBezTo>
                  <a:cubicBezTo>
                    <a:pt x="1271091" y="929044"/>
                    <a:pt x="1271655" y="924774"/>
                    <a:pt x="1274614" y="922463"/>
                  </a:cubicBezTo>
                  <a:cubicBezTo>
                    <a:pt x="1277531" y="920124"/>
                    <a:pt x="1281787" y="920589"/>
                    <a:pt x="1284126" y="923492"/>
                  </a:cubicBezTo>
                  <a:cubicBezTo>
                    <a:pt x="1284155" y="923534"/>
                    <a:pt x="1284168" y="923562"/>
                    <a:pt x="1284197" y="923591"/>
                  </a:cubicBezTo>
                  <a:cubicBezTo>
                    <a:pt x="1289975" y="931059"/>
                    <a:pt x="1295470" y="938669"/>
                    <a:pt x="1300543" y="946279"/>
                  </a:cubicBezTo>
                  <a:cubicBezTo>
                    <a:pt x="1302615" y="949393"/>
                    <a:pt x="1301770" y="953592"/>
                    <a:pt x="1298669" y="955664"/>
                  </a:cubicBezTo>
                  <a:cubicBezTo>
                    <a:pt x="1298627" y="955678"/>
                    <a:pt x="1298599" y="955706"/>
                    <a:pt x="1298570" y="955720"/>
                  </a:cubicBezTo>
                  <a:cubicBezTo>
                    <a:pt x="1297471" y="956551"/>
                    <a:pt x="1296132" y="957002"/>
                    <a:pt x="1294766" y="956988"/>
                  </a:cubicBezTo>
                  <a:close/>
                  <a:moveTo>
                    <a:pt x="410498" y="951492"/>
                  </a:moveTo>
                  <a:lnTo>
                    <a:pt x="396406" y="951492"/>
                  </a:lnTo>
                  <a:cubicBezTo>
                    <a:pt x="392516" y="951492"/>
                    <a:pt x="389360" y="948336"/>
                    <a:pt x="389360" y="944447"/>
                  </a:cubicBezTo>
                  <a:cubicBezTo>
                    <a:pt x="389360" y="940557"/>
                    <a:pt x="392516" y="937401"/>
                    <a:pt x="396406" y="937401"/>
                  </a:cubicBezTo>
                  <a:cubicBezTo>
                    <a:pt x="405284" y="937401"/>
                    <a:pt x="414302" y="937401"/>
                    <a:pt x="423321" y="937401"/>
                  </a:cubicBezTo>
                  <a:cubicBezTo>
                    <a:pt x="426999" y="937527"/>
                    <a:pt x="430015" y="940360"/>
                    <a:pt x="430367" y="944024"/>
                  </a:cubicBezTo>
                  <a:cubicBezTo>
                    <a:pt x="430522" y="947758"/>
                    <a:pt x="427619" y="950915"/>
                    <a:pt x="423899" y="951070"/>
                  </a:cubicBezTo>
                  <a:cubicBezTo>
                    <a:pt x="423843" y="951070"/>
                    <a:pt x="423800" y="951070"/>
                    <a:pt x="423744" y="951070"/>
                  </a:cubicBezTo>
                  <a:close/>
                  <a:moveTo>
                    <a:pt x="491526" y="943037"/>
                  </a:moveTo>
                  <a:cubicBezTo>
                    <a:pt x="487637" y="943390"/>
                    <a:pt x="484199" y="940515"/>
                    <a:pt x="483846" y="936625"/>
                  </a:cubicBezTo>
                  <a:cubicBezTo>
                    <a:pt x="483494" y="932736"/>
                    <a:pt x="486369" y="929298"/>
                    <a:pt x="490258" y="928945"/>
                  </a:cubicBezTo>
                  <a:cubicBezTo>
                    <a:pt x="498995" y="927071"/>
                    <a:pt x="507732" y="924957"/>
                    <a:pt x="516469" y="922604"/>
                  </a:cubicBezTo>
                  <a:cubicBezTo>
                    <a:pt x="520119" y="921716"/>
                    <a:pt x="523811" y="923900"/>
                    <a:pt x="524783" y="927536"/>
                  </a:cubicBezTo>
                  <a:cubicBezTo>
                    <a:pt x="525770" y="931144"/>
                    <a:pt x="523642" y="934864"/>
                    <a:pt x="520034" y="935836"/>
                  </a:cubicBezTo>
                  <a:cubicBezTo>
                    <a:pt x="520020" y="935836"/>
                    <a:pt x="520006" y="935850"/>
                    <a:pt x="519992" y="935850"/>
                  </a:cubicBezTo>
                  <a:cubicBezTo>
                    <a:pt x="511114" y="938246"/>
                    <a:pt x="502095" y="940501"/>
                    <a:pt x="492936" y="942333"/>
                  </a:cubicBezTo>
                  <a:close/>
                  <a:moveTo>
                    <a:pt x="328342" y="943037"/>
                  </a:moveTo>
                  <a:lnTo>
                    <a:pt x="326933" y="943037"/>
                  </a:lnTo>
                  <a:cubicBezTo>
                    <a:pt x="317773" y="941205"/>
                    <a:pt x="308754" y="938951"/>
                    <a:pt x="299876" y="936555"/>
                  </a:cubicBezTo>
                  <a:cubicBezTo>
                    <a:pt x="296311" y="935188"/>
                    <a:pt x="294549" y="931186"/>
                    <a:pt x="295916" y="927635"/>
                  </a:cubicBezTo>
                  <a:cubicBezTo>
                    <a:pt x="297100" y="924549"/>
                    <a:pt x="300299" y="922745"/>
                    <a:pt x="303540" y="923309"/>
                  </a:cubicBezTo>
                  <a:cubicBezTo>
                    <a:pt x="312136" y="925704"/>
                    <a:pt x="320873" y="927818"/>
                    <a:pt x="329610" y="929650"/>
                  </a:cubicBezTo>
                  <a:cubicBezTo>
                    <a:pt x="333218" y="930256"/>
                    <a:pt x="335655" y="933666"/>
                    <a:pt x="335050" y="937274"/>
                  </a:cubicBezTo>
                  <a:cubicBezTo>
                    <a:pt x="335022" y="937415"/>
                    <a:pt x="334993" y="937541"/>
                    <a:pt x="334965" y="937682"/>
                  </a:cubicBezTo>
                  <a:cubicBezTo>
                    <a:pt x="334303" y="940557"/>
                    <a:pt x="331851" y="942671"/>
                    <a:pt x="328905" y="942896"/>
                  </a:cubicBezTo>
                  <a:close/>
                  <a:moveTo>
                    <a:pt x="582983" y="914853"/>
                  </a:moveTo>
                  <a:cubicBezTo>
                    <a:pt x="580207" y="914839"/>
                    <a:pt x="577712" y="913177"/>
                    <a:pt x="576642" y="910626"/>
                  </a:cubicBezTo>
                  <a:cubicBezTo>
                    <a:pt x="575190" y="907103"/>
                    <a:pt x="576881" y="903059"/>
                    <a:pt x="580418" y="901621"/>
                  </a:cubicBezTo>
                  <a:cubicBezTo>
                    <a:pt x="580432" y="901621"/>
                    <a:pt x="580432" y="901607"/>
                    <a:pt x="580446" y="901607"/>
                  </a:cubicBezTo>
                  <a:cubicBezTo>
                    <a:pt x="588901" y="898225"/>
                    <a:pt x="597216" y="894702"/>
                    <a:pt x="605530" y="891038"/>
                  </a:cubicBezTo>
                  <a:cubicBezTo>
                    <a:pt x="608996" y="889629"/>
                    <a:pt x="612956" y="891179"/>
                    <a:pt x="614549" y="894561"/>
                  </a:cubicBezTo>
                  <a:cubicBezTo>
                    <a:pt x="616085" y="897957"/>
                    <a:pt x="614577" y="901973"/>
                    <a:pt x="611181" y="903509"/>
                  </a:cubicBezTo>
                  <a:cubicBezTo>
                    <a:pt x="611124" y="903538"/>
                    <a:pt x="611082" y="903552"/>
                    <a:pt x="611026" y="903580"/>
                  </a:cubicBezTo>
                  <a:cubicBezTo>
                    <a:pt x="602571" y="907385"/>
                    <a:pt x="594115" y="910908"/>
                    <a:pt x="585520" y="914431"/>
                  </a:cubicBezTo>
                  <a:cubicBezTo>
                    <a:pt x="584871" y="914614"/>
                    <a:pt x="584209" y="914713"/>
                    <a:pt x="583546" y="914713"/>
                  </a:cubicBezTo>
                  <a:close/>
                  <a:moveTo>
                    <a:pt x="237449" y="913162"/>
                  </a:moveTo>
                  <a:cubicBezTo>
                    <a:pt x="236420" y="913191"/>
                    <a:pt x="235392" y="912951"/>
                    <a:pt x="234490" y="912458"/>
                  </a:cubicBezTo>
                  <a:cubicBezTo>
                    <a:pt x="226035" y="908512"/>
                    <a:pt x="217720" y="904284"/>
                    <a:pt x="209688" y="899775"/>
                  </a:cubicBezTo>
                  <a:cubicBezTo>
                    <a:pt x="206461" y="897873"/>
                    <a:pt x="205334" y="893744"/>
                    <a:pt x="207151" y="890474"/>
                  </a:cubicBezTo>
                  <a:cubicBezTo>
                    <a:pt x="208927" y="887191"/>
                    <a:pt x="213028" y="885951"/>
                    <a:pt x="216311" y="887727"/>
                  </a:cubicBezTo>
                  <a:cubicBezTo>
                    <a:pt x="216353" y="887741"/>
                    <a:pt x="216410" y="887769"/>
                    <a:pt x="216452" y="887797"/>
                  </a:cubicBezTo>
                  <a:cubicBezTo>
                    <a:pt x="224203" y="892165"/>
                    <a:pt x="232235" y="896252"/>
                    <a:pt x="240408" y="900057"/>
                  </a:cubicBezTo>
                  <a:cubicBezTo>
                    <a:pt x="243818" y="901706"/>
                    <a:pt x="245270" y="905792"/>
                    <a:pt x="243649" y="909217"/>
                  </a:cubicBezTo>
                  <a:cubicBezTo>
                    <a:pt x="242550" y="911345"/>
                    <a:pt x="240408" y="912740"/>
                    <a:pt x="238013" y="912881"/>
                  </a:cubicBezTo>
                  <a:close/>
                  <a:moveTo>
                    <a:pt x="1231775" y="884979"/>
                  </a:moveTo>
                  <a:cubicBezTo>
                    <a:pt x="1230070" y="884993"/>
                    <a:pt x="1228421" y="884401"/>
                    <a:pt x="1227125" y="883288"/>
                  </a:cubicBezTo>
                  <a:cubicBezTo>
                    <a:pt x="1220501" y="877228"/>
                    <a:pt x="1213033" y="871450"/>
                    <a:pt x="1206550" y="865954"/>
                  </a:cubicBezTo>
                  <a:cubicBezTo>
                    <a:pt x="1203563" y="863714"/>
                    <a:pt x="1202957" y="859472"/>
                    <a:pt x="1205198" y="856485"/>
                  </a:cubicBezTo>
                  <a:cubicBezTo>
                    <a:pt x="1205226" y="856443"/>
                    <a:pt x="1205254" y="856414"/>
                    <a:pt x="1205282" y="856372"/>
                  </a:cubicBezTo>
                  <a:cubicBezTo>
                    <a:pt x="1207593" y="853413"/>
                    <a:pt x="1211863" y="852849"/>
                    <a:pt x="1214864" y="855104"/>
                  </a:cubicBezTo>
                  <a:cubicBezTo>
                    <a:pt x="1222333" y="860881"/>
                    <a:pt x="1228956" y="866941"/>
                    <a:pt x="1236284" y="873000"/>
                  </a:cubicBezTo>
                  <a:cubicBezTo>
                    <a:pt x="1238948" y="875692"/>
                    <a:pt x="1238948" y="880032"/>
                    <a:pt x="1236284" y="882724"/>
                  </a:cubicBezTo>
                  <a:cubicBezTo>
                    <a:pt x="1235213" y="883753"/>
                    <a:pt x="1233818" y="884401"/>
                    <a:pt x="1232339" y="884556"/>
                  </a:cubicBezTo>
                  <a:close/>
                  <a:moveTo>
                    <a:pt x="670212" y="875114"/>
                  </a:moveTo>
                  <a:cubicBezTo>
                    <a:pt x="666393" y="875142"/>
                    <a:pt x="663278" y="872085"/>
                    <a:pt x="663250" y="868265"/>
                  </a:cubicBezTo>
                  <a:cubicBezTo>
                    <a:pt x="663222" y="865616"/>
                    <a:pt x="664730" y="863178"/>
                    <a:pt x="667111" y="862009"/>
                  </a:cubicBezTo>
                  <a:lnTo>
                    <a:pt x="691632" y="849890"/>
                  </a:lnTo>
                  <a:cubicBezTo>
                    <a:pt x="694845" y="847832"/>
                    <a:pt x="699114" y="848762"/>
                    <a:pt x="701172" y="851975"/>
                  </a:cubicBezTo>
                  <a:cubicBezTo>
                    <a:pt x="703229" y="855188"/>
                    <a:pt x="702299" y="859458"/>
                    <a:pt x="699086" y="861516"/>
                  </a:cubicBezTo>
                  <a:cubicBezTo>
                    <a:pt x="698691" y="861769"/>
                    <a:pt x="698269" y="861981"/>
                    <a:pt x="697832" y="862150"/>
                  </a:cubicBezTo>
                  <a:lnTo>
                    <a:pt x="673312" y="874269"/>
                  </a:lnTo>
                  <a:cubicBezTo>
                    <a:pt x="672509" y="874579"/>
                    <a:pt x="671635" y="874720"/>
                    <a:pt x="670776" y="874692"/>
                  </a:cubicBezTo>
                  <a:close/>
                  <a:moveTo>
                    <a:pt x="156843" y="861868"/>
                  </a:moveTo>
                  <a:cubicBezTo>
                    <a:pt x="155251" y="861854"/>
                    <a:pt x="153715" y="861304"/>
                    <a:pt x="152475" y="860318"/>
                  </a:cubicBezTo>
                  <a:cubicBezTo>
                    <a:pt x="145288" y="854399"/>
                    <a:pt x="138383" y="848199"/>
                    <a:pt x="131618" y="841716"/>
                  </a:cubicBezTo>
                  <a:cubicBezTo>
                    <a:pt x="128955" y="839025"/>
                    <a:pt x="128955" y="834685"/>
                    <a:pt x="131618" y="831993"/>
                  </a:cubicBezTo>
                  <a:cubicBezTo>
                    <a:pt x="134254" y="829344"/>
                    <a:pt x="138538" y="829344"/>
                    <a:pt x="141187" y="831979"/>
                  </a:cubicBezTo>
                  <a:cubicBezTo>
                    <a:pt x="141187" y="831979"/>
                    <a:pt x="141201" y="831993"/>
                    <a:pt x="141201" y="831993"/>
                  </a:cubicBezTo>
                  <a:cubicBezTo>
                    <a:pt x="147683" y="838194"/>
                    <a:pt x="154447" y="844112"/>
                    <a:pt x="161353" y="849890"/>
                  </a:cubicBezTo>
                  <a:cubicBezTo>
                    <a:pt x="164270" y="852229"/>
                    <a:pt x="164735" y="856485"/>
                    <a:pt x="162396" y="859402"/>
                  </a:cubicBezTo>
                  <a:cubicBezTo>
                    <a:pt x="162381" y="859416"/>
                    <a:pt x="162353" y="859444"/>
                    <a:pt x="162339" y="859472"/>
                  </a:cubicBezTo>
                  <a:cubicBezTo>
                    <a:pt x="160972" y="861065"/>
                    <a:pt x="158943" y="861952"/>
                    <a:pt x="156843" y="861868"/>
                  </a:cubicBezTo>
                  <a:close/>
                  <a:moveTo>
                    <a:pt x="756595" y="832275"/>
                  </a:moveTo>
                  <a:cubicBezTo>
                    <a:pt x="753876" y="832261"/>
                    <a:pt x="751396" y="830668"/>
                    <a:pt x="750254" y="828188"/>
                  </a:cubicBezTo>
                  <a:cubicBezTo>
                    <a:pt x="748746" y="824764"/>
                    <a:pt x="750254" y="820762"/>
                    <a:pt x="753636" y="819169"/>
                  </a:cubicBezTo>
                  <a:cubicBezTo>
                    <a:pt x="762232" y="815224"/>
                    <a:pt x="770687" y="811560"/>
                    <a:pt x="779142" y="808178"/>
                  </a:cubicBezTo>
                  <a:cubicBezTo>
                    <a:pt x="782595" y="806754"/>
                    <a:pt x="786555" y="808403"/>
                    <a:pt x="787978" y="811856"/>
                  </a:cubicBezTo>
                  <a:cubicBezTo>
                    <a:pt x="787992" y="811898"/>
                    <a:pt x="788006" y="811940"/>
                    <a:pt x="788020" y="811983"/>
                  </a:cubicBezTo>
                  <a:cubicBezTo>
                    <a:pt x="789472" y="815506"/>
                    <a:pt x="787781" y="819550"/>
                    <a:pt x="784244" y="820987"/>
                  </a:cubicBezTo>
                  <a:cubicBezTo>
                    <a:pt x="784229" y="820987"/>
                    <a:pt x="784229" y="821001"/>
                    <a:pt x="784215" y="821001"/>
                  </a:cubicBezTo>
                  <a:cubicBezTo>
                    <a:pt x="775901" y="824242"/>
                    <a:pt x="767728" y="827765"/>
                    <a:pt x="759414" y="831570"/>
                  </a:cubicBezTo>
                  <a:cubicBezTo>
                    <a:pt x="758610" y="831951"/>
                    <a:pt x="757751" y="832190"/>
                    <a:pt x="756877" y="832275"/>
                  </a:cubicBezTo>
                  <a:close/>
                  <a:moveTo>
                    <a:pt x="1153424" y="830020"/>
                  </a:moveTo>
                  <a:cubicBezTo>
                    <a:pt x="1152297" y="830062"/>
                    <a:pt x="1151183" y="829823"/>
                    <a:pt x="1150183" y="829316"/>
                  </a:cubicBezTo>
                  <a:cubicBezTo>
                    <a:pt x="1142291" y="825229"/>
                    <a:pt x="1134118" y="821283"/>
                    <a:pt x="1125944" y="817760"/>
                  </a:cubicBezTo>
                  <a:cubicBezTo>
                    <a:pt x="1122506" y="816309"/>
                    <a:pt x="1120899" y="812335"/>
                    <a:pt x="1122351" y="808896"/>
                  </a:cubicBezTo>
                  <a:cubicBezTo>
                    <a:pt x="1122379" y="808840"/>
                    <a:pt x="1122393" y="808798"/>
                    <a:pt x="1122421" y="808741"/>
                  </a:cubicBezTo>
                  <a:cubicBezTo>
                    <a:pt x="1123873" y="805303"/>
                    <a:pt x="1127847" y="803696"/>
                    <a:pt x="1131285" y="805148"/>
                  </a:cubicBezTo>
                  <a:cubicBezTo>
                    <a:pt x="1131342" y="805176"/>
                    <a:pt x="1131384" y="805190"/>
                    <a:pt x="1131440" y="805218"/>
                  </a:cubicBezTo>
                  <a:cubicBezTo>
                    <a:pt x="1139896" y="808882"/>
                    <a:pt x="1148350" y="812828"/>
                    <a:pt x="1156524" y="817196"/>
                  </a:cubicBezTo>
                  <a:cubicBezTo>
                    <a:pt x="1159878" y="818859"/>
                    <a:pt x="1161245" y="822918"/>
                    <a:pt x="1159582" y="826258"/>
                  </a:cubicBezTo>
                  <a:cubicBezTo>
                    <a:pt x="1158427" y="828597"/>
                    <a:pt x="1156031" y="830062"/>
                    <a:pt x="1153424" y="830020"/>
                  </a:cubicBezTo>
                  <a:close/>
                  <a:moveTo>
                    <a:pt x="847347" y="800145"/>
                  </a:moveTo>
                  <a:cubicBezTo>
                    <a:pt x="843458" y="800610"/>
                    <a:pt x="839921" y="797834"/>
                    <a:pt x="839456" y="793945"/>
                  </a:cubicBezTo>
                  <a:cubicBezTo>
                    <a:pt x="838991" y="790056"/>
                    <a:pt x="841767" y="786518"/>
                    <a:pt x="845656" y="786053"/>
                  </a:cubicBezTo>
                  <a:cubicBezTo>
                    <a:pt x="854675" y="783799"/>
                    <a:pt x="863694" y="781685"/>
                    <a:pt x="872713" y="779994"/>
                  </a:cubicBezTo>
                  <a:cubicBezTo>
                    <a:pt x="876278" y="779162"/>
                    <a:pt x="879829" y="781375"/>
                    <a:pt x="880661" y="784940"/>
                  </a:cubicBezTo>
                  <a:cubicBezTo>
                    <a:pt x="880689" y="785081"/>
                    <a:pt x="880717" y="785208"/>
                    <a:pt x="880745" y="785349"/>
                  </a:cubicBezTo>
                  <a:cubicBezTo>
                    <a:pt x="881436" y="789041"/>
                    <a:pt x="879054" y="792606"/>
                    <a:pt x="875390" y="793381"/>
                  </a:cubicBezTo>
                  <a:cubicBezTo>
                    <a:pt x="866653" y="795072"/>
                    <a:pt x="857775" y="797186"/>
                    <a:pt x="849038" y="799300"/>
                  </a:cubicBezTo>
                  <a:cubicBezTo>
                    <a:pt x="848559" y="799737"/>
                    <a:pt x="847982" y="800018"/>
                    <a:pt x="847347" y="800145"/>
                  </a:cubicBezTo>
                  <a:close/>
                  <a:moveTo>
                    <a:pt x="1064363" y="796622"/>
                  </a:moveTo>
                  <a:lnTo>
                    <a:pt x="1062813" y="796622"/>
                  </a:lnTo>
                  <a:cubicBezTo>
                    <a:pt x="1054076" y="794508"/>
                    <a:pt x="1045198" y="792676"/>
                    <a:pt x="1036320" y="791126"/>
                  </a:cubicBezTo>
                  <a:cubicBezTo>
                    <a:pt x="1032698" y="790577"/>
                    <a:pt x="1030218" y="787209"/>
                    <a:pt x="1030768" y="783587"/>
                  </a:cubicBezTo>
                  <a:cubicBezTo>
                    <a:pt x="1030782" y="783474"/>
                    <a:pt x="1030796" y="783348"/>
                    <a:pt x="1030824" y="783235"/>
                  </a:cubicBezTo>
                  <a:cubicBezTo>
                    <a:pt x="1031472" y="779515"/>
                    <a:pt x="1034981" y="777006"/>
                    <a:pt x="1038715" y="777598"/>
                  </a:cubicBezTo>
                  <a:cubicBezTo>
                    <a:pt x="1047734" y="779289"/>
                    <a:pt x="1056894" y="781121"/>
                    <a:pt x="1065913" y="783235"/>
                  </a:cubicBezTo>
                  <a:cubicBezTo>
                    <a:pt x="1069605" y="784137"/>
                    <a:pt x="1071874" y="787857"/>
                    <a:pt x="1070986" y="791549"/>
                  </a:cubicBezTo>
                  <a:cubicBezTo>
                    <a:pt x="1070183" y="794664"/>
                    <a:pt x="1067294" y="796791"/>
                    <a:pt x="1064081" y="796622"/>
                  </a:cubicBezTo>
                  <a:close/>
                  <a:moveTo>
                    <a:pt x="92020" y="791831"/>
                  </a:moveTo>
                  <a:cubicBezTo>
                    <a:pt x="89836" y="791859"/>
                    <a:pt x="87779" y="790802"/>
                    <a:pt x="86525" y="789013"/>
                  </a:cubicBezTo>
                  <a:cubicBezTo>
                    <a:pt x="81029" y="781403"/>
                    <a:pt x="75956" y="773793"/>
                    <a:pt x="71023" y="765902"/>
                  </a:cubicBezTo>
                  <a:cubicBezTo>
                    <a:pt x="69107" y="762604"/>
                    <a:pt x="70234" y="758377"/>
                    <a:pt x="73532" y="756460"/>
                  </a:cubicBezTo>
                  <a:cubicBezTo>
                    <a:pt x="76674" y="754643"/>
                    <a:pt x="80691" y="755558"/>
                    <a:pt x="82720" y="758574"/>
                  </a:cubicBezTo>
                  <a:cubicBezTo>
                    <a:pt x="87370" y="766184"/>
                    <a:pt x="92443" y="773793"/>
                    <a:pt x="97657" y="781121"/>
                  </a:cubicBezTo>
                  <a:cubicBezTo>
                    <a:pt x="99757" y="784179"/>
                    <a:pt x="99080" y="788336"/>
                    <a:pt x="96107" y="790563"/>
                  </a:cubicBezTo>
                  <a:cubicBezTo>
                    <a:pt x="94867" y="791408"/>
                    <a:pt x="93387" y="791859"/>
                    <a:pt x="91880" y="791831"/>
                  </a:cubicBezTo>
                  <a:close/>
                  <a:moveTo>
                    <a:pt x="941763" y="785631"/>
                  </a:moveTo>
                  <a:cubicBezTo>
                    <a:pt x="937874" y="785631"/>
                    <a:pt x="934717" y="782474"/>
                    <a:pt x="934717" y="778585"/>
                  </a:cubicBezTo>
                  <a:cubicBezTo>
                    <a:pt x="934717" y="774695"/>
                    <a:pt x="937874" y="771539"/>
                    <a:pt x="941763" y="771539"/>
                  </a:cubicBezTo>
                  <a:cubicBezTo>
                    <a:pt x="949514" y="771539"/>
                    <a:pt x="957264" y="771539"/>
                    <a:pt x="965015" y="771539"/>
                  </a:cubicBezTo>
                  <a:lnTo>
                    <a:pt x="969524" y="771539"/>
                  </a:lnTo>
                  <a:cubicBezTo>
                    <a:pt x="973343" y="771539"/>
                    <a:pt x="976429" y="774625"/>
                    <a:pt x="976429" y="778444"/>
                  </a:cubicBezTo>
                  <a:cubicBezTo>
                    <a:pt x="976274" y="782220"/>
                    <a:pt x="973174" y="785208"/>
                    <a:pt x="969383" y="785208"/>
                  </a:cubicBezTo>
                  <a:lnTo>
                    <a:pt x="965015" y="785208"/>
                  </a:lnTo>
                  <a:cubicBezTo>
                    <a:pt x="957546" y="785208"/>
                    <a:pt x="949936" y="785208"/>
                    <a:pt x="942468" y="785208"/>
                  </a:cubicBezTo>
                  <a:close/>
                  <a:moveTo>
                    <a:pt x="45517" y="708266"/>
                  </a:moveTo>
                  <a:cubicBezTo>
                    <a:pt x="42741" y="708252"/>
                    <a:pt x="40247" y="706589"/>
                    <a:pt x="39176" y="704038"/>
                  </a:cubicBezTo>
                  <a:cubicBezTo>
                    <a:pt x="35512" y="695583"/>
                    <a:pt x="32271" y="686846"/>
                    <a:pt x="29170" y="678109"/>
                  </a:cubicBezTo>
                  <a:cubicBezTo>
                    <a:pt x="27930" y="674572"/>
                    <a:pt x="29791" y="670683"/>
                    <a:pt x="33327" y="669443"/>
                  </a:cubicBezTo>
                  <a:cubicBezTo>
                    <a:pt x="36864" y="668203"/>
                    <a:pt x="40754" y="670063"/>
                    <a:pt x="41994" y="673600"/>
                  </a:cubicBezTo>
                  <a:cubicBezTo>
                    <a:pt x="45094" y="682055"/>
                    <a:pt x="48335" y="690510"/>
                    <a:pt x="51858" y="698683"/>
                  </a:cubicBezTo>
                  <a:cubicBezTo>
                    <a:pt x="53239" y="702192"/>
                    <a:pt x="51633" y="706152"/>
                    <a:pt x="48195" y="707702"/>
                  </a:cubicBezTo>
                  <a:cubicBezTo>
                    <a:pt x="47307" y="708111"/>
                    <a:pt x="46348" y="708308"/>
                    <a:pt x="45376" y="708266"/>
                  </a:cubicBezTo>
                  <a:close/>
                  <a:moveTo>
                    <a:pt x="17333" y="616669"/>
                  </a:moveTo>
                  <a:cubicBezTo>
                    <a:pt x="14036" y="616725"/>
                    <a:pt x="11189" y="614400"/>
                    <a:pt x="10569" y="611173"/>
                  </a:cubicBezTo>
                  <a:cubicBezTo>
                    <a:pt x="8737" y="602154"/>
                    <a:pt x="7187" y="592994"/>
                    <a:pt x="5778" y="583834"/>
                  </a:cubicBezTo>
                  <a:cubicBezTo>
                    <a:pt x="5270" y="580114"/>
                    <a:pt x="7835" y="576661"/>
                    <a:pt x="11555" y="576084"/>
                  </a:cubicBezTo>
                  <a:cubicBezTo>
                    <a:pt x="15247" y="575506"/>
                    <a:pt x="18700" y="578028"/>
                    <a:pt x="19292" y="581720"/>
                  </a:cubicBezTo>
                  <a:cubicBezTo>
                    <a:pt x="19292" y="581763"/>
                    <a:pt x="19306" y="581819"/>
                    <a:pt x="19306" y="581861"/>
                  </a:cubicBezTo>
                  <a:cubicBezTo>
                    <a:pt x="20715" y="590739"/>
                    <a:pt x="22265" y="599617"/>
                    <a:pt x="24097" y="608495"/>
                  </a:cubicBezTo>
                  <a:cubicBezTo>
                    <a:pt x="24788" y="612187"/>
                    <a:pt x="22406" y="615753"/>
                    <a:pt x="18742" y="616527"/>
                  </a:cubicBezTo>
                  <a:close/>
                  <a:moveTo>
                    <a:pt x="6905" y="521548"/>
                  </a:moveTo>
                  <a:cubicBezTo>
                    <a:pt x="3171" y="521478"/>
                    <a:pt x="155" y="518504"/>
                    <a:pt x="0" y="514784"/>
                  </a:cubicBezTo>
                  <a:lnTo>
                    <a:pt x="0" y="504356"/>
                  </a:lnTo>
                  <a:cubicBezTo>
                    <a:pt x="0" y="498578"/>
                    <a:pt x="0" y="492800"/>
                    <a:pt x="0" y="487023"/>
                  </a:cubicBezTo>
                  <a:cubicBezTo>
                    <a:pt x="0" y="483133"/>
                    <a:pt x="3157" y="479977"/>
                    <a:pt x="7046" y="479977"/>
                  </a:cubicBezTo>
                  <a:cubicBezTo>
                    <a:pt x="10935" y="479977"/>
                    <a:pt x="14092" y="483133"/>
                    <a:pt x="14092" y="487023"/>
                  </a:cubicBezTo>
                  <a:cubicBezTo>
                    <a:pt x="14092" y="492660"/>
                    <a:pt x="14092" y="498296"/>
                    <a:pt x="14092" y="503933"/>
                  </a:cubicBezTo>
                  <a:cubicBezTo>
                    <a:pt x="14092" y="507315"/>
                    <a:pt x="14092" y="510697"/>
                    <a:pt x="14092" y="514079"/>
                  </a:cubicBezTo>
                  <a:cubicBezTo>
                    <a:pt x="14092" y="517870"/>
                    <a:pt x="11104" y="520970"/>
                    <a:pt x="7328" y="521125"/>
                  </a:cubicBezTo>
                  <a:close/>
                  <a:moveTo>
                    <a:pt x="949655" y="519998"/>
                  </a:moveTo>
                  <a:cubicBezTo>
                    <a:pt x="945737" y="520012"/>
                    <a:pt x="942482" y="516996"/>
                    <a:pt x="942186" y="513093"/>
                  </a:cubicBezTo>
                  <a:cubicBezTo>
                    <a:pt x="941946" y="509598"/>
                    <a:pt x="944596" y="506582"/>
                    <a:pt x="948090" y="506343"/>
                  </a:cubicBezTo>
                  <a:cubicBezTo>
                    <a:pt x="948189" y="506329"/>
                    <a:pt x="948288" y="506329"/>
                    <a:pt x="948387" y="506329"/>
                  </a:cubicBezTo>
                  <a:lnTo>
                    <a:pt x="949655" y="506329"/>
                  </a:lnTo>
                  <a:cubicBezTo>
                    <a:pt x="958251" y="506329"/>
                    <a:pt x="966847" y="506329"/>
                    <a:pt x="975302" y="505342"/>
                  </a:cubicBezTo>
                  <a:cubicBezTo>
                    <a:pt x="979022" y="505018"/>
                    <a:pt x="982306" y="507780"/>
                    <a:pt x="982616" y="511500"/>
                  </a:cubicBezTo>
                  <a:cubicBezTo>
                    <a:pt x="982616" y="511571"/>
                    <a:pt x="982630" y="511627"/>
                    <a:pt x="982630" y="511684"/>
                  </a:cubicBezTo>
                  <a:cubicBezTo>
                    <a:pt x="982869" y="515446"/>
                    <a:pt x="980051" y="518716"/>
                    <a:pt x="976288" y="519011"/>
                  </a:cubicBezTo>
                  <a:cubicBezTo>
                    <a:pt x="967410" y="520139"/>
                    <a:pt x="958392" y="520139"/>
                    <a:pt x="949514" y="520139"/>
                  </a:cubicBezTo>
                  <a:close/>
                  <a:moveTo>
                    <a:pt x="880322" y="512811"/>
                  </a:moveTo>
                  <a:lnTo>
                    <a:pt x="878913" y="512811"/>
                  </a:lnTo>
                  <a:lnTo>
                    <a:pt x="876236" y="512811"/>
                  </a:lnTo>
                  <a:cubicBezTo>
                    <a:pt x="868062" y="510979"/>
                    <a:pt x="859889" y="508724"/>
                    <a:pt x="851857" y="506329"/>
                  </a:cubicBezTo>
                  <a:cubicBezTo>
                    <a:pt x="848094" y="505723"/>
                    <a:pt x="845529" y="502186"/>
                    <a:pt x="846135" y="498423"/>
                  </a:cubicBezTo>
                  <a:cubicBezTo>
                    <a:pt x="846727" y="494661"/>
                    <a:pt x="850278" y="492096"/>
                    <a:pt x="854041" y="492688"/>
                  </a:cubicBezTo>
                  <a:cubicBezTo>
                    <a:pt x="854647" y="492786"/>
                    <a:pt x="855239" y="492970"/>
                    <a:pt x="855802" y="493223"/>
                  </a:cubicBezTo>
                  <a:cubicBezTo>
                    <a:pt x="863553" y="495619"/>
                    <a:pt x="871444" y="497592"/>
                    <a:pt x="879336" y="499424"/>
                  </a:cubicBezTo>
                  <a:lnTo>
                    <a:pt x="881732" y="499424"/>
                  </a:lnTo>
                  <a:cubicBezTo>
                    <a:pt x="885621" y="499818"/>
                    <a:pt x="888467" y="503285"/>
                    <a:pt x="888073" y="507174"/>
                  </a:cubicBezTo>
                  <a:cubicBezTo>
                    <a:pt x="887678" y="511064"/>
                    <a:pt x="884212" y="513910"/>
                    <a:pt x="880322" y="513516"/>
                  </a:cubicBezTo>
                  <a:close/>
                  <a:moveTo>
                    <a:pt x="1043084" y="506610"/>
                  </a:moveTo>
                  <a:cubicBezTo>
                    <a:pt x="1039392" y="507160"/>
                    <a:pt x="1035954" y="504595"/>
                    <a:pt x="1035404" y="500903"/>
                  </a:cubicBezTo>
                  <a:cubicBezTo>
                    <a:pt x="1034854" y="497211"/>
                    <a:pt x="1037419" y="493773"/>
                    <a:pt x="1041111" y="493223"/>
                  </a:cubicBezTo>
                  <a:cubicBezTo>
                    <a:pt x="1049707" y="490546"/>
                    <a:pt x="1058162" y="487586"/>
                    <a:pt x="1066195" y="484204"/>
                  </a:cubicBezTo>
                  <a:cubicBezTo>
                    <a:pt x="1069577" y="482443"/>
                    <a:pt x="1073748" y="483768"/>
                    <a:pt x="1075510" y="487150"/>
                  </a:cubicBezTo>
                  <a:cubicBezTo>
                    <a:pt x="1077257" y="490532"/>
                    <a:pt x="1075946" y="494703"/>
                    <a:pt x="1072550" y="496464"/>
                  </a:cubicBezTo>
                  <a:cubicBezTo>
                    <a:pt x="1072226" y="496633"/>
                    <a:pt x="1071902" y="496774"/>
                    <a:pt x="1071550" y="496887"/>
                  </a:cubicBezTo>
                  <a:cubicBezTo>
                    <a:pt x="1062742" y="500410"/>
                    <a:pt x="1053766" y="503468"/>
                    <a:pt x="1044634" y="506047"/>
                  </a:cubicBezTo>
                  <a:cubicBezTo>
                    <a:pt x="1044070" y="506146"/>
                    <a:pt x="1043507" y="506146"/>
                    <a:pt x="1042943" y="506047"/>
                  </a:cubicBezTo>
                  <a:close/>
                  <a:moveTo>
                    <a:pt x="790980" y="479131"/>
                  </a:moveTo>
                  <a:cubicBezTo>
                    <a:pt x="789796" y="479131"/>
                    <a:pt x="788641" y="478850"/>
                    <a:pt x="787598" y="478286"/>
                  </a:cubicBezTo>
                  <a:cubicBezTo>
                    <a:pt x="779424" y="473635"/>
                    <a:pt x="771392" y="468562"/>
                    <a:pt x="763782" y="463348"/>
                  </a:cubicBezTo>
                  <a:cubicBezTo>
                    <a:pt x="760485" y="461432"/>
                    <a:pt x="759371" y="457204"/>
                    <a:pt x="761288" y="453907"/>
                  </a:cubicBezTo>
                  <a:cubicBezTo>
                    <a:pt x="763204" y="450609"/>
                    <a:pt x="767418" y="449496"/>
                    <a:pt x="770716" y="451412"/>
                  </a:cubicBezTo>
                  <a:cubicBezTo>
                    <a:pt x="771054" y="451610"/>
                    <a:pt x="771378" y="451821"/>
                    <a:pt x="771674" y="452075"/>
                  </a:cubicBezTo>
                  <a:cubicBezTo>
                    <a:pt x="778973" y="457176"/>
                    <a:pt x="786555" y="461883"/>
                    <a:pt x="794361" y="466167"/>
                  </a:cubicBezTo>
                  <a:cubicBezTo>
                    <a:pt x="797589" y="468069"/>
                    <a:pt x="798716" y="472198"/>
                    <a:pt x="796898" y="475467"/>
                  </a:cubicBezTo>
                  <a:cubicBezTo>
                    <a:pt x="795757" y="477694"/>
                    <a:pt x="793474" y="479103"/>
                    <a:pt x="790980" y="479131"/>
                  </a:cubicBezTo>
                  <a:close/>
                  <a:moveTo>
                    <a:pt x="1127213" y="462080"/>
                  </a:moveTo>
                  <a:cubicBezTo>
                    <a:pt x="1125198" y="462136"/>
                    <a:pt x="1123267" y="461249"/>
                    <a:pt x="1121999" y="459685"/>
                  </a:cubicBezTo>
                  <a:cubicBezTo>
                    <a:pt x="1119420" y="457007"/>
                    <a:pt x="1119420" y="452779"/>
                    <a:pt x="1121999" y="450102"/>
                  </a:cubicBezTo>
                  <a:cubicBezTo>
                    <a:pt x="1128678" y="444352"/>
                    <a:pt x="1134907" y="438096"/>
                    <a:pt x="1140600" y="431360"/>
                  </a:cubicBezTo>
                  <a:cubicBezTo>
                    <a:pt x="1143419" y="428795"/>
                    <a:pt x="1147787" y="429006"/>
                    <a:pt x="1150352" y="431839"/>
                  </a:cubicBezTo>
                  <a:cubicBezTo>
                    <a:pt x="1152466" y="434164"/>
                    <a:pt x="1152733" y="437602"/>
                    <a:pt x="1151028" y="440238"/>
                  </a:cubicBezTo>
                  <a:cubicBezTo>
                    <a:pt x="1144941" y="447509"/>
                    <a:pt x="1138247" y="454245"/>
                    <a:pt x="1131018" y="460389"/>
                  </a:cubicBezTo>
                  <a:cubicBezTo>
                    <a:pt x="1129918" y="461361"/>
                    <a:pt x="1128538" y="461953"/>
                    <a:pt x="1127072" y="462080"/>
                  </a:cubicBezTo>
                  <a:close/>
                  <a:moveTo>
                    <a:pt x="13246" y="425864"/>
                  </a:moveTo>
                  <a:lnTo>
                    <a:pt x="12260" y="425864"/>
                  </a:lnTo>
                  <a:cubicBezTo>
                    <a:pt x="8526" y="425286"/>
                    <a:pt x="5919" y="421862"/>
                    <a:pt x="6342" y="418113"/>
                  </a:cubicBezTo>
                  <a:cubicBezTo>
                    <a:pt x="7751" y="408954"/>
                    <a:pt x="9160" y="399794"/>
                    <a:pt x="10851" y="390775"/>
                  </a:cubicBezTo>
                  <a:cubicBezTo>
                    <a:pt x="11471" y="387097"/>
                    <a:pt x="14966" y="384617"/>
                    <a:pt x="18644" y="385237"/>
                  </a:cubicBezTo>
                  <a:cubicBezTo>
                    <a:pt x="18728" y="385251"/>
                    <a:pt x="18799" y="385265"/>
                    <a:pt x="18883" y="385279"/>
                  </a:cubicBezTo>
                  <a:cubicBezTo>
                    <a:pt x="22561" y="386054"/>
                    <a:pt x="24985" y="389591"/>
                    <a:pt x="24379" y="393311"/>
                  </a:cubicBezTo>
                  <a:cubicBezTo>
                    <a:pt x="22688" y="402189"/>
                    <a:pt x="21279" y="411067"/>
                    <a:pt x="20011" y="419945"/>
                  </a:cubicBezTo>
                  <a:cubicBezTo>
                    <a:pt x="19517" y="423369"/>
                    <a:pt x="16572" y="425906"/>
                    <a:pt x="13105" y="425864"/>
                  </a:cubicBezTo>
                  <a:close/>
                  <a:moveTo>
                    <a:pt x="717138" y="418677"/>
                  </a:moveTo>
                  <a:cubicBezTo>
                    <a:pt x="715109" y="418677"/>
                    <a:pt x="713178" y="417747"/>
                    <a:pt x="711924" y="416140"/>
                  </a:cubicBezTo>
                  <a:cubicBezTo>
                    <a:pt x="705878" y="408925"/>
                    <a:pt x="700270" y="401344"/>
                    <a:pt x="695155" y="393452"/>
                  </a:cubicBezTo>
                  <a:cubicBezTo>
                    <a:pt x="693365" y="390084"/>
                    <a:pt x="694647" y="385899"/>
                    <a:pt x="698015" y="384124"/>
                  </a:cubicBezTo>
                  <a:cubicBezTo>
                    <a:pt x="700989" y="382545"/>
                    <a:pt x="704652" y="383335"/>
                    <a:pt x="706710" y="385984"/>
                  </a:cubicBezTo>
                  <a:cubicBezTo>
                    <a:pt x="711529" y="393438"/>
                    <a:pt x="716800" y="400597"/>
                    <a:pt x="722493" y="407403"/>
                  </a:cubicBezTo>
                  <a:cubicBezTo>
                    <a:pt x="724874" y="410278"/>
                    <a:pt x="724466" y="414548"/>
                    <a:pt x="721577" y="416929"/>
                  </a:cubicBezTo>
                  <a:cubicBezTo>
                    <a:pt x="721563" y="416944"/>
                    <a:pt x="721534" y="416972"/>
                    <a:pt x="721507" y="416986"/>
                  </a:cubicBezTo>
                  <a:cubicBezTo>
                    <a:pt x="720266" y="418099"/>
                    <a:pt x="718660" y="418705"/>
                    <a:pt x="716997" y="418677"/>
                  </a:cubicBezTo>
                  <a:close/>
                  <a:moveTo>
                    <a:pt x="1177803" y="382461"/>
                  </a:moveTo>
                  <a:cubicBezTo>
                    <a:pt x="1177253" y="382602"/>
                    <a:pt x="1176661" y="382602"/>
                    <a:pt x="1176112" y="382461"/>
                  </a:cubicBezTo>
                  <a:cubicBezTo>
                    <a:pt x="1172476" y="381573"/>
                    <a:pt x="1170264" y="377909"/>
                    <a:pt x="1171137" y="374287"/>
                  </a:cubicBezTo>
                  <a:cubicBezTo>
                    <a:pt x="1171151" y="374245"/>
                    <a:pt x="1171166" y="374189"/>
                    <a:pt x="1171180" y="374146"/>
                  </a:cubicBezTo>
                  <a:cubicBezTo>
                    <a:pt x="1173364" y="365691"/>
                    <a:pt x="1174830" y="357067"/>
                    <a:pt x="1175548" y="348358"/>
                  </a:cubicBezTo>
                  <a:cubicBezTo>
                    <a:pt x="1175745" y="344708"/>
                    <a:pt x="1178874" y="341904"/>
                    <a:pt x="1182524" y="342116"/>
                  </a:cubicBezTo>
                  <a:cubicBezTo>
                    <a:pt x="1182693" y="342116"/>
                    <a:pt x="1182862" y="342130"/>
                    <a:pt x="1183017" y="342158"/>
                  </a:cubicBezTo>
                  <a:cubicBezTo>
                    <a:pt x="1186737" y="342454"/>
                    <a:pt x="1189513" y="345709"/>
                    <a:pt x="1189217" y="349443"/>
                  </a:cubicBezTo>
                  <a:cubicBezTo>
                    <a:pt x="1189217" y="349457"/>
                    <a:pt x="1189217" y="349472"/>
                    <a:pt x="1189217" y="349486"/>
                  </a:cubicBezTo>
                  <a:cubicBezTo>
                    <a:pt x="1188428" y="358998"/>
                    <a:pt x="1186836" y="368425"/>
                    <a:pt x="1184426" y="377669"/>
                  </a:cubicBezTo>
                  <a:cubicBezTo>
                    <a:pt x="1183524" y="380629"/>
                    <a:pt x="1180748" y="382588"/>
                    <a:pt x="1177662" y="382461"/>
                  </a:cubicBezTo>
                  <a:close/>
                  <a:moveTo>
                    <a:pt x="671198" y="335112"/>
                  </a:moveTo>
                  <a:cubicBezTo>
                    <a:pt x="668295" y="335154"/>
                    <a:pt x="665688" y="333336"/>
                    <a:pt x="664716" y="330602"/>
                  </a:cubicBezTo>
                  <a:cubicBezTo>
                    <a:pt x="661616" y="321865"/>
                    <a:pt x="658656" y="313128"/>
                    <a:pt x="655979" y="304250"/>
                  </a:cubicBezTo>
                  <a:cubicBezTo>
                    <a:pt x="654894" y="300601"/>
                    <a:pt x="656965" y="296754"/>
                    <a:pt x="660615" y="295655"/>
                  </a:cubicBezTo>
                  <a:cubicBezTo>
                    <a:pt x="660629" y="295655"/>
                    <a:pt x="660629" y="295655"/>
                    <a:pt x="660629" y="295655"/>
                  </a:cubicBezTo>
                  <a:cubicBezTo>
                    <a:pt x="664209" y="294584"/>
                    <a:pt x="667985" y="296613"/>
                    <a:pt x="669056" y="300192"/>
                  </a:cubicBezTo>
                  <a:cubicBezTo>
                    <a:pt x="669056" y="300234"/>
                    <a:pt x="669070" y="300263"/>
                    <a:pt x="669085" y="300305"/>
                  </a:cubicBezTo>
                  <a:cubicBezTo>
                    <a:pt x="671762" y="308901"/>
                    <a:pt x="674580" y="317497"/>
                    <a:pt x="677540" y="325952"/>
                  </a:cubicBezTo>
                  <a:cubicBezTo>
                    <a:pt x="678780" y="329489"/>
                    <a:pt x="676962" y="333364"/>
                    <a:pt x="673453" y="334689"/>
                  </a:cubicBezTo>
                  <a:cubicBezTo>
                    <a:pt x="672692" y="334985"/>
                    <a:pt x="671875" y="335126"/>
                    <a:pt x="671057" y="335112"/>
                  </a:cubicBezTo>
                  <a:close/>
                  <a:moveTo>
                    <a:pt x="33398" y="332293"/>
                  </a:moveTo>
                  <a:lnTo>
                    <a:pt x="31566" y="332293"/>
                  </a:lnTo>
                  <a:cubicBezTo>
                    <a:pt x="27916" y="331208"/>
                    <a:pt x="25831" y="327361"/>
                    <a:pt x="26916" y="323712"/>
                  </a:cubicBezTo>
                  <a:cubicBezTo>
                    <a:pt x="26916" y="323712"/>
                    <a:pt x="26916" y="323697"/>
                    <a:pt x="26916" y="323697"/>
                  </a:cubicBezTo>
                  <a:cubicBezTo>
                    <a:pt x="29452" y="314819"/>
                    <a:pt x="32271" y="306082"/>
                    <a:pt x="35371" y="297346"/>
                  </a:cubicBezTo>
                  <a:cubicBezTo>
                    <a:pt x="36541" y="293794"/>
                    <a:pt x="40373" y="291878"/>
                    <a:pt x="43925" y="293047"/>
                  </a:cubicBezTo>
                  <a:cubicBezTo>
                    <a:pt x="43981" y="293076"/>
                    <a:pt x="44051" y="293090"/>
                    <a:pt x="44108" y="293118"/>
                  </a:cubicBezTo>
                  <a:cubicBezTo>
                    <a:pt x="47645" y="294316"/>
                    <a:pt x="49547" y="298163"/>
                    <a:pt x="48335" y="301700"/>
                  </a:cubicBezTo>
                  <a:cubicBezTo>
                    <a:pt x="48335" y="301700"/>
                    <a:pt x="48335" y="301714"/>
                    <a:pt x="48335" y="301714"/>
                  </a:cubicBezTo>
                  <a:cubicBezTo>
                    <a:pt x="45376" y="310310"/>
                    <a:pt x="42558" y="318906"/>
                    <a:pt x="40021" y="327643"/>
                  </a:cubicBezTo>
                  <a:cubicBezTo>
                    <a:pt x="39035" y="330504"/>
                    <a:pt x="36287" y="332392"/>
                    <a:pt x="33257" y="332293"/>
                  </a:cubicBezTo>
                  <a:close/>
                  <a:moveTo>
                    <a:pt x="644846" y="242810"/>
                  </a:moveTo>
                  <a:cubicBezTo>
                    <a:pt x="641732" y="242838"/>
                    <a:pt x="638998" y="240752"/>
                    <a:pt x="638223" y="237737"/>
                  </a:cubicBezTo>
                  <a:cubicBezTo>
                    <a:pt x="635968" y="228859"/>
                    <a:pt x="633714" y="220122"/>
                    <a:pt x="631318" y="211385"/>
                  </a:cubicBezTo>
                  <a:cubicBezTo>
                    <a:pt x="630247" y="207805"/>
                    <a:pt x="632276" y="204029"/>
                    <a:pt x="635856" y="202958"/>
                  </a:cubicBezTo>
                  <a:cubicBezTo>
                    <a:pt x="635898" y="202958"/>
                    <a:pt x="635926" y="202944"/>
                    <a:pt x="635968" y="202930"/>
                  </a:cubicBezTo>
                  <a:cubicBezTo>
                    <a:pt x="639618" y="201943"/>
                    <a:pt x="643395" y="204071"/>
                    <a:pt x="644424" y="207721"/>
                  </a:cubicBezTo>
                  <a:cubicBezTo>
                    <a:pt x="646960" y="216599"/>
                    <a:pt x="649215" y="225477"/>
                    <a:pt x="651470" y="234355"/>
                  </a:cubicBezTo>
                  <a:cubicBezTo>
                    <a:pt x="652428" y="237962"/>
                    <a:pt x="650286" y="241668"/>
                    <a:pt x="646678" y="242627"/>
                  </a:cubicBezTo>
                  <a:cubicBezTo>
                    <a:pt x="646636" y="242641"/>
                    <a:pt x="646580" y="242655"/>
                    <a:pt x="646537" y="242669"/>
                  </a:cubicBezTo>
                  <a:close/>
                  <a:moveTo>
                    <a:pt x="67923" y="242810"/>
                  </a:moveTo>
                  <a:cubicBezTo>
                    <a:pt x="66951" y="243063"/>
                    <a:pt x="65936" y="243063"/>
                    <a:pt x="64964" y="242810"/>
                  </a:cubicBezTo>
                  <a:cubicBezTo>
                    <a:pt x="61596" y="241189"/>
                    <a:pt x="60187" y="237145"/>
                    <a:pt x="61793" y="233777"/>
                  </a:cubicBezTo>
                  <a:cubicBezTo>
                    <a:pt x="61821" y="233735"/>
                    <a:pt x="61835" y="233692"/>
                    <a:pt x="61864" y="233650"/>
                  </a:cubicBezTo>
                  <a:cubicBezTo>
                    <a:pt x="65809" y="225336"/>
                    <a:pt x="70178" y="217162"/>
                    <a:pt x="74546" y="208989"/>
                  </a:cubicBezTo>
                  <a:cubicBezTo>
                    <a:pt x="76449" y="205692"/>
                    <a:pt x="80634" y="204508"/>
                    <a:pt x="83988" y="206312"/>
                  </a:cubicBezTo>
                  <a:cubicBezTo>
                    <a:pt x="87271" y="208158"/>
                    <a:pt x="88455" y="212301"/>
                    <a:pt x="86665" y="215612"/>
                  </a:cubicBezTo>
                  <a:cubicBezTo>
                    <a:pt x="82297" y="223504"/>
                    <a:pt x="78069" y="231536"/>
                    <a:pt x="74124" y="239710"/>
                  </a:cubicBezTo>
                  <a:cubicBezTo>
                    <a:pt x="72743" y="241823"/>
                    <a:pt x="70305" y="243021"/>
                    <a:pt x="67782" y="242810"/>
                  </a:cubicBezTo>
                  <a:close/>
                  <a:moveTo>
                    <a:pt x="117949" y="161077"/>
                  </a:moveTo>
                  <a:cubicBezTo>
                    <a:pt x="116470" y="161105"/>
                    <a:pt x="115019" y="160597"/>
                    <a:pt x="113863" y="159667"/>
                  </a:cubicBezTo>
                  <a:cubicBezTo>
                    <a:pt x="110833" y="157483"/>
                    <a:pt x="110157" y="153242"/>
                    <a:pt x="112355" y="150226"/>
                  </a:cubicBezTo>
                  <a:cubicBezTo>
                    <a:pt x="112383" y="150170"/>
                    <a:pt x="112425" y="150127"/>
                    <a:pt x="112454" y="150085"/>
                  </a:cubicBezTo>
                  <a:cubicBezTo>
                    <a:pt x="118090" y="142757"/>
                    <a:pt x="124009" y="135993"/>
                    <a:pt x="130069" y="128524"/>
                  </a:cubicBezTo>
                  <a:cubicBezTo>
                    <a:pt x="132732" y="125791"/>
                    <a:pt x="137100" y="125720"/>
                    <a:pt x="139834" y="128383"/>
                  </a:cubicBezTo>
                  <a:cubicBezTo>
                    <a:pt x="142343" y="130821"/>
                    <a:pt x="142639" y="134767"/>
                    <a:pt x="140496" y="137543"/>
                  </a:cubicBezTo>
                  <a:cubicBezTo>
                    <a:pt x="134578" y="144307"/>
                    <a:pt x="128941" y="151635"/>
                    <a:pt x="123445" y="158399"/>
                  </a:cubicBezTo>
                  <a:cubicBezTo>
                    <a:pt x="122121" y="160161"/>
                    <a:pt x="120007" y="161161"/>
                    <a:pt x="117809" y="161077"/>
                  </a:cubicBezTo>
                  <a:close/>
                  <a:moveTo>
                    <a:pt x="615817" y="151635"/>
                  </a:moveTo>
                  <a:cubicBezTo>
                    <a:pt x="613041" y="151621"/>
                    <a:pt x="610547" y="149958"/>
                    <a:pt x="609476" y="147408"/>
                  </a:cubicBezTo>
                  <a:cubicBezTo>
                    <a:pt x="605995" y="139220"/>
                    <a:pt x="602092" y="131230"/>
                    <a:pt x="597779" y="123451"/>
                  </a:cubicBezTo>
                  <a:cubicBezTo>
                    <a:pt x="596004" y="120097"/>
                    <a:pt x="597272" y="115954"/>
                    <a:pt x="600598" y="114151"/>
                  </a:cubicBezTo>
                  <a:cubicBezTo>
                    <a:pt x="603839" y="112305"/>
                    <a:pt x="607982" y="113446"/>
                    <a:pt x="609828" y="116687"/>
                  </a:cubicBezTo>
                  <a:cubicBezTo>
                    <a:pt x="609842" y="116729"/>
                    <a:pt x="609870" y="116786"/>
                    <a:pt x="609898" y="116828"/>
                  </a:cubicBezTo>
                  <a:cubicBezTo>
                    <a:pt x="614126" y="124720"/>
                    <a:pt x="618354" y="133175"/>
                    <a:pt x="622158" y="142053"/>
                  </a:cubicBezTo>
                  <a:cubicBezTo>
                    <a:pt x="623540" y="145562"/>
                    <a:pt x="621933" y="149521"/>
                    <a:pt x="618495" y="151071"/>
                  </a:cubicBezTo>
                  <a:cubicBezTo>
                    <a:pt x="617593" y="151424"/>
                    <a:pt x="616634" y="151621"/>
                    <a:pt x="615676" y="151635"/>
                  </a:cubicBezTo>
                  <a:close/>
                  <a:moveTo>
                    <a:pt x="184323" y="92167"/>
                  </a:moveTo>
                  <a:cubicBezTo>
                    <a:pt x="180588" y="92294"/>
                    <a:pt x="177460" y="89377"/>
                    <a:pt x="177319" y="85643"/>
                  </a:cubicBezTo>
                  <a:cubicBezTo>
                    <a:pt x="177248" y="83472"/>
                    <a:pt x="178221" y="81387"/>
                    <a:pt x="179954" y="80048"/>
                  </a:cubicBezTo>
                  <a:cubicBezTo>
                    <a:pt x="187141" y="74130"/>
                    <a:pt x="194046" y="68493"/>
                    <a:pt x="202219" y="63279"/>
                  </a:cubicBezTo>
                  <a:cubicBezTo>
                    <a:pt x="205334" y="61108"/>
                    <a:pt x="209617" y="61869"/>
                    <a:pt x="211802" y="64970"/>
                  </a:cubicBezTo>
                  <a:cubicBezTo>
                    <a:pt x="213972" y="68084"/>
                    <a:pt x="213211" y="72368"/>
                    <a:pt x="210111" y="74552"/>
                  </a:cubicBezTo>
                  <a:cubicBezTo>
                    <a:pt x="202783" y="79625"/>
                    <a:pt x="196019" y="84980"/>
                    <a:pt x="188691" y="90617"/>
                  </a:cubicBezTo>
                  <a:cubicBezTo>
                    <a:pt x="187451" y="91702"/>
                    <a:pt x="185830" y="92252"/>
                    <a:pt x="184182" y="92167"/>
                  </a:cubicBezTo>
                  <a:close/>
                  <a:moveTo>
                    <a:pt x="562268" y="73002"/>
                  </a:moveTo>
                  <a:cubicBezTo>
                    <a:pt x="560549" y="72974"/>
                    <a:pt x="558900" y="72312"/>
                    <a:pt x="557617" y="71170"/>
                  </a:cubicBezTo>
                  <a:cubicBezTo>
                    <a:pt x="551248" y="65336"/>
                    <a:pt x="544469" y="59967"/>
                    <a:pt x="537325" y="55105"/>
                  </a:cubicBezTo>
                  <a:cubicBezTo>
                    <a:pt x="534027" y="53189"/>
                    <a:pt x="532914" y="48961"/>
                    <a:pt x="534831" y="45664"/>
                  </a:cubicBezTo>
                  <a:cubicBezTo>
                    <a:pt x="536747" y="42366"/>
                    <a:pt x="540961" y="41253"/>
                    <a:pt x="544258" y="43170"/>
                  </a:cubicBezTo>
                  <a:cubicBezTo>
                    <a:pt x="544596" y="43367"/>
                    <a:pt x="544921" y="43578"/>
                    <a:pt x="545216" y="43832"/>
                  </a:cubicBezTo>
                  <a:cubicBezTo>
                    <a:pt x="552981" y="49187"/>
                    <a:pt x="560379" y="55077"/>
                    <a:pt x="567341" y="61447"/>
                  </a:cubicBezTo>
                  <a:cubicBezTo>
                    <a:pt x="570004" y="64138"/>
                    <a:pt x="570004" y="68479"/>
                    <a:pt x="567341" y="71170"/>
                  </a:cubicBezTo>
                  <a:cubicBezTo>
                    <a:pt x="565904" y="72438"/>
                    <a:pt x="564043" y="73101"/>
                    <a:pt x="562127" y="73002"/>
                  </a:cubicBezTo>
                  <a:close/>
                  <a:moveTo>
                    <a:pt x="265633" y="42000"/>
                  </a:moveTo>
                  <a:cubicBezTo>
                    <a:pt x="261828" y="41887"/>
                    <a:pt x="258826" y="38702"/>
                    <a:pt x="258939" y="34884"/>
                  </a:cubicBezTo>
                  <a:cubicBezTo>
                    <a:pt x="259024" y="32319"/>
                    <a:pt x="260517" y="30022"/>
                    <a:pt x="262814" y="28894"/>
                  </a:cubicBezTo>
                  <a:cubicBezTo>
                    <a:pt x="271269" y="25132"/>
                    <a:pt x="279866" y="21609"/>
                    <a:pt x="288603" y="18325"/>
                  </a:cubicBezTo>
                  <a:cubicBezTo>
                    <a:pt x="292182" y="17001"/>
                    <a:pt x="296156" y="18833"/>
                    <a:pt x="297481" y="22412"/>
                  </a:cubicBezTo>
                  <a:cubicBezTo>
                    <a:pt x="298805" y="25992"/>
                    <a:pt x="296973" y="29965"/>
                    <a:pt x="293394" y="31290"/>
                  </a:cubicBezTo>
                  <a:cubicBezTo>
                    <a:pt x="284939" y="34390"/>
                    <a:pt x="276483" y="37772"/>
                    <a:pt x="268451" y="41295"/>
                  </a:cubicBezTo>
                  <a:cubicBezTo>
                    <a:pt x="267535" y="41746"/>
                    <a:pt x="266520" y="41986"/>
                    <a:pt x="265492" y="42000"/>
                  </a:cubicBezTo>
                  <a:close/>
                  <a:moveTo>
                    <a:pt x="479407" y="26076"/>
                  </a:moveTo>
                  <a:lnTo>
                    <a:pt x="477434" y="26076"/>
                  </a:lnTo>
                  <a:cubicBezTo>
                    <a:pt x="468923" y="23356"/>
                    <a:pt x="460256" y="21102"/>
                    <a:pt x="451505" y="19312"/>
                  </a:cubicBezTo>
                  <a:cubicBezTo>
                    <a:pt x="447841" y="18537"/>
                    <a:pt x="445460" y="14972"/>
                    <a:pt x="446150" y="11280"/>
                  </a:cubicBezTo>
                  <a:cubicBezTo>
                    <a:pt x="446996" y="7588"/>
                    <a:pt x="450603" y="5220"/>
                    <a:pt x="454323" y="5925"/>
                  </a:cubicBezTo>
                  <a:cubicBezTo>
                    <a:pt x="463497" y="7813"/>
                    <a:pt x="472587" y="10152"/>
                    <a:pt x="481521" y="12970"/>
                  </a:cubicBezTo>
                  <a:cubicBezTo>
                    <a:pt x="485100" y="14281"/>
                    <a:pt x="486946" y="18241"/>
                    <a:pt x="485636" y="21820"/>
                  </a:cubicBezTo>
                  <a:cubicBezTo>
                    <a:pt x="484678" y="24455"/>
                    <a:pt x="482211" y="26259"/>
                    <a:pt x="479407" y="26358"/>
                  </a:cubicBezTo>
                  <a:close/>
                  <a:moveTo>
                    <a:pt x="357512" y="15789"/>
                  </a:moveTo>
                  <a:cubicBezTo>
                    <a:pt x="354060" y="15747"/>
                    <a:pt x="351171" y="13154"/>
                    <a:pt x="350748" y="9729"/>
                  </a:cubicBezTo>
                  <a:cubicBezTo>
                    <a:pt x="350184" y="6122"/>
                    <a:pt x="352664" y="2726"/>
                    <a:pt x="356272" y="2162"/>
                  </a:cubicBezTo>
                  <a:cubicBezTo>
                    <a:pt x="356399" y="2148"/>
                    <a:pt x="356540" y="2134"/>
                    <a:pt x="356666" y="2120"/>
                  </a:cubicBezTo>
                  <a:cubicBezTo>
                    <a:pt x="365967" y="992"/>
                    <a:pt x="375409" y="288"/>
                    <a:pt x="384850" y="6"/>
                  </a:cubicBezTo>
                  <a:cubicBezTo>
                    <a:pt x="388585" y="-149"/>
                    <a:pt x="391741" y="2754"/>
                    <a:pt x="391896" y="6474"/>
                  </a:cubicBezTo>
                  <a:cubicBezTo>
                    <a:pt x="391896" y="6530"/>
                    <a:pt x="391896" y="6573"/>
                    <a:pt x="391896" y="6629"/>
                  </a:cubicBezTo>
                  <a:cubicBezTo>
                    <a:pt x="391981" y="10392"/>
                    <a:pt x="389036" y="13520"/>
                    <a:pt x="385273" y="13675"/>
                  </a:cubicBezTo>
                  <a:cubicBezTo>
                    <a:pt x="376536" y="13675"/>
                    <a:pt x="367518" y="14662"/>
                    <a:pt x="358640" y="15648"/>
                  </a:cubicBezTo>
                  <a:close/>
                </a:path>
              </a:pathLst>
            </a:custGeom>
            <a:solidFill>
              <a:srgbClr val="000000">
                <a:alpha val="40000"/>
              </a:srgbClr>
            </a:solidFill>
            <a:ln w="14078" cap="flat">
              <a:noFill/>
              <a:prstDash val="solid"/>
              <a:miter/>
            </a:ln>
          </p:spPr>
          <p:txBody>
            <a:bodyPr rtlCol="0" anchor="ctr"/>
            <a:lstStyle/>
            <a:p>
              <a:endParaRPr lang="en-IN"/>
            </a:p>
          </p:txBody>
        </p:sp>
        <p:grpSp>
          <p:nvGrpSpPr>
            <p:cNvPr id="62" name="Graphic 2">
              <a:extLst>
                <a:ext uri="{FF2B5EF4-FFF2-40B4-BE49-F238E27FC236}">
                  <a16:creationId xmlns:a16="http://schemas.microsoft.com/office/drawing/2014/main" id="{56E07D63-8CD8-D144-885F-3145DE1AA142}"/>
                </a:ext>
              </a:extLst>
            </p:cNvPr>
            <p:cNvGrpSpPr/>
            <p:nvPr/>
          </p:nvGrpSpPr>
          <p:grpSpPr>
            <a:xfrm>
              <a:off x="5062644" y="2303754"/>
              <a:ext cx="1363971" cy="2158733"/>
              <a:chOff x="5062644" y="2303754"/>
              <a:chExt cx="1363971" cy="2158733"/>
            </a:xfrm>
            <a:solidFill>
              <a:srgbClr val="000000"/>
            </a:solidFill>
          </p:grpSpPr>
          <p:sp>
            <p:nvSpPr>
              <p:cNvPr id="63" name="Freeform: Shape 62">
                <a:extLst>
                  <a:ext uri="{FF2B5EF4-FFF2-40B4-BE49-F238E27FC236}">
                    <a16:creationId xmlns:a16="http://schemas.microsoft.com/office/drawing/2014/main" id="{A53E8B40-F6C4-AEE9-317B-81EF1393CA3D}"/>
                  </a:ext>
                </a:extLst>
              </p:cNvPr>
              <p:cNvSpPr/>
              <p:nvPr/>
            </p:nvSpPr>
            <p:spPr>
              <a:xfrm>
                <a:off x="5062870" y="2303754"/>
                <a:ext cx="1363206" cy="258719"/>
              </a:xfrm>
              <a:custGeom>
                <a:avLst/>
                <a:gdLst>
                  <a:gd name="connsiteX0" fmla="*/ 1356080 w 1363206"/>
                  <a:gd name="connsiteY0" fmla="*/ 258156 h 258719"/>
                  <a:gd name="connsiteX1" fmla="*/ 1353261 w 1363206"/>
                  <a:gd name="connsiteY1" fmla="*/ 258156 h 258719"/>
                  <a:gd name="connsiteX2" fmla="*/ 7201 w 1363206"/>
                  <a:gd name="connsiteY2" fmla="*/ 15070 h 258719"/>
                  <a:gd name="connsiteX3" fmla="*/ 14 w 1363206"/>
                  <a:gd name="connsiteY3" fmla="*/ 8588 h 258719"/>
                  <a:gd name="connsiteX4" fmla="*/ 6341 w 1363206"/>
                  <a:gd name="connsiteY4" fmla="*/ 1415 h 258719"/>
                  <a:gd name="connsiteX5" fmla="*/ 6497 w 1363206"/>
                  <a:gd name="connsiteY5" fmla="*/ 1401 h 258719"/>
                  <a:gd name="connsiteX6" fmla="*/ 1359321 w 1363206"/>
                  <a:gd name="connsiteY6" fmla="*/ 245614 h 258719"/>
                  <a:gd name="connsiteX7" fmla="*/ 1362505 w 1363206"/>
                  <a:gd name="connsiteY7" fmla="*/ 254844 h 258719"/>
                  <a:gd name="connsiteX8" fmla="*/ 1356643 w 1363206"/>
                  <a:gd name="connsiteY8" fmla="*/ 258720 h 258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206" h="258719">
                    <a:moveTo>
                      <a:pt x="1356080" y="258156"/>
                    </a:moveTo>
                    <a:cubicBezTo>
                      <a:pt x="1355149" y="258353"/>
                      <a:pt x="1354191" y="258353"/>
                      <a:pt x="1353261" y="258156"/>
                    </a:cubicBezTo>
                    <a:cubicBezTo>
                      <a:pt x="710388" y="-19737"/>
                      <a:pt x="14529" y="14648"/>
                      <a:pt x="7201" y="15070"/>
                    </a:cubicBezTo>
                    <a:cubicBezTo>
                      <a:pt x="3438" y="15226"/>
                      <a:pt x="240" y="12351"/>
                      <a:pt x="14" y="8588"/>
                    </a:cubicBezTo>
                    <a:cubicBezTo>
                      <a:pt x="-225" y="4854"/>
                      <a:pt x="2607" y="1641"/>
                      <a:pt x="6341" y="1415"/>
                    </a:cubicBezTo>
                    <a:cubicBezTo>
                      <a:pt x="6384" y="1401"/>
                      <a:pt x="6440" y="1401"/>
                      <a:pt x="6497" y="1401"/>
                    </a:cubicBezTo>
                    <a:cubicBezTo>
                      <a:pt x="13542" y="1401"/>
                      <a:pt x="712924" y="-33547"/>
                      <a:pt x="1359321" y="245614"/>
                    </a:cubicBezTo>
                    <a:cubicBezTo>
                      <a:pt x="1362745" y="247277"/>
                      <a:pt x="1364183" y="251420"/>
                      <a:pt x="1362505" y="254844"/>
                    </a:cubicBezTo>
                    <a:cubicBezTo>
                      <a:pt x="1361406" y="257113"/>
                      <a:pt x="1359166" y="258593"/>
                      <a:pt x="1356643" y="258720"/>
                    </a:cubicBezTo>
                    <a:close/>
                  </a:path>
                </a:pathLst>
              </a:custGeom>
              <a:solidFill>
                <a:srgbClr val="000000"/>
              </a:solidFill>
              <a:ln w="14078" cap="flat">
                <a:noFill/>
                <a:prstDash val="solid"/>
                <a:miter/>
              </a:ln>
            </p:spPr>
            <p:txBody>
              <a:bodyPr rtlCol="0" anchor="ctr"/>
              <a:lstStyle/>
              <a:p>
                <a:endParaRPr lang="en-IN"/>
              </a:p>
            </p:txBody>
          </p:sp>
          <p:sp>
            <p:nvSpPr>
              <p:cNvPr id="64" name="Freeform: Shape 63">
                <a:extLst>
                  <a:ext uri="{FF2B5EF4-FFF2-40B4-BE49-F238E27FC236}">
                    <a16:creationId xmlns:a16="http://schemas.microsoft.com/office/drawing/2014/main" id="{75BA66C1-3AD6-6731-0A0C-C954E57C2500}"/>
                  </a:ext>
                </a:extLst>
              </p:cNvPr>
              <p:cNvSpPr/>
              <p:nvPr/>
            </p:nvSpPr>
            <p:spPr>
              <a:xfrm>
                <a:off x="5062877" y="2590009"/>
                <a:ext cx="1363738" cy="243737"/>
              </a:xfrm>
              <a:custGeom>
                <a:avLst/>
                <a:gdLst>
                  <a:gd name="connsiteX0" fmla="*/ 1356073 w 1363738"/>
                  <a:gd name="connsiteY0" fmla="*/ 243312 h 243737"/>
                  <a:gd name="connsiteX1" fmla="*/ 1353395 w 1363738"/>
                  <a:gd name="connsiteY1" fmla="*/ 243312 h 243737"/>
                  <a:gd name="connsiteX2" fmla="*/ 7335 w 1363738"/>
                  <a:gd name="connsiteY2" fmla="*/ 15728 h 243737"/>
                  <a:gd name="connsiteX3" fmla="*/ 7 w 1363738"/>
                  <a:gd name="connsiteY3" fmla="*/ 9386 h 243737"/>
                  <a:gd name="connsiteX4" fmla="*/ 6489 w 1363738"/>
                  <a:gd name="connsiteY4" fmla="*/ 2058 h 243737"/>
                  <a:gd name="connsiteX5" fmla="*/ 1359314 w 1363738"/>
                  <a:gd name="connsiteY5" fmla="*/ 230629 h 243737"/>
                  <a:gd name="connsiteX6" fmla="*/ 1363316 w 1363738"/>
                  <a:gd name="connsiteY6" fmla="*/ 239324 h 243737"/>
                  <a:gd name="connsiteX7" fmla="*/ 1356777 w 1363738"/>
                  <a:gd name="connsiteY7" fmla="*/ 243735 h 243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63738" h="243737">
                    <a:moveTo>
                      <a:pt x="1356073" y="243312"/>
                    </a:moveTo>
                    <a:cubicBezTo>
                      <a:pt x="1355185" y="243453"/>
                      <a:pt x="1354283" y="243453"/>
                      <a:pt x="1353395" y="243312"/>
                    </a:cubicBezTo>
                    <a:cubicBezTo>
                      <a:pt x="706576" y="-23730"/>
                      <a:pt x="14663" y="15305"/>
                      <a:pt x="7335" y="15728"/>
                    </a:cubicBezTo>
                    <a:cubicBezTo>
                      <a:pt x="3572" y="15967"/>
                      <a:pt x="303" y="13149"/>
                      <a:pt x="7" y="9386"/>
                    </a:cubicBezTo>
                    <a:cubicBezTo>
                      <a:pt x="-162" y="5595"/>
                      <a:pt x="2713" y="2354"/>
                      <a:pt x="6489" y="2058"/>
                    </a:cubicBezTo>
                    <a:cubicBezTo>
                      <a:pt x="13394" y="2058"/>
                      <a:pt x="708831" y="-37540"/>
                      <a:pt x="1359314" y="230629"/>
                    </a:cubicBezTo>
                    <a:cubicBezTo>
                      <a:pt x="1362823" y="231926"/>
                      <a:pt x="1364613" y="235815"/>
                      <a:pt x="1363316" y="239324"/>
                    </a:cubicBezTo>
                    <a:cubicBezTo>
                      <a:pt x="1362301" y="242044"/>
                      <a:pt x="1359680" y="243819"/>
                      <a:pt x="1356777" y="243735"/>
                    </a:cubicBezTo>
                    <a:close/>
                  </a:path>
                </a:pathLst>
              </a:custGeom>
              <a:solidFill>
                <a:srgbClr val="000000"/>
              </a:solidFill>
              <a:ln w="14078" cap="flat">
                <a:noFill/>
                <a:prstDash val="solid"/>
                <a:miter/>
              </a:ln>
            </p:spPr>
            <p:txBody>
              <a:bodyPr rtlCol="0" anchor="ctr"/>
              <a:lstStyle/>
              <a:p>
                <a:endParaRPr lang="en-IN"/>
              </a:p>
            </p:txBody>
          </p:sp>
          <p:sp>
            <p:nvSpPr>
              <p:cNvPr id="65" name="Freeform: Shape 64">
                <a:extLst>
                  <a:ext uri="{FF2B5EF4-FFF2-40B4-BE49-F238E27FC236}">
                    <a16:creationId xmlns:a16="http://schemas.microsoft.com/office/drawing/2014/main" id="{A6779A3C-4D17-B7EA-78AE-32500DD028D2}"/>
                  </a:ext>
                </a:extLst>
              </p:cNvPr>
              <p:cNvSpPr/>
              <p:nvPr/>
            </p:nvSpPr>
            <p:spPr>
              <a:xfrm>
                <a:off x="5062656" y="2876478"/>
                <a:ext cx="1363787" cy="228541"/>
              </a:xfrm>
              <a:custGeom>
                <a:avLst/>
                <a:gdLst>
                  <a:gd name="connsiteX0" fmla="*/ 1356294 w 1363787"/>
                  <a:gd name="connsiteY0" fmla="*/ 228394 h 228541"/>
                  <a:gd name="connsiteX1" fmla="*/ 1353757 w 1363787"/>
                  <a:gd name="connsiteY1" fmla="*/ 228394 h 228541"/>
                  <a:gd name="connsiteX2" fmla="*/ 7556 w 1363787"/>
                  <a:gd name="connsiteY2" fmla="*/ 17015 h 228541"/>
                  <a:gd name="connsiteX3" fmla="*/ 17 w 1363787"/>
                  <a:gd name="connsiteY3" fmla="*/ 10462 h 228541"/>
                  <a:gd name="connsiteX4" fmla="*/ 6570 w 1363787"/>
                  <a:gd name="connsiteY4" fmla="*/ 2923 h 228541"/>
                  <a:gd name="connsiteX5" fmla="*/ 1359394 w 1363787"/>
                  <a:gd name="connsiteY5" fmla="*/ 215711 h 228541"/>
                  <a:gd name="connsiteX6" fmla="*/ 1363340 w 1363787"/>
                  <a:gd name="connsiteY6" fmla="*/ 224589 h 228541"/>
                  <a:gd name="connsiteX7" fmla="*/ 1356294 w 1363787"/>
                  <a:gd name="connsiteY7" fmla="*/ 228394 h 228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63787" h="228541">
                    <a:moveTo>
                      <a:pt x="1356294" y="228394"/>
                    </a:moveTo>
                    <a:cubicBezTo>
                      <a:pt x="1355463" y="228591"/>
                      <a:pt x="1354589" y="228591"/>
                      <a:pt x="1353757" y="228394"/>
                    </a:cubicBezTo>
                    <a:cubicBezTo>
                      <a:pt x="702992" y="-27515"/>
                      <a:pt x="15025" y="16170"/>
                      <a:pt x="7556" y="17015"/>
                    </a:cubicBezTo>
                    <a:cubicBezTo>
                      <a:pt x="3667" y="17283"/>
                      <a:pt x="285" y="14352"/>
                      <a:pt x="17" y="10462"/>
                    </a:cubicBezTo>
                    <a:cubicBezTo>
                      <a:pt x="-251" y="6573"/>
                      <a:pt x="2680" y="3191"/>
                      <a:pt x="6570" y="2923"/>
                    </a:cubicBezTo>
                    <a:cubicBezTo>
                      <a:pt x="13475" y="2923"/>
                      <a:pt x="704965" y="-41466"/>
                      <a:pt x="1359394" y="215711"/>
                    </a:cubicBezTo>
                    <a:cubicBezTo>
                      <a:pt x="1362917" y="217092"/>
                      <a:pt x="1364679" y="221052"/>
                      <a:pt x="1363340" y="224589"/>
                    </a:cubicBezTo>
                    <a:cubicBezTo>
                      <a:pt x="1362015" y="227196"/>
                      <a:pt x="1359211" y="228718"/>
                      <a:pt x="1356294" y="228394"/>
                    </a:cubicBezTo>
                    <a:close/>
                  </a:path>
                </a:pathLst>
              </a:custGeom>
              <a:solidFill>
                <a:srgbClr val="000000"/>
              </a:solidFill>
              <a:ln w="14078" cap="flat">
                <a:noFill/>
                <a:prstDash val="solid"/>
                <a:miter/>
              </a:ln>
            </p:spPr>
            <p:txBody>
              <a:bodyPr rtlCol="0" anchor="ctr"/>
              <a:lstStyle/>
              <a:p>
                <a:endParaRPr lang="en-IN"/>
              </a:p>
            </p:txBody>
          </p:sp>
          <p:sp>
            <p:nvSpPr>
              <p:cNvPr id="66" name="Freeform: Shape 65">
                <a:extLst>
                  <a:ext uri="{FF2B5EF4-FFF2-40B4-BE49-F238E27FC236}">
                    <a16:creationId xmlns:a16="http://schemas.microsoft.com/office/drawing/2014/main" id="{A76207FC-635F-FCC0-A90E-A2A7B099CF6E}"/>
                  </a:ext>
                </a:extLst>
              </p:cNvPr>
              <p:cNvSpPr/>
              <p:nvPr/>
            </p:nvSpPr>
            <p:spPr>
              <a:xfrm>
                <a:off x="5062858" y="3162452"/>
                <a:ext cx="1363628" cy="213936"/>
              </a:xfrm>
              <a:custGeom>
                <a:avLst/>
                <a:gdLst>
                  <a:gd name="connsiteX0" fmla="*/ 1356091 w 1363628"/>
                  <a:gd name="connsiteY0" fmla="*/ 213830 h 213936"/>
                  <a:gd name="connsiteX1" fmla="*/ 1353696 w 1363628"/>
                  <a:gd name="connsiteY1" fmla="*/ 213830 h 213936"/>
                  <a:gd name="connsiteX2" fmla="*/ 7354 w 1363628"/>
                  <a:gd name="connsiteY2" fmla="*/ 17671 h 213936"/>
                  <a:gd name="connsiteX3" fmla="*/ 26 w 1363628"/>
                  <a:gd name="connsiteY3" fmla="*/ 11329 h 213936"/>
                  <a:gd name="connsiteX4" fmla="*/ 6184 w 1363628"/>
                  <a:gd name="connsiteY4" fmla="*/ 4016 h 213936"/>
                  <a:gd name="connsiteX5" fmla="*/ 6367 w 1363628"/>
                  <a:gd name="connsiteY5" fmla="*/ 4002 h 213936"/>
                  <a:gd name="connsiteX6" fmla="*/ 1359192 w 1363628"/>
                  <a:gd name="connsiteY6" fmla="*/ 201289 h 213936"/>
                  <a:gd name="connsiteX7" fmla="*/ 1363208 w 1363628"/>
                  <a:gd name="connsiteY7" fmla="*/ 209969 h 213936"/>
                  <a:gd name="connsiteX8" fmla="*/ 1363137 w 1363628"/>
                  <a:gd name="connsiteY8" fmla="*/ 210166 h 213936"/>
                  <a:gd name="connsiteX9" fmla="*/ 1356091 w 1363628"/>
                  <a:gd name="connsiteY9" fmla="*/ 213830 h 213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63628" h="213936">
                    <a:moveTo>
                      <a:pt x="1356091" y="213830"/>
                    </a:moveTo>
                    <a:cubicBezTo>
                      <a:pt x="1355302" y="213971"/>
                      <a:pt x="1354485" y="213971"/>
                      <a:pt x="1353696" y="213830"/>
                    </a:cubicBezTo>
                    <a:cubicBezTo>
                      <a:pt x="698844" y="-31228"/>
                      <a:pt x="14963" y="16543"/>
                      <a:pt x="7354" y="17671"/>
                    </a:cubicBezTo>
                    <a:cubicBezTo>
                      <a:pt x="3619" y="17840"/>
                      <a:pt x="392" y="15050"/>
                      <a:pt x="26" y="11329"/>
                    </a:cubicBezTo>
                    <a:cubicBezTo>
                      <a:pt x="-298" y="7609"/>
                      <a:pt x="2464" y="4326"/>
                      <a:pt x="6184" y="4016"/>
                    </a:cubicBezTo>
                    <a:cubicBezTo>
                      <a:pt x="6254" y="4016"/>
                      <a:pt x="6311" y="4002"/>
                      <a:pt x="6367" y="4002"/>
                    </a:cubicBezTo>
                    <a:cubicBezTo>
                      <a:pt x="13272" y="4002"/>
                      <a:pt x="700676" y="-45179"/>
                      <a:pt x="1359192" y="201289"/>
                    </a:cubicBezTo>
                    <a:cubicBezTo>
                      <a:pt x="1362700" y="202571"/>
                      <a:pt x="1364504" y="206460"/>
                      <a:pt x="1363208" y="209969"/>
                    </a:cubicBezTo>
                    <a:cubicBezTo>
                      <a:pt x="1363194" y="210040"/>
                      <a:pt x="1363166" y="210096"/>
                      <a:pt x="1363137" y="210166"/>
                    </a:cubicBezTo>
                    <a:cubicBezTo>
                      <a:pt x="1361799" y="212745"/>
                      <a:pt x="1358980" y="214211"/>
                      <a:pt x="1356091" y="213830"/>
                    </a:cubicBezTo>
                    <a:close/>
                  </a:path>
                </a:pathLst>
              </a:custGeom>
              <a:solidFill>
                <a:srgbClr val="000000"/>
              </a:solidFill>
              <a:ln w="14078" cap="flat">
                <a:noFill/>
                <a:prstDash val="solid"/>
                <a:miter/>
              </a:ln>
            </p:spPr>
            <p:txBody>
              <a:bodyPr rtlCol="0" anchor="ctr"/>
              <a:lstStyle/>
              <a:p>
                <a:endParaRPr lang="en-IN"/>
              </a:p>
            </p:txBody>
          </p:sp>
          <p:sp>
            <p:nvSpPr>
              <p:cNvPr id="67" name="Freeform: Shape 66">
                <a:extLst>
                  <a:ext uri="{FF2B5EF4-FFF2-40B4-BE49-F238E27FC236}">
                    <a16:creationId xmlns:a16="http://schemas.microsoft.com/office/drawing/2014/main" id="{B673C239-AC00-FC21-66EC-955D917F6E6A}"/>
                  </a:ext>
                </a:extLst>
              </p:cNvPr>
              <p:cNvSpPr/>
              <p:nvPr/>
            </p:nvSpPr>
            <p:spPr>
              <a:xfrm>
                <a:off x="5062859" y="3447663"/>
                <a:ext cx="1362946" cy="200276"/>
              </a:xfrm>
              <a:custGeom>
                <a:avLst/>
                <a:gdLst>
                  <a:gd name="connsiteX0" fmla="*/ 1356091 w 1362946"/>
                  <a:gd name="connsiteY0" fmla="*/ 200171 h 200276"/>
                  <a:gd name="connsiteX1" fmla="*/ 1353695 w 1362946"/>
                  <a:gd name="connsiteY1" fmla="*/ 200171 h 200276"/>
                  <a:gd name="connsiteX2" fmla="*/ 7494 w 1362946"/>
                  <a:gd name="connsiteY2" fmla="*/ 18949 h 200276"/>
                  <a:gd name="connsiteX3" fmla="*/ 25 w 1362946"/>
                  <a:gd name="connsiteY3" fmla="*/ 12748 h 200276"/>
                  <a:gd name="connsiteX4" fmla="*/ 6325 w 1362946"/>
                  <a:gd name="connsiteY4" fmla="*/ 5279 h 200276"/>
                  <a:gd name="connsiteX5" fmla="*/ 6367 w 1362946"/>
                  <a:gd name="connsiteY5" fmla="*/ 5279 h 200276"/>
                  <a:gd name="connsiteX6" fmla="*/ 1358346 w 1362946"/>
                  <a:gd name="connsiteY6" fmla="*/ 186642 h 200276"/>
                  <a:gd name="connsiteX7" fmla="*/ 1362573 w 1362946"/>
                  <a:gd name="connsiteY7" fmla="*/ 195379 h 200276"/>
                  <a:gd name="connsiteX8" fmla="*/ 1356091 w 1362946"/>
                  <a:gd name="connsiteY8" fmla="*/ 200171 h 200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2946" h="200276">
                    <a:moveTo>
                      <a:pt x="1356091" y="200171"/>
                    </a:moveTo>
                    <a:cubicBezTo>
                      <a:pt x="1355302" y="200312"/>
                      <a:pt x="1354485" y="200312"/>
                      <a:pt x="1353695" y="200171"/>
                    </a:cubicBezTo>
                    <a:cubicBezTo>
                      <a:pt x="694898" y="-34460"/>
                      <a:pt x="14258" y="18949"/>
                      <a:pt x="7494" y="18949"/>
                    </a:cubicBezTo>
                    <a:cubicBezTo>
                      <a:pt x="3746" y="19202"/>
                      <a:pt x="462" y="16469"/>
                      <a:pt x="25" y="12748"/>
                    </a:cubicBezTo>
                    <a:cubicBezTo>
                      <a:pt x="-299" y="8943"/>
                      <a:pt x="2520" y="5604"/>
                      <a:pt x="6325" y="5279"/>
                    </a:cubicBezTo>
                    <a:cubicBezTo>
                      <a:pt x="6339" y="5279"/>
                      <a:pt x="6353" y="5279"/>
                      <a:pt x="6367" y="5279"/>
                    </a:cubicBezTo>
                    <a:cubicBezTo>
                      <a:pt x="13131" y="5279"/>
                      <a:pt x="696871" y="-48411"/>
                      <a:pt x="1358346" y="186642"/>
                    </a:cubicBezTo>
                    <a:cubicBezTo>
                      <a:pt x="1361911" y="187911"/>
                      <a:pt x="1363799" y="191800"/>
                      <a:pt x="1362573" y="195379"/>
                    </a:cubicBezTo>
                    <a:cubicBezTo>
                      <a:pt x="1361629" y="198184"/>
                      <a:pt x="1359036" y="200086"/>
                      <a:pt x="1356091" y="200171"/>
                    </a:cubicBezTo>
                    <a:close/>
                  </a:path>
                </a:pathLst>
              </a:custGeom>
              <a:solidFill>
                <a:srgbClr val="000000"/>
              </a:solidFill>
              <a:ln w="14078" cap="flat">
                <a:noFill/>
                <a:prstDash val="solid"/>
                <a:miter/>
              </a:ln>
            </p:spPr>
            <p:txBody>
              <a:bodyPr rtlCol="0" anchor="ctr"/>
              <a:lstStyle/>
              <a:p>
                <a:endParaRPr lang="en-IN"/>
              </a:p>
            </p:txBody>
          </p:sp>
          <p:sp>
            <p:nvSpPr>
              <p:cNvPr id="68" name="Freeform: Shape 67">
                <a:extLst>
                  <a:ext uri="{FF2B5EF4-FFF2-40B4-BE49-F238E27FC236}">
                    <a16:creationId xmlns:a16="http://schemas.microsoft.com/office/drawing/2014/main" id="{F6174CF4-E54A-FA74-53C5-2A31537F0CB0}"/>
                  </a:ext>
                </a:extLst>
              </p:cNvPr>
              <p:cNvSpPr/>
              <p:nvPr/>
            </p:nvSpPr>
            <p:spPr>
              <a:xfrm>
                <a:off x="5062858" y="3733820"/>
                <a:ext cx="1362741" cy="185846"/>
              </a:xfrm>
              <a:custGeom>
                <a:avLst/>
                <a:gdLst>
                  <a:gd name="connsiteX0" fmla="*/ 1356091 w 1362741"/>
                  <a:gd name="connsiteY0" fmla="*/ 185424 h 185846"/>
                  <a:gd name="connsiteX1" fmla="*/ 1353837 w 1362741"/>
                  <a:gd name="connsiteY1" fmla="*/ 185424 h 185846"/>
                  <a:gd name="connsiteX2" fmla="*/ 7495 w 1362741"/>
                  <a:gd name="connsiteY2" fmla="*/ 20549 h 185846"/>
                  <a:gd name="connsiteX3" fmla="*/ 26 w 1362741"/>
                  <a:gd name="connsiteY3" fmla="*/ 14348 h 185846"/>
                  <a:gd name="connsiteX4" fmla="*/ 6226 w 1362741"/>
                  <a:gd name="connsiteY4" fmla="*/ 6879 h 185846"/>
                  <a:gd name="connsiteX5" fmla="*/ 1358205 w 1362741"/>
                  <a:gd name="connsiteY5" fmla="*/ 172459 h 185846"/>
                  <a:gd name="connsiteX6" fmla="*/ 1362320 w 1362741"/>
                  <a:gd name="connsiteY6" fmla="*/ 181309 h 185846"/>
                  <a:gd name="connsiteX7" fmla="*/ 1356091 w 1362741"/>
                  <a:gd name="connsiteY7" fmla="*/ 185847 h 185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62741" h="185846">
                    <a:moveTo>
                      <a:pt x="1356091" y="185424"/>
                    </a:moveTo>
                    <a:cubicBezTo>
                      <a:pt x="1355344" y="185565"/>
                      <a:pt x="1354584" y="185565"/>
                      <a:pt x="1353837" y="185424"/>
                    </a:cubicBezTo>
                    <a:cubicBezTo>
                      <a:pt x="691516" y="-37651"/>
                      <a:pt x="14259" y="19844"/>
                      <a:pt x="7495" y="20549"/>
                    </a:cubicBezTo>
                    <a:cubicBezTo>
                      <a:pt x="3746" y="20802"/>
                      <a:pt x="463" y="18068"/>
                      <a:pt x="26" y="14348"/>
                    </a:cubicBezTo>
                    <a:cubicBezTo>
                      <a:pt x="-298" y="10586"/>
                      <a:pt x="2464" y="7246"/>
                      <a:pt x="6226" y="6879"/>
                    </a:cubicBezTo>
                    <a:cubicBezTo>
                      <a:pt x="13131" y="6879"/>
                      <a:pt x="692503" y="-51602"/>
                      <a:pt x="1358205" y="172459"/>
                    </a:cubicBezTo>
                    <a:cubicBezTo>
                      <a:pt x="1361784" y="173770"/>
                      <a:pt x="1363631" y="177730"/>
                      <a:pt x="1362320" y="181309"/>
                    </a:cubicBezTo>
                    <a:cubicBezTo>
                      <a:pt x="1361362" y="183958"/>
                      <a:pt x="1358896" y="185748"/>
                      <a:pt x="1356091" y="185847"/>
                    </a:cubicBezTo>
                    <a:close/>
                  </a:path>
                </a:pathLst>
              </a:custGeom>
              <a:solidFill>
                <a:srgbClr val="000000"/>
              </a:solidFill>
              <a:ln w="14078" cap="flat">
                <a:noFill/>
                <a:prstDash val="solid"/>
                <a:miter/>
              </a:ln>
            </p:spPr>
            <p:txBody>
              <a:bodyPr rtlCol="0" anchor="ctr"/>
              <a:lstStyle/>
              <a:p>
                <a:endParaRPr lang="en-IN"/>
              </a:p>
            </p:txBody>
          </p:sp>
          <p:sp>
            <p:nvSpPr>
              <p:cNvPr id="69" name="Freeform: Shape 68">
                <a:extLst>
                  <a:ext uri="{FF2B5EF4-FFF2-40B4-BE49-F238E27FC236}">
                    <a16:creationId xmlns:a16="http://schemas.microsoft.com/office/drawing/2014/main" id="{23EB6B97-1CDF-58D7-ED09-1464021F75AE}"/>
                  </a:ext>
                </a:extLst>
              </p:cNvPr>
              <p:cNvSpPr/>
              <p:nvPr/>
            </p:nvSpPr>
            <p:spPr>
              <a:xfrm>
                <a:off x="5062644" y="4018448"/>
                <a:ext cx="1362834" cy="172312"/>
              </a:xfrm>
              <a:custGeom>
                <a:avLst/>
                <a:gdLst>
                  <a:gd name="connsiteX0" fmla="*/ 1356306 w 1362834"/>
                  <a:gd name="connsiteY0" fmla="*/ 172207 h 172312"/>
                  <a:gd name="connsiteX1" fmla="*/ 1354192 w 1362834"/>
                  <a:gd name="connsiteY1" fmla="*/ 172207 h 172312"/>
                  <a:gd name="connsiteX2" fmla="*/ 7709 w 1362834"/>
                  <a:gd name="connsiteY2" fmla="*/ 22833 h 172312"/>
                  <a:gd name="connsiteX3" fmla="*/ 29 w 1362834"/>
                  <a:gd name="connsiteY3" fmla="*/ 16421 h 172312"/>
                  <a:gd name="connsiteX4" fmla="*/ 6441 w 1362834"/>
                  <a:gd name="connsiteY4" fmla="*/ 8741 h 172312"/>
                  <a:gd name="connsiteX5" fmla="*/ 1358279 w 1362834"/>
                  <a:gd name="connsiteY5" fmla="*/ 158679 h 172312"/>
                  <a:gd name="connsiteX6" fmla="*/ 1362422 w 1362834"/>
                  <a:gd name="connsiteY6" fmla="*/ 167529 h 172312"/>
                  <a:gd name="connsiteX7" fmla="*/ 1356306 w 1362834"/>
                  <a:gd name="connsiteY7" fmla="*/ 172066 h 172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62834" h="172312">
                    <a:moveTo>
                      <a:pt x="1356306" y="172207"/>
                    </a:moveTo>
                    <a:cubicBezTo>
                      <a:pt x="1355602" y="172348"/>
                      <a:pt x="1354897" y="172348"/>
                      <a:pt x="1354192" y="172207"/>
                    </a:cubicBezTo>
                    <a:cubicBezTo>
                      <a:pt x="687222" y="-40017"/>
                      <a:pt x="14473" y="22269"/>
                      <a:pt x="7709" y="22833"/>
                    </a:cubicBezTo>
                    <a:cubicBezTo>
                      <a:pt x="3820" y="23185"/>
                      <a:pt x="381" y="20311"/>
                      <a:pt x="29" y="16421"/>
                    </a:cubicBezTo>
                    <a:cubicBezTo>
                      <a:pt x="-323" y="12532"/>
                      <a:pt x="2552" y="9093"/>
                      <a:pt x="6441" y="8741"/>
                    </a:cubicBezTo>
                    <a:cubicBezTo>
                      <a:pt x="13205" y="8741"/>
                      <a:pt x="688631" y="-54391"/>
                      <a:pt x="1358279" y="158679"/>
                    </a:cubicBezTo>
                    <a:cubicBezTo>
                      <a:pt x="1361858" y="159975"/>
                      <a:pt x="1363718" y="163935"/>
                      <a:pt x="1362422" y="167529"/>
                    </a:cubicBezTo>
                    <a:cubicBezTo>
                      <a:pt x="1361478" y="170121"/>
                      <a:pt x="1359068" y="171911"/>
                      <a:pt x="1356306" y="172066"/>
                    </a:cubicBezTo>
                    <a:close/>
                  </a:path>
                </a:pathLst>
              </a:custGeom>
              <a:solidFill>
                <a:srgbClr val="000000"/>
              </a:solidFill>
              <a:ln w="14078" cap="flat">
                <a:noFill/>
                <a:prstDash val="solid"/>
                <a:miter/>
              </a:ln>
            </p:spPr>
            <p:txBody>
              <a:bodyPr rtlCol="0" anchor="ctr"/>
              <a:lstStyle/>
              <a:p>
                <a:endParaRPr lang="en-IN"/>
              </a:p>
            </p:txBody>
          </p:sp>
          <p:sp>
            <p:nvSpPr>
              <p:cNvPr id="70" name="Freeform: Shape 69">
                <a:extLst>
                  <a:ext uri="{FF2B5EF4-FFF2-40B4-BE49-F238E27FC236}">
                    <a16:creationId xmlns:a16="http://schemas.microsoft.com/office/drawing/2014/main" id="{2F304ADC-0899-F066-24C1-E4E59532D93B}"/>
                  </a:ext>
                </a:extLst>
              </p:cNvPr>
              <p:cNvSpPr/>
              <p:nvPr/>
            </p:nvSpPr>
            <p:spPr>
              <a:xfrm>
                <a:off x="5062858" y="4303574"/>
                <a:ext cx="1362620" cy="158914"/>
              </a:xfrm>
              <a:custGeom>
                <a:avLst/>
                <a:gdLst>
                  <a:gd name="connsiteX0" fmla="*/ 1356092 w 1362620"/>
                  <a:gd name="connsiteY0" fmla="*/ 158632 h 158914"/>
                  <a:gd name="connsiteX1" fmla="*/ 1354119 w 1362620"/>
                  <a:gd name="connsiteY1" fmla="*/ 158632 h 158914"/>
                  <a:gd name="connsiteX2" fmla="*/ 7636 w 1362620"/>
                  <a:gd name="connsiteY2" fmla="*/ 24900 h 158914"/>
                  <a:gd name="connsiteX3" fmla="*/ 26 w 1362620"/>
                  <a:gd name="connsiteY3" fmla="*/ 18841 h 158914"/>
                  <a:gd name="connsiteX4" fmla="*/ 6227 w 1362620"/>
                  <a:gd name="connsiteY4" fmla="*/ 11231 h 158914"/>
                  <a:gd name="connsiteX5" fmla="*/ 1358065 w 1362620"/>
                  <a:gd name="connsiteY5" fmla="*/ 145527 h 158914"/>
                  <a:gd name="connsiteX6" fmla="*/ 1362207 w 1362620"/>
                  <a:gd name="connsiteY6" fmla="*/ 154376 h 158914"/>
                  <a:gd name="connsiteX7" fmla="*/ 1356092 w 1362620"/>
                  <a:gd name="connsiteY7" fmla="*/ 158914 h 158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62620" h="158914">
                    <a:moveTo>
                      <a:pt x="1356092" y="158632"/>
                    </a:moveTo>
                    <a:lnTo>
                      <a:pt x="1354119" y="158632"/>
                    </a:lnTo>
                    <a:cubicBezTo>
                      <a:pt x="683061" y="-42600"/>
                      <a:pt x="14259" y="24195"/>
                      <a:pt x="7636" y="24900"/>
                    </a:cubicBezTo>
                    <a:cubicBezTo>
                      <a:pt x="3859" y="25308"/>
                      <a:pt x="463" y="22603"/>
                      <a:pt x="26" y="18841"/>
                    </a:cubicBezTo>
                    <a:cubicBezTo>
                      <a:pt x="-298" y="15050"/>
                      <a:pt x="2436" y="11668"/>
                      <a:pt x="6227" y="11231"/>
                    </a:cubicBezTo>
                    <a:cubicBezTo>
                      <a:pt x="12850" y="10526"/>
                      <a:pt x="684330" y="-56551"/>
                      <a:pt x="1358065" y="145527"/>
                    </a:cubicBezTo>
                    <a:cubicBezTo>
                      <a:pt x="1361644" y="146823"/>
                      <a:pt x="1363504" y="150783"/>
                      <a:pt x="1362207" y="154376"/>
                    </a:cubicBezTo>
                    <a:cubicBezTo>
                      <a:pt x="1361263" y="156970"/>
                      <a:pt x="1358854" y="158759"/>
                      <a:pt x="1356092" y="158914"/>
                    </a:cubicBezTo>
                    <a:close/>
                  </a:path>
                </a:pathLst>
              </a:custGeom>
              <a:solidFill>
                <a:srgbClr val="000000"/>
              </a:solidFill>
              <a:ln w="14078" cap="flat">
                <a:noFill/>
                <a:prstDash val="solid"/>
                <a:miter/>
              </a:ln>
            </p:spPr>
            <p:txBody>
              <a:bodyPr rtlCol="0" anchor="ctr"/>
              <a:lstStyle/>
              <a:p>
                <a:endParaRPr lang="en-IN"/>
              </a:p>
            </p:txBody>
          </p:sp>
        </p:grpSp>
        <p:sp>
          <p:nvSpPr>
            <p:cNvPr id="71" name="Freeform: Shape 70">
              <a:extLst>
                <a:ext uri="{FF2B5EF4-FFF2-40B4-BE49-F238E27FC236}">
                  <a16:creationId xmlns:a16="http://schemas.microsoft.com/office/drawing/2014/main" id="{14B03CCB-61B3-481F-BD5C-99D6069E36AD}"/>
                </a:ext>
              </a:extLst>
            </p:cNvPr>
            <p:cNvSpPr/>
            <p:nvPr/>
          </p:nvSpPr>
          <p:spPr>
            <a:xfrm>
              <a:off x="4819517" y="2793888"/>
              <a:ext cx="607080" cy="355091"/>
            </a:xfrm>
            <a:custGeom>
              <a:avLst/>
              <a:gdLst>
                <a:gd name="connsiteX0" fmla="*/ 607080 w 607080"/>
                <a:gd name="connsiteY0" fmla="*/ 287028 h 355091"/>
                <a:gd name="connsiteX1" fmla="*/ 539157 w 607080"/>
                <a:gd name="connsiteY1" fmla="*/ 219105 h 355091"/>
                <a:gd name="connsiteX2" fmla="*/ 519569 w 607080"/>
                <a:gd name="connsiteY2" fmla="*/ 222064 h 355091"/>
                <a:gd name="connsiteX3" fmla="*/ 521119 w 607080"/>
                <a:gd name="connsiteY3" fmla="*/ 201208 h 355091"/>
                <a:gd name="connsiteX4" fmla="*/ 377241 w 607080"/>
                <a:gd name="connsiteY4" fmla="*/ 57188 h 355091"/>
                <a:gd name="connsiteX5" fmla="*/ 350748 w 607080"/>
                <a:gd name="connsiteY5" fmla="*/ 59725 h 355091"/>
                <a:gd name="connsiteX6" fmla="*/ 177770 w 607080"/>
                <a:gd name="connsiteY6" fmla="*/ 18732 h 355091"/>
                <a:gd name="connsiteX7" fmla="*/ 118090 w 607080"/>
                <a:gd name="connsiteY7" fmla="*/ 123139 h 355091"/>
                <a:gd name="connsiteX8" fmla="*/ 115977 w 607080"/>
                <a:gd name="connsiteY8" fmla="*/ 123139 h 355091"/>
                <a:gd name="connsiteX9" fmla="*/ 0 w 607080"/>
                <a:gd name="connsiteY9" fmla="*/ 239115 h 355091"/>
                <a:gd name="connsiteX10" fmla="*/ 115977 w 607080"/>
                <a:gd name="connsiteY10" fmla="*/ 355092 h 355091"/>
                <a:gd name="connsiteX11" fmla="*/ 540848 w 607080"/>
                <a:gd name="connsiteY11" fmla="*/ 355092 h 355091"/>
                <a:gd name="connsiteX12" fmla="*/ 607080 w 607080"/>
                <a:gd name="connsiteY12" fmla="*/ 287028 h 355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07080" h="355091">
                  <a:moveTo>
                    <a:pt x="607080" y="287028"/>
                  </a:moveTo>
                  <a:cubicBezTo>
                    <a:pt x="607080" y="249515"/>
                    <a:pt x="576670" y="219105"/>
                    <a:pt x="539157" y="219105"/>
                  </a:cubicBezTo>
                  <a:cubicBezTo>
                    <a:pt x="532520" y="219076"/>
                    <a:pt x="525911" y="220077"/>
                    <a:pt x="519569" y="222064"/>
                  </a:cubicBezTo>
                  <a:cubicBezTo>
                    <a:pt x="520654" y="215159"/>
                    <a:pt x="521176" y="208197"/>
                    <a:pt x="521119" y="201208"/>
                  </a:cubicBezTo>
                  <a:cubicBezTo>
                    <a:pt x="521119" y="121729"/>
                    <a:pt x="456719" y="57273"/>
                    <a:pt x="377241" y="57188"/>
                  </a:cubicBezTo>
                  <a:cubicBezTo>
                    <a:pt x="368349" y="57245"/>
                    <a:pt x="359485" y="58090"/>
                    <a:pt x="350748" y="59725"/>
                  </a:cubicBezTo>
                  <a:cubicBezTo>
                    <a:pt x="314306" y="638"/>
                    <a:pt x="236857" y="-17710"/>
                    <a:pt x="177770" y="18732"/>
                  </a:cubicBezTo>
                  <a:cubicBezTo>
                    <a:pt x="141441" y="41138"/>
                    <a:pt x="118964" y="80454"/>
                    <a:pt x="118090" y="123139"/>
                  </a:cubicBezTo>
                  <a:lnTo>
                    <a:pt x="115977" y="123139"/>
                  </a:lnTo>
                  <a:cubicBezTo>
                    <a:pt x="51929" y="123139"/>
                    <a:pt x="0" y="175067"/>
                    <a:pt x="0" y="239115"/>
                  </a:cubicBezTo>
                  <a:cubicBezTo>
                    <a:pt x="0" y="303163"/>
                    <a:pt x="51929" y="355092"/>
                    <a:pt x="115977" y="355092"/>
                  </a:cubicBezTo>
                  <a:lnTo>
                    <a:pt x="540848" y="355092"/>
                  </a:lnTo>
                  <a:cubicBezTo>
                    <a:pt x="577783" y="354246"/>
                    <a:pt x="607249" y="323977"/>
                    <a:pt x="607080" y="287028"/>
                  </a:cubicBezTo>
                  <a:close/>
                </a:path>
              </a:pathLst>
            </a:custGeom>
            <a:solidFill>
              <a:srgbClr val="FFFFFF"/>
            </a:solidFill>
            <a:ln w="14078" cap="flat">
              <a:noFill/>
              <a:prstDash val="solid"/>
              <a:miter/>
            </a:ln>
          </p:spPr>
          <p:txBody>
            <a:bodyPr rtlCol="0" anchor="ctr"/>
            <a:lstStyle/>
            <a:p>
              <a:endParaRPr lang="en-IN"/>
            </a:p>
          </p:txBody>
        </p:sp>
        <p:sp>
          <p:nvSpPr>
            <p:cNvPr id="72" name="Freeform: Shape 71">
              <a:extLst>
                <a:ext uri="{FF2B5EF4-FFF2-40B4-BE49-F238E27FC236}">
                  <a16:creationId xmlns:a16="http://schemas.microsoft.com/office/drawing/2014/main" id="{21F4A802-E330-043D-E3D7-1F011A0F29C4}"/>
                </a:ext>
              </a:extLst>
            </p:cNvPr>
            <p:cNvSpPr/>
            <p:nvPr/>
          </p:nvSpPr>
          <p:spPr>
            <a:xfrm>
              <a:off x="6085858" y="2615016"/>
              <a:ext cx="611829" cy="356057"/>
            </a:xfrm>
            <a:custGeom>
              <a:avLst/>
              <a:gdLst>
                <a:gd name="connsiteX0" fmla="*/ 611830 w 611829"/>
                <a:gd name="connsiteY0" fmla="*/ 287919 h 356057"/>
                <a:gd name="connsiteX1" fmla="*/ 543907 w 611829"/>
                <a:gd name="connsiteY1" fmla="*/ 219996 h 356057"/>
                <a:gd name="connsiteX2" fmla="*/ 524319 w 611829"/>
                <a:gd name="connsiteY2" fmla="*/ 222815 h 356057"/>
                <a:gd name="connsiteX3" fmla="*/ 403114 w 611829"/>
                <a:gd name="connsiteY3" fmla="*/ 59616 h 356057"/>
                <a:gd name="connsiteX4" fmla="*/ 381991 w 611829"/>
                <a:gd name="connsiteY4" fmla="*/ 58080 h 356057"/>
                <a:gd name="connsiteX5" fmla="*/ 355498 w 611829"/>
                <a:gd name="connsiteY5" fmla="*/ 60617 h 356057"/>
                <a:gd name="connsiteX6" fmla="*/ 182872 w 611829"/>
                <a:gd name="connsiteY6" fmla="*/ 18186 h 356057"/>
                <a:gd name="connsiteX7" fmla="*/ 122277 w 611829"/>
                <a:gd name="connsiteY7" fmla="*/ 124171 h 356057"/>
                <a:gd name="connsiteX8" fmla="*/ 120022 w 611829"/>
                <a:gd name="connsiteY8" fmla="*/ 124171 h 356057"/>
                <a:gd name="connsiteX9" fmla="*/ 71 w 611829"/>
                <a:gd name="connsiteY9" fmla="*/ 236033 h 356057"/>
                <a:gd name="connsiteX10" fmla="*/ 111933 w 611829"/>
                <a:gd name="connsiteY10" fmla="*/ 355983 h 356057"/>
                <a:gd name="connsiteX11" fmla="*/ 120022 w 611829"/>
                <a:gd name="connsiteY11" fmla="*/ 355983 h 356057"/>
                <a:gd name="connsiteX12" fmla="*/ 545598 w 611829"/>
                <a:gd name="connsiteY12" fmla="*/ 355983 h 356057"/>
                <a:gd name="connsiteX13" fmla="*/ 611830 w 611829"/>
                <a:gd name="connsiteY13" fmla="*/ 287919 h 356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11829" h="356057">
                  <a:moveTo>
                    <a:pt x="611830" y="287919"/>
                  </a:moveTo>
                  <a:cubicBezTo>
                    <a:pt x="611830" y="250407"/>
                    <a:pt x="581420" y="219996"/>
                    <a:pt x="543907" y="219996"/>
                  </a:cubicBezTo>
                  <a:cubicBezTo>
                    <a:pt x="537270" y="219996"/>
                    <a:pt x="530674" y="220940"/>
                    <a:pt x="524319" y="222815"/>
                  </a:cubicBezTo>
                  <a:cubicBezTo>
                    <a:pt x="535917" y="144281"/>
                    <a:pt x="481648" y="71214"/>
                    <a:pt x="403114" y="59616"/>
                  </a:cubicBezTo>
                  <a:cubicBezTo>
                    <a:pt x="396125" y="58587"/>
                    <a:pt x="389065" y="58080"/>
                    <a:pt x="381991" y="58080"/>
                  </a:cubicBezTo>
                  <a:cubicBezTo>
                    <a:pt x="373099" y="58066"/>
                    <a:pt x="364221" y="58912"/>
                    <a:pt x="355498" y="60617"/>
                  </a:cubicBezTo>
                  <a:cubicBezTo>
                    <a:pt x="319549" y="1233"/>
                    <a:pt x="242255" y="-17763"/>
                    <a:pt x="182872" y="18186"/>
                  </a:cubicBezTo>
                  <a:cubicBezTo>
                    <a:pt x="145726" y="40677"/>
                    <a:pt x="122812" y="80740"/>
                    <a:pt x="122277" y="124171"/>
                  </a:cubicBezTo>
                  <a:lnTo>
                    <a:pt x="120022" y="124171"/>
                  </a:lnTo>
                  <a:cubicBezTo>
                    <a:pt x="56002" y="121945"/>
                    <a:pt x="2312" y="172028"/>
                    <a:pt x="71" y="236033"/>
                  </a:cubicBezTo>
                  <a:cubicBezTo>
                    <a:pt x="-2155" y="300052"/>
                    <a:pt x="47928" y="353757"/>
                    <a:pt x="111933" y="355983"/>
                  </a:cubicBezTo>
                  <a:cubicBezTo>
                    <a:pt x="114625" y="356082"/>
                    <a:pt x="117330" y="356082"/>
                    <a:pt x="120022" y="355983"/>
                  </a:cubicBezTo>
                  <a:lnTo>
                    <a:pt x="545598" y="355983"/>
                  </a:lnTo>
                  <a:cubicBezTo>
                    <a:pt x="582476" y="354997"/>
                    <a:pt x="611844" y="324812"/>
                    <a:pt x="611830" y="287919"/>
                  </a:cubicBezTo>
                  <a:close/>
                </a:path>
              </a:pathLst>
            </a:custGeom>
            <a:solidFill>
              <a:srgbClr val="FFFFFF"/>
            </a:solidFill>
            <a:ln w="14078" cap="flat">
              <a:noFill/>
              <a:prstDash val="solid"/>
              <a:miter/>
            </a:ln>
          </p:spPr>
          <p:txBody>
            <a:bodyPr rtlCol="0" anchor="ctr"/>
            <a:lstStyle/>
            <a:p>
              <a:endParaRPr lang="en-IN"/>
            </a:p>
          </p:txBody>
        </p:sp>
        <p:sp>
          <p:nvSpPr>
            <p:cNvPr id="73" name="Freeform: Shape 72">
              <a:extLst>
                <a:ext uri="{FF2B5EF4-FFF2-40B4-BE49-F238E27FC236}">
                  <a16:creationId xmlns:a16="http://schemas.microsoft.com/office/drawing/2014/main" id="{D9FC3E46-83D0-DF5D-AEA0-EF73162122AC}"/>
                </a:ext>
              </a:extLst>
            </p:cNvPr>
            <p:cNvSpPr/>
            <p:nvPr/>
          </p:nvSpPr>
          <p:spPr>
            <a:xfrm>
              <a:off x="5705899" y="3613851"/>
              <a:ext cx="607644" cy="356124"/>
            </a:xfrm>
            <a:custGeom>
              <a:avLst/>
              <a:gdLst>
                <a:gd name="connsiteX0" fmla="*/ 607644 w 607644"/>
                <a:gd name="connsiteY0" fmla="*/ 287919 h 356124"/>
                <a:gd name="connsiteX1" fmla="*/ 539721 w 607644"/>
                <a:gd name="connsiteY1" fmla="*/ 219996 h 356124"/>
                <a:gd name="connsiteX2" fmla="*/ 520133 w 607644"/>
                <a:gd name="connsiteY2" fmla="*/ 222815 h 356124"/>
                <a:gd name="connsiteX3" fmla="*/ 398928 w 607644"/>
                <a:gd name="connsiteY3" fmla="*/ 59616 h 356124"/>
                <a:gd name="connsiteX4" fmla="*/ 377804 w 607644"/>
                <a:gd name="connsiteY4" fmla="*/ 58080 h 356124"/>
                <a:gd name="connsiteX5" fmla="*/ 351311 w 607644"/>
                <a:gd name="connsiteY5" fmla="*/ 60617 h 356124"/>
                <a:gd name="connsiteX6" fmla="*/ 178685 w 607644"/>
                <a:gd name="connsiteY6" fmla="*/ 18186 h 356124"/>
                <a:gd name="connsiteX7" fmla="*/ 118090 w 607644"/>
                <a:gd name="connsiteY7" fmla="*/ 124171 h 356124"/>
                <a:gd name="connsiteX8" fmla="*/ 115976 w 607644"/>
                <a:gd name="connsiteY8" fmla="*/ 124171 h 356124"/>
                <a:gd name="connsiteX9" fmla="*/ 0 w 607644"/>
                <a:gd name="connsiteY9" fmla="*/ 240148 h 356124"/>
                <a:gd name="connsiteX10" fmla="*/ 115976 w 607644"/>
                <a:gd name="connsiteY10" fmla="*/ 356124 h 356124"/>
                <a:gd name="connsiteX11" fmla="*/ 542257 w 607644"/>
                <a:gd name="connsiteY11" fmla="*/ 356124 h 356124"/>
                <a:gd name="connsiteX12" fmla="*/ 607644 w 607644"/>
                <a:gd name="connsiteY12" fmla="*/ 287919 h 356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07644" h="356124">
                  <a:moveTo>
                    <a:pt x="607644" y="287919"/>
                  </a:moveTo>
                  <a:cubicBezTo>
                    <a:pt x="607644" y="250406"/>
                    <a:pt x="577233" y="219996"/>
                    <a:pt x="539721" y="219996"/>
                  </a:cubicBezTo>
                  <a:cubicBezTo>
                    <a:pt x="533083" y="219996"/>
                    <a:pt x="526488" y="220941"/>
                    <a:pt x="520133" y="222815"/>
                  </a:cubicBezTo>
                  <a:cubicBezTo>
                    <a:pt x="531730" y="144281"/>
                    <a:pt x="477462" y="71214"/>
                    <a:pt x="398928" y="59616"/>
                  </a:cubicBezTo>
                  <a:cubicBezTo>
                    <a:pt x="391938" y="58587"/>
                    <a:pt x="384878" y="58080"/>
                    <a:pt x="377804" y="58080"/>
                  </a:cubicBezTo>
                  <a:cubicBezTo>
                    <a:pt x="368912" y="58066"/>
                    <a:pt x="360034" y="58911"/>
                    <a:pt x="351311" y="60617"/>
                  </a:cubicBezTo>
                  <a:cubicBezTo>
                    <a:pt x="315363" y="1233"/>
                    <a:pt x="238069" y="-17763"/>
                    <a:pt x="178685" y="18186"/>
                  </a:cubicBezTo>
                  <a:cubicBezTo>
                    <a:pt x="141539" y="40676"/>
                    <a:pt x="118626" y="80740"/>
                    <a:pt x="118090" y="124171"/>
                  </a:cubicBezTo>
                  <a:lnTo>
                    <a:pt x="115976" y="124171"/>
                  </a:lnTo>
                  <a:cubicBezTo>
                    <a:pt x="51929" y="124171"/>
                    <a:pt x="0" y="176100"/>
                    <a:pt x="0" y="240148"/>
                  </a:cubicBezTo>
                  <a:cubicBezTo>
                    <a:pt x="0" y="304196"/>
                    <a:pt x="51929" y="356124"/>
                    <a:pt x="115976" y="356124"/>
                  </a:cubicBezTo>
                  <a:lnTo>
                    <a:pt x="542257" y="356124"/>
                  </a:lnTo>
                  <a:cubicBezTo>
                    <a:pt x="578882" y="354757"/>
                    <a:pt x="607827" y="324572"/>
                    <a:pt x="607644" y="287919"/>
                  </a:cubicBezTo>
                  <a:close/>
                </a:path>
              </a:pathLst>
            </a:custGeom>
            <a:solidFill>
              <a:srgbClr val="FFFFFF"/>
            </a:solidFill>
            <a:ln w="14078" cap="flat">
              <a:noFill/>
              <a:prstDash val="solid"/>
              <a:miter/>
            </a:ln>
          </p:spPr>
          <p:txBody>
            <a:bodyPr rtlCol="0" anchor="ctr"/>
            <a:lstStyle/>
            <a:p>
              <a:endParaRPr lang="en-IN"/>
            </a:p>
          </p:txBody>
        </p:sp>
        <p:sp>
          <p:nvSpPr>
            <p:cNvPr id="74" name="Freeform: Shape 73">
              <a:extLst>
                <a:ext uri="{FF2B5EF4-FFF2-40B4-BE49-F238E27FC236}">
                  <a16:creationId xmlns:a16="http://schemas.microsoft.com/office/drawing/2014/main" id="{1B803585-F29B-13FF-6719-911053872984}"/>
                </a:ext>
              </a:extLst>
            </p:cNvPr>
            <p:cNvSpPr/>
            <p:nvPr/>
          </p:nvSpPr>
          <p:spPr>
            <a:xfrm>
              <a:off x="6515057" y="4838606"/>
              <a:ext cx="147824" cy="62563"/>
            </a:xfrm>
            <a:custGeom>
              <a:avLst/>
              <a:gdLst>
                <a:gd name="connsiteX0" fmla="*/ 0 w 147824"/>
                <a:gd name="connsiteY0" fmla="*/ 51290 h 62563"/>
                <a:gd name="connsiteX1" fmla="*/ 147824 w 147824"/>
                <a:gd name="connsiteY1" fmla="*/ 51290 h 62563"/>
                <a:gd name="connsiteX2" fmla="*/ 46264 w 147824"/>
                <a:gd name="connsiteY2" fmla="*/ 5026 h 62563"/>
                <a:gd name="connsiteX3" fmla="*/ 0 w 147824"/>
                <a:gd name="connsiteY3" fmla="*/ 51290 h 62563"/>
              </a:gdLst>
              <a:ahLst/>
              <a:cxnLst>
                <a:cxn ang="0">
                  <a:pos x="connsiteX0" y="connsiteY0"/>
                </a:cxn>
                <a:cxn ang="0">
                  <a:pos x="connsiteX1" y="connsiteY1"/>
                </a:cxn>
                <a:cxn ang="0">
                  <a:pos x="connsiteX2" y="connsiteY2"/>
                </a:cxn>
                <a:cxn ang="0">
                  <a:pos x="connsiteX3" y="connsiteY3"/>
                </a:cxn>
              </a:cxnLst>
              <a:rect l="l" t="t" r="r" b="b"/>
              <a:pathLst>
                <a:path w="147824" h="62563">
                  <a:moveTo>
                    <a:pt x="0" y="51290"/>
                  </a:moveTo>
                  <a:cubicBezTo>
                    <a:pt x="0" y="51290"/>
                    <a:pt x="52422" y="76655"/>
                    <a:pt x="147824" y="51290"/>
                  </a:cubicBezTo>
                  <a:cubicBezTo>
                    <a:pt x="132549" y="10466"/>
                    <a:pt x="87088" y="-10250"/>
                    <a:pt x="46264" y="5026"/>
                  </a:cubicBezTo>
                  <a:cubicBezTo>
                    <a:pt x="24872" y="13030"/>
                    <a:pt x="8004" y="29898"/>
                    <a:pt x="0" y="51290"/>
                  </a:cubicBezTo>
                  <a:close/>
                </a:path>
              </a:pathLst>
            </a:custGeom>
            <a:solidFill>
              <a:srgbClr val="000000"/>
            </a:solidFill>
            <a:ln w="14078" cap="flat">
              <a:noFill/>
              <a:prstDash val="solid"/>
              <a:miter/>
            </a:ln>
          </p:spPr>
          <p:txBody>
            <a:bodyPr rtlCol="0" anchor="ctr"/>
            <a:lstStyle/>
            <a:p>
              <a:endParaRPr lang="en-IN"/>
            </a:p>
          </p:txBody>
        </p:sp>
        <p:sp>
          <p:nvSpPr>
            <p:cNvPr id="75" name="Freeform: Shape 74">
              <a:extLst>
                <a:ext uri="{FF2B5EF4-FFF2-40B4-BE49-F238E27FC236}">
                  <a16:creationId xmlns:a16="http://schemas.microsoft.com/office/drawing/2014/main" id="{E2D50966-7551-100A-336C-268DF8454C03}"/>
                </a:ext>
              </a:extLst>
            </p:cNvPr>
            <p:cNvSpPr/>
            <p:nvPr/>
          </p:nvSpPr>
          <p:spPr>
            <a:xfrm>
              <a:off x="6515057" y="4838606"/>
              <a:ext cx="147824" cy="62563"/>
            </a:xfrm>
            <a:custGeom>
              <a:avLst/>
              <a:gdLst>
                <a:gd name="connsiteX0" fmla="*/ 0 w 147824"/>
                <a:gd name="connsiteY0" fmla="*/ 51290 h 62563"/>
                <a:gd name="connsiteX1" fmla="*/ 147824 w 147824"/>
                <a:gd name="connsiteY1" fmla="*/ 51290 h 62563"/>
                <a:gd name="connsiteX2" fmla="*/ 46264 w 147824"/>
                <a:gd name="connsiteY2" fmla="*/ 5026 h 62563"/>
                <a:gd name="connsiteX3" fmla="*/ 0 w 147824"/>
                <a:gd name="connsiteY3" fmla="*/ 51290 h 62563"/>
              </a:gdLst>
              <a:ahLst/>
              <a:cxnLst>
                <a:cxn ang="0">
                  <a:pos x="connsiteX0" y="connsiteY0"/>
                </a:cxn>
                <a:cxn ang="0">
                  <a:pos x="connsiteX1" y="connsiteY1"/>
                </a:cxn>
                <a:cxn ang="0">
                  <a:pos x="connsiteX2" y="connsiteY2"/>
                </a:cxn>
                <a:cxn ang="0">
                  <a:pos x="connsiteX3" y="connsiteY3"/>
                </a:cxn>
              </a:cxnLst>
              <a:rect l="l" t="t" r="r" b="b"/>
              <a:pathLst>
                <a:path w="147824" h="62563">
                  <a:moveTo>
                    <a:pt x="0" y="51290"/>
                  </a:moveTo>
                  <a:cubicBezTo>
                    <a:pt x="0" y="51290"/>
                    <a:pt x="52422" y="76655"/>
                    <a:pt x="147824" y="51290"/>
                  </a:cubicBezTo>
                  <a:cubicBezTo>
                    <a:pt x="132549" y="10466"/>
                    <a:pt x="87088" y="-10250"/>
                    <a:pt x="46264" y="5026"/>
                  </a:cubicBezTo>
                  <a:cubicBezTo>
                    <a:pt x="24872" y="13030"/>
                    <a:pt x="8004" y="29898"/>
                    <a:pt x="0" y="51290"/>
                  </a:cubicBezTo>
                  <a:close/>
                </a:path>
              </a:pathLst>
            </a:custGeom>
            <a:solidFill>
              <a:srgbClr val="FFFFFF">
                <a:alpha val="50000"/>
              </a:srgbClr>
            </a:solidFill>
            <a:ln w="14078" cap="flat">
              <a:noFill/>
              <a:prstDash val="solid"/>
              <a:miter/>
            </a:ln>
          </p:spPr>
          <p:txBody>
            <a:bodyPr rtlCol="0" anchor="ctr"/>
            <a:lstStyle/>
            <a:p>
              <a:endParaRPr lang="en-IN"/>
            </a:p>
          </p:txBody>
        </p:sp>
      </p:grpSp>
      <p:grpSp>
        <p:nvGrpSpPr>
          <p:cNvPr id="76" name="Graphic 2">
            <a:extLst>
              <a:ext uri="{FF2B5EF4-FFF2-40B4-BE49-F238E27FC236}">
                <a16:creationId xmlns:a16="http://schemas.microsoft.com/office/drawing/2014/main" id="{9028CD58-F871-4EF1-B2E8-34CF4BE2FAA5}"/>
              </a:ext>
            </a:extLst>
          </p:cNvPr>
          <p:cNvGrpSpPr/>
          <p:nvPr/>
        </p:nvGrpSpPr>
        <p:grpSpPr>
          <a:xfrm>
            <a:off x="7681304" y="4528562"/>
            <a:ext cx="548421" cy="1364537"/>
            <a:chOff x="7681304" y="4528562"/>
            <a:chExt cx="548421" cy="1364537"/>
          </a:xfrm>
        </p:grpSpPr>
        <p:sp>
          <p:nvSpPr>
            <p:cNvPr id="77" name="Freeform: Shape 76">
              <a:extLst>
                <a:ext uri="{FF2B5EF4-FFF2-40B4-BE49-F238E27FC236}">
                  <a16:creationId xmlns:a16="http://schemas.microsoft.com/office/drawing/2014/main" id="{F7A2B9FA-6C75-F470-A503-AD2DA5640EA1}"/>
                </a:ext>
              </a:extLst>
            </p:cNvPr>
            <p:cNvSpPr/>
            <p:nvPr/>
          </p:nvSpPr>
          <p:spPr>
            <a:xfrm>
              <a:off x="7843703" y="4528562"/>
              <a:ext cx="386023" cy="1032954"/>
            </a:xfrm>
            <a:custGeom>
              <a:avLst/>
              <a:gdLst>
                <a:gd name="connsiteX0" fmla="*/ 85337 w 386023"/>
                <a:gd name="connsiteY0" fmla="*/ 1023654 h 1032954"/>
                <a:gd name="connsiteX1" fmla="*/ 75755 w 386023"/>
                <a:gd name="connsiteY1" fmla="*/ 733643 h 1032954"/>
                <a:gd name="connsiteX2" fmla="*/ 25869 w 386023"/>
                <a:gd name="connsiteY2" fmla="*/ 526210 h 1032954"/>
                <a:gd name="connsiteX3" fmla="*/ 97033 w 386023"/>
                <a:gd name="connsiteY3" fmla="*/ 641481 h 1032954"/>
                <a:gd name="connsiteX4" fmla="*/ 104220 w 386023"/>
                <a:gd name="connsiteY4" fmla="*/ 437712 h 1032954"/>
                <a:gd name="connsiteX5" fmla="*/ 95342 w 386023"/>
                <a:gd name="connsiteY5" fmla="*/ 145728 h 1032954"/>
                <a:gd name="connsiteX6" fmla="*/ 144382 w 386023"/>
                <a:gd name="connsiteY6" fmla="*/ 435739 h 1032954"/>
                <a:gd name="connsiteX7" fmla="*/ 183699 w 386023"/>
                <a:gd name="connsiteY7" fmla="*/ 264804 h 1032954"/>
                <a:gd name="connsiteX8" fmla="*/ 217238 w 386023"/>
                <a:gd name="connsiteY8" fmla="*/ 13263 h 1032954"/>
                <a:gd name="connsiteX9" fmla="*/ 241194 w 386023"/>
                <a:gd name="connsiteY9" fmla="*/ 187440 h 1032954"/>
                <a:gd name="connsiteX10" fmla="*/ 205541 w 386023"/>
                <a:gd name="connsiteY10" fmla="*/ 522123 h 1032954"/>
                <a:gd name="connsiteX11" fmla="*/ 338287 w 386023"/>
                <a:gd name="connsiteY11" fmla="*/ 272837 h 1032954"/>
                <a:gd name="connsiteX12" fmla="*/ 345896 w 386023"/>
                <a:gd name="connsiteY12" fmla="*/ 412206 h 1032954"/>
                <a:gd name="connsiteX13" fmla="*/ 197791 w 386023"/>
                <a:gd name="connsiteY13" fmla="*/ 664874 h 1032954"/>
                <a:gd name="connsiteX14" fmla="*/ 363511 w 386023"/>
                <a:gd name="connsiteY14" fmla="*/ 538047 h 1032954"/>
                <a:gd name="connsiteX15" fmla="*/ 229779 w 386023"/>
                <a:gd name="connsiteY15" fmla="*/ 743789 h 1032954"/>
                <a:gd name="connsiteX16" fmla="*/ 119017 w 386023"/>
                <a:gd name="connsiteY16" fmla="*/ 1032955 h 1032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86023" h="1032954">
                  <a:moveTo>
                    <a:pt x="85337" y="1023654"/>
                  </a:moveTo>
                  <a:cubicBezTo>
                    <a:pt x="85337" y="1023654"/>
                    <a:pt x="152274" y="877662"/>
                    <a:pt x="75755" y="733643"/>
                  </a:cubicBezTo>
                  <a:cubicBezTo>
                    <a:pt x="-765" y="589623"/>
                    <a:pt x="-22889" y="555802"/>
                    <a:pt x="25869" y="526210"/>
                  </a:cubicBezTo>
                  <a:cubicBezTo>
                    <a:pt x="74627" y="496616"/>
                    <a:pt x="97033" y="641481"/>
                    <a:pt x="97033" y="641481"/>
                  </a:cubicBezTo>
                  <a:cubicBezTo>
                    <a:pt x="121243" y="576095"/>
                    <a:pt x="123752" y="504649"/>
                    <a:pt x="104220" y="437712"/>
                  </a:cubicBezTo>
                  <a:cubicBezTo>
                    <a:pt x="70258" y="333573"/>
                    <a:pt x="48980" y="163906"/>
                    <a:pt x="95342" y="145728"/>
                  </a:cubicBezTo>
                  <a:cubicBezTo>
                    <a:pt x="141705" y="127549"/>
                    <a:pt x="104220" y="357106"/>
                    <a:pt x="144382" y="435739"/>
                  </a:cubicBezTo>
                  <a:cubicBezTo>
                    <a:pt x="164900" y="380724"/>
                    <a:pt x="178118" y="323258"/>
                    <a:pt x="183699" y="264804"/>
                  </a:cubicBezTo>
                  <a:cubicBezTo>
                    <a:pt x="189335" y="181239"/>
                    <a:pt x="180598" y="47648"/>
                    <a:pt x="217238" y="13263"/>
                  </a:cubicBezTo>
                  <a:cubicBezTo>
                    <a:pt x="253876" y="-21121"/>
                    <a:pt x="277269" y="2835"/>
                    <a:pt x="241194" y="187440"/>
                  </a:cubicBezTo>
                  <a:cubicBezTo>
                    <a:pt x="219591" y="297751"/>
                    <a:pt x="207669" y="409740"/>
                    <a:pt x="205541" y="522123"/>
                  </a:cubicBezTo>
                  <a:cubicBezTo>
                    <a:pt x="205541" y="522123"/>
                    <a:pt x="285020" y="279883"/>
                    <a:pt x="338287" y="272837"/>
                  </a:cubicBezTo>
                  <a:cubicBezTo>
                    <a:pt x="391554" y="265791"/>
                    <a:pt x="391554" y="344283"/>
                    <a:pt x="345896" y="412206"/>
                  </a:cubicBezTo>
                  <a:cubicBezTo>
                    <a:pt x="300239" y="480129"/>
                    <a:pt x="212305" y="602165"/>
                    <a:pt x="197791" y="664874"/>
                  </a:cubicBezTo>
                  <a:cubicBezTo>
                    <a:pt x="197791" y="664874"/>
                    <a:pt x="285020" y="482665"/>
                    <a:pt x="363511" y="538047"/>
                  </a:cubicBezTo>
                  <a:cubicBezTo>
                    <a:pt x="442003" y="593428"/>
                    <a:pt x="295166" y="704050"/>
                    <a:pt x="229779" y="743789"/>
                  </a:cubicBezTo>
                  <a:cubicBezTo>
                    <a:pt x="164393" y="783528"/>
                    <a:pt x="119017" y="1032955"/>
                    <a:pt x="119017" y="1032955"/>
                  </a:cubicBezTo>
                  <a:close/>
                </a:path>
              </a:pathLst>
            </a:custGeom>
            <a:solidFill>
              <a:srgbClr val="407BFF"/>
            </a:solidFill>
            <a:ln w="14078" cap="flat">
              <a:noFill/>
              <a:prstDash val="solid"/>
              <a:miter/>
            </a:ln>
          </p:spPr>
          <p:txBody>
            <a:bodyPr rtlCol="0" anchor="ctr"/>
            <a:lstStyle/>
            <a:p>
              <a:endParaRPr lang="en-IN"/>
            </a:p>
          </p:txBody>
        </p:sp>
        <p:sp>
          <p:nvSpPr>
            <p:cNvPr id="78" name="Freeform: Shape 77">
              <a:extLst>
                <a:ext uri="{FF2B5EF4-FFF2-40B4-BE49-F238E27FC236}">
                  <a16:creationId xmlns:a16="http://schemas.microsoft.com/office/drawing/2014/main" id="{DE89CE9D-620B-9123-5D1B-DCFD15F7D79B}"/>
                </a:ext>
              </a:extLst>
            </p:cNvPr>
            <p:cNvSpPr/>
            <p:nvPr/>
          </p:nvSpPr>
          <p:spPr>
            <a:xfrm>
              <a:off x="7843703" y="4528562"/>
              <a:ext cx="386023" cy="1032954"/>
            </a:xfrm>
            <a:custGeom>
              <a:avLst/>
              <a:gdLst>
                <a:gd name="connsiteX0" fmla="*/ 85337 w 386023"/>
                <a:gd name="connsiteY0" fmla="*/ 1023654 h 1032954"/>
                <a:gd name="connsiteX1" fmla="*/ 75755 w 386023"/>
                <a:gd name="connsiteY1" fmla="*/ 733643 h 1032954"/>
                <a:gd name="connsiteX2" fmla="*/ 25869 w 386023"/>
                <a:gd name="connsiteY2" fmla="*/ 526210 h 1032954"/>
                <a:gd name="connsiteX3" fmla="*/ 97033 w 386023"/>
                <a:gd name="connsiteY3" fmla="*/ 641481 h 1032954"/>
                <a:gd name="connsiteX4" fmla="*/ 104220 w 386023"/>
                <a:gd name="connsiteY4" fmla="*/ 437712 h 1032954"/>
                <a:gd name="connsiteX5" fmla="*/ 95342 w 386023"/>
                <a:gd name="connsiteY5" fmla="*/ 145728 h 1032954"/>
                <a:gd name="connsiteX6" fmla="*/ 144382 w 386023"/>
                <a:gd name="connsiteY6" fmla="*/ 435739 h 1032954"/>
                <a:gd name="connsiteX7" fmla="*/ 183699 w 386023"/>
                <a:gd name="connsiteY7" fmla="*/ 264804 h 1032954"/>
                <a:gd name="connsiteX8" fmla="*/ 217238 w 386023"/>
                <a:gd name="connsiteY8" fmla="*/ 13263 h 1032954"/>
                <a:gd name="connsiteX9" fmla="*/ 241194 w 386023"/>
                <a:gd name="connsiteY9" fmla="*/ 187440 h 1032954"/>
                <a:gd name="connsiteX10" fmla="*/ 205541 w 386023"/>
                <a:gd name="connsiteY10" fmla="*/ 522123 h 1032954"/>
                <a:gd name="connsiteX11" fmla="*/ 338287 w 386023"/>
                <a:gd name="connsiteY11" fmla="*/ 272837 h 1032954"/>
                <a:gd name="connsiteX12" fmla="*/ 345896 w 386023"/>
                <a:gd name="connsiteY12" fmla="*/ 412206 h 1032954"/>
                <a:gd name="connsiteX13" fmla="*/ 197791 w 386023"/>
                <a:gd name="connsiteY13" fmla="*/ 664874 h 1032954"/>
                <a:gd name="connsiteX14" fmla="*/ 363511 w 386023"/>
                <a:gd name="connsiteY14" fmla="*/ 538047 h 1032954"/>
                <a:gd name="connsiteX15" fmla="*/ 229779 w 386023"/>
                <a:gd name="connsiteY15" fmla="*/ 743789 h 1032954"/>
                <a:gd name="connsiteX16" fmla="*/ 119017 w 386023"/>
                <a:gd name="connsiteY16" fmla="*/ 1032955 h 1032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86023" h="1032954">
                  <a:moveTo>
                    <a:pt x="85337" y="1023654"/>
                  </a:moveTo>
                  <a:cubicBezTo>
                    <a:pt x="85337" y="1023654"/>
                    <a:pt x="152274" y="877662"/>
                    <a:pt x="75755" y="733643"/>
                  </a:cubicBezTo>
                  <a:cubicBezTo>
                    <a:pt x="-765" y="589623"/>
                    <a:pt x="-22889" y="555802"/>
                    <a:pt x="25869" y="526210"/>
                  </a:cubicBezTo>
                  <a:cubicBezTo>
                    <a:pt x="74627" y="496616"/>
                    <a:pt x="97033" y="641481"/>
                    <a:pt x="97033" y="641481"/>
                  </a:cubicBezTo>
                  <a:cubicBezTo>
                    <a:pt x="121243" y="576095"/>
                    <a:pt x="123752" y="504649"/>
                    <a:pt x="104220" y="437712"/>
                  </a:cubicBezTo>
                  <a:cubicBezTo>
                    <a:pt x="70258" y="333573"/>
                    <a:pt x="48980" y="163906"/>
                    <a:pt x="95342" y="145728"/>
                  </a:cubicBezTo>
                  <a:cubicBezTo>
                    <a:pt x="141705" y="127549"/>
                    <a:pt x="104220" y="357106"/>
                    <a:pt x="144382" y="435739"/>
                  </a:cubicBezTo>
                  <a:cubicBezTo>
                    <a:pt x="164900" y="380724"/>
                    <a:pt x="178118" y="323258"/>
                    <a:pt x="183699" y="264804"/>
                  </a:cubicBezTo>
                  <a:cubicBezTo>
                    <a:pt x="189335" y="181239"/>
                    <a:pt x="180598" y="47648"/>
                    <a:pt x="217238" y="13263"/>
                  </a:cubicBezTo>
                  <a:cubicBezTo>
                    <a:pt x="253876" y="-21121"/>
                    <a:pt x="277269" y="2835"/>
                    <a:pt x="241194" y="187440"/>
                  </a:cubicBezTo>
                  <a:cubicBezTo>
                    <a:pt x="219591" y="297751"/>
                    <a:pt x="207669" y="409740"/>
                    <a:pt x="205541" y="522123"/>
                  </a:cubicBezTo>
                  <a:cubicBezTo>
                    <a:pt x="205541" y="522123"/>
                    <a:pt x="285020" y="279883"/>
                    <a:pt x="338287" y="272837"/>
                  </a:cubicBezTo>
                  <a:cubicBezTo>
                    <a:pt x="391554" y="265791"/>
                    <a:pt x="391554" y="344283"/>
                    <a:pt x="345896" y="412206"/>
                  </a:cubicBezTo>
                  <a:cubicBezTo>
                    <a:pt x="300239" y="480129"/>
                    <a:pt x="212305" y="602165"/>
                    <a:pt x="197791" y="664874"/>
                  </a:cubicBezTo>
                  <a:cubicBezTo>
                    <a:pt x="197791" y="664874"/>
                    <a:pt x="285020" y="482665"/>
                    <a:pt x="363511" y="538047"/>
                  </a:cubicBezTo>
                  <a:cubicBezTo>
                    <a:pt x="442003" y="593428"/>
                    <a:pt x="295166" y="704050"/>
                    <a:pt x="229779" y="743789"/>
                  </a:cubicBezTo>
                  <a:cubicBezTo>
                    <a:pt x="164393" y="783528"/>
                    <a:pt x="119017" y="1032955"/>
                    <a:pt x="119017" y="1032955"/>
                  </a:cubicBezTo>
                  <a:close/>
                </a:path>
              </a:pathLst>
            </a:custGeom>
            <a:solidFill>
              <a:srgbClr val="000000">
                <a:alpha val="20000"/>
              </a:srgbClr>
            </a:solidFill>
            <a:ln w="14078" cap="flat">
              <a:noFill/>
              <a:prstDash val="solid"/>
              <a:miter/>
            </a:ln>
          </p:spPr>
          <p:txBody>
            <a:bodyPr rtlCol="0" anchor="ctr"/>
            <a:lstStyle/>
            <a:p>
              <a:endParaRPr lang="en-IN"/>
            </a:p>
          </p:txBody>
        </p:sp>
        <p:sp>
          <p:nvSpPr>
            <p:cNvPr id="79" name="Freeform: Shape 78">
              <a:extLst>
                <a:ext uri="{FF2B5EF4-FFF2-40B4-BE49-F238E27FC236}">
                  <a16:creationId xmlns:a16="http://schemas.microsoft.com/office/drawing/2014/main" id="{3A18BF1A-3987-3266-2212-54A9881AFD43}"/>
                </a:ext>
              </a:extLst>
            </p:cNvPr>
            <p:cNvSpPr/>
            <p:nvPr/>
          </p:nvSpPr>
          <p:spPr>
            <a:xfrm>
              <a:off x="7686082" y="4586727"/>
              <a:ext cx="386153" cy="1034961"/>
            </a:xfrm>
            <a:custGeom>
              <a:avLst/>
              <a:gdLst>
                <a:gd name="connsiteX0" fmla="*/ 295380 w 386153"/>
                <a:gd name="connsiteY0" fmla="*/ 1025802 h 1034961"/>
                <a:gd name="connsiteX1" fmla="*/ 308345 w 386153"/>
                <a:gd name="connsiteY1" fmla="*/ 735931 h 1034961"/>
                <a:gd name="connsiteX2" fmla="*/ 360767 w 386153"/>
                <a:gd name="connsiteY2" fmla="*/ 529344 h 1034961"/>
                <a:gd name="connsiteX3" fmla="*/ 288334 w 386153"/>
                <a:gd name="connsiteY3" fmla="*/ 643488 h 1034961"/>
                <a:gd name="connsiteX4" fmla="*/ 283543 w 386153"/>
                <a:gd name="connsiteY4" fmla="*/ 439719 h 1034961"/>
                <a:gd name="connsiteX5" fmla="*/ 295944 w 386153"/>
                <a:gd name="connsiteY5" fmla="*/ 147876 h 1034961"/>
                <a:gd name="connsiteX6" fmla="*/ 243381 w 386153"/>
                <a:gd name="connsiteY6" fmla="*/ 437042 h 1034961"/>
                <a:gd name="connsiteX7" fmla="*/ 206178 w 386153"/>
                <a:gd name="connsiteY7" fmla="*/ 265543 h 1034961"/>
                <a:gd name="connsiteX8" fmla="*/ 175740 w 386153"/>
                <a:gd name="connsiteY8" fmla="*/ 13580 h 1034961"/>
                <a:gd name="connsiteX9" fmla="*/ 149529 w 386153"/>
                <a:gd name="connsiteY9" fmla="*/ 187333 h 1034961"/>
                <a:gd name="connsiteX10" fmla="*/ 181235 w 386153"/>
                <a:gd name="connsiteY10" fmla="*/ 522580 h 1034961"/>
                <a:gd name="connsiteX11" fmla="*/ 51449 w 386153"/>
                <a:gd name="connsiteY11" fmla="*/ 271321 h 1034961"/>
                <a:gd name="connsiteX12" fmla="*/ 42148 w 386153"/>
                <a:gd name="connsiteY12" fmla="*/ 410549 h 1034961"/>
                <a:gd name="connsiteX13" fmla="*/ 187154 w 386153"/>
                <a:gd name="connsiteY13" fmla="*/ 665331 h 1034961"/>
                <a:gd name="connsiteX14" fmla="*/ 23124 w 386153"/>
                <a:gd name="connsiteY14" fmla="*/ 536531 h 1034961"/>
                <a:gd name="connsiteX15" fmla="*/ 154320 w 386153"/>
                <a:gd name="connsiteY15" fmla="*/ 744245 h 1034961"/>
                <a:gd name="connsiteX16" fmla="*/ 261560 w 386153"/>
                <a:gd name="connsiteY16" fmla="*/ 1034962 h 1034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86153" h="1034961">
                  <a:moveTo>
                    <a:pt x="295380" y="1025802"/>
                  </a:moveTo>
                  <a:cubicBezTo>
                    <a:pt x="295380" y="1025802"/>
                    <a:pt x="230276" y="878824"/>
                    <a:pt x="308345" y="735931"/>
                  </a:cubicBezTo>
                  <a:cubicBezTo>
                    <a:pt x="386414" y="593039"/>
                    <a:pt x="409243" y="559642"/>
                    <a:pt x="360767" y="529344"/>
                  </a:cubicBezTo>
                  <a:cubicBezTo>
                    <a:pt x="312291" y="499046"/>
                    <a:pt x="288334" y="643488"/>
                    <a:pt x="288334" y="643488"/>
                  </a:cubicBezTo>
                  <a:cubicBezTo>
                    <a:pt x="264970" y="577834"/>
                    <a:pt x="263293" y="506402"/>
                    <a:pt x="283543" y="439719"/>
                  </a:cubicBezTo>
                  <a:cubicBezTo>
                    <a:pt x="318773" y="336003"/>
                    <a:pt x="342024" y="166759"/>
                    <a:pt x="295944" y="147876"/>
                  </a:cubicBezTo>
                  <a:cubicBezTo>
                    <a:pt x="249863" y="128993"/>
                    <a:pt x="284530" y="359255"/>
                    <a:pt x="243381" y="437042"/>
                  </a:cubicBezTo>
                  <a:cubicBezTo>
                    <a:pt x="223568" y="381745"/>
                    <a:pt x="211054" y="324081"/>
                    <a:pt x="206178" y="265543"/>
                  </a:cubicBezTo>
                  <a:cubicBezTo>
                    <a:pt x="201528" y="181837"/>
                    <a:pt x="211815" y="48387"/>
                    <a:pt x="175740" y="13580"/>
                  </a:cubicBezTo>
                  <a:cubicBezTo>
                    <a:pt x="139665" y="-21227"/>
                    <a:pt x="115708" y="2165"/>
                    <a:pt x="149529" y="187333"/>
                  </a:cubicBezTo>
                  <a:cubicBezTo>
                    <a:pt x="169779" y="297955"/>
                    <a:pt x="180390" y="410126"/>
                    <a:pt x="181235" y="522580"/>
                  </a:cubicBezTo>
                  <a:cubicBezTo>
                    <a:pt x="181235" y="522580"/>
                    <a:pt x="104716" y="279212"/>
                    <a:pt x="51449" y="271321"/>
                  </a:cubicBezTo>
                  <a:cubicBezTo>
                    <a:pt x="-1818" y="263429"/>
                    <a:pt x="-2664" y="341780"/>
                    <a:pt x="42148" y="410549"/>
                  </a:cubicBezTo>
                  <a:cubicBezTo>
                    <a:pt x="86960" y="479318"/>
                    <a:pt x="173485" y="602481"/>
                    <a:pt x="187154" y="665331"/>
                  </a:cubicBezTo>
                  <a:cubicBezTo>
                    <a:pt x="187154" y="665331"/>
                    <a:pt x="102603" y="482136"/>
                    <a:pt x="23124" y="536531"/>
                  </a:cubicBezTo>
                  <a:cubicBezTo>
                    <a:pt x="-56354" y="590926"/>
                    <a:pt x="89356" y="703520"/>
                    <a:pt x="154320" y="744245"/>
                  </a:cubicBezTo>
                  <a:cubicBezTo>
                    <a:pt x="219284" y="784971"/>
                    <a:pt x="261560" y="1034962"/>
                    <a:pt x="261560" y="1034962"/>
                  </a:cubicBezTo>
                  <a:close/>
                </a:path>
              </a:pathLst>
            </a:custGeom>
            <a:solidFill>
              <a:srgbClr val="407BFF"/>
            </a:solidFill>
            <a:ln w="14078" cap="flat">
              <a:noFill/>
              <a:prstDash val="solid"/>
              <a:miter/>
            </a:ln>
          </p:spPr>
          <p:txBody>
            <a:bodyPr rtlCol="0" anchor="ctr"/>
            <a:lstStyle/>
            <a:p>
              <a:endParaRPr lang="en-IN"/>
            </a:p>
          </p:txBody>
        </p:sp>
        <p:sp>
          <p:nvSpPr>
            <p:cNvPr id="80" name="Freeform: Shape 79">
              <a:extLst>
                <a:ext uri="{FF2B5EF4-FFF2-40B4-BE49-F238E27FC236}">
                  <a16:creationId xmlns:a16="http://schemas.microsoft.com/office/drawing/2014/main" id="{B7591F6A-A969-29A8-BD1D-07796A6E20FF}"/>
                </a:ext>
              </a:extLst>
            </p:cNvPr>
            <p:cNvSpPr/>
            <p:nvPr/>
          </p:nvSpPr>
          <p:spPr>
            <a:xfrm>
              <a:off x="7681304" y="5507827"/>
              <a:ext cx="538452" cy="385273"/>
            </a:xfrm>
            <a:custGeom>
              <a:avLst/>
              <a:gdLst>
                <a:gd name="connsiteX0" fmla="*/ 0 w 538452"/>
                <a:gd name="connsiteY0" fmla="*/ 0 h 385273"/>
                <a:gd name="connsiteX1" fmla="*/ 538452 w 538452"/>
                <a:gd name="connsiteY1" fmla="*/ 0 h 385273"/>
                <a:gd name="connsiteX2" fmla="*/ 494767 w 538452"/>
                <a:gd name="connsiteY2" fmla="*/ 385273 h 385273"/>
                <a:gd name="connsiteX3" fmla="*/ 43544 w 538452"/>
                <a:gd name="connsiteY3" fmla="*/ 385273 h 385273"/>
                <a:gd name="connsiteX4" fmla="*/ 0 w 538452"/>
                <a:gd name="connsiteY4" fmla="*/ 0 h 3852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452" h="385273">
                  <a:moveTo>
                    <a:pt x="0" y="0"/>
                  </a:moveTo>
                  <a:lnTo>
                    <a:pt x="538452" y="0"/>
                  </a:lnTo>
                  <a:lnTo>
                    <a:pt x="494767" y="385273"/>
                  </a:lnTo>
                  <a:lnTo>
                    <a:pt x="43544" y="385273"/>
                  </a:lnTo>
                  <a:lnTo>
                    <a:pt x="0" y="0"/>
                  </a:lnTo>
                  <a:close/>
                </a:path>
              </a:pathLst>
            </a:custGeom>
            <a:solidFill>
              <a:srgbClr val="263238"/>
            </a:solidFill>
            <a:ln w="14078" cap="flat">
              <a:noFill/>
              <a:prstDash val="solid"/>
              <a:miter/>
            </a:ln>
          </p:spPr>
          <p:txBody>
            <a:bodyPr rtlCol="0" anchor="ctr"/>
            <a:lstStyle/>
            <a:p>
              <a:endParaRPr lang="en-IN"/>
            </a:p>
          </p:txBody>
        </p:sp>
      </p:grpSp>
      <p:grpSp>
        <p:nvGrpSpPr>
          <p:cNvPr id="81" name="Graphic 2">
            <a:extLst>
              <a:ext uri="{FF2B5EF4-FFF2-40B4-BE49-F238E27FC236}">
                <a16:creationId xmlns:a16="http://schemas.microsoft.com/office/drawing/2014/main" id="{A4654BE8-0DE7-8DED-8BC4-A38779E728D7}"/>
              </a:ext>
            </a:extLst>
          </p:cNvPr>
          <p:cNvGrpSpPr/>
          <p:nvPr/>
        </p:nvGrpSpPr>
        <p:grpSpPr>
          <a:xfrm>
            <a:off x="5085713" y="1762126"/>
            <a:ext cx="2235172" cy="902373"/>
            <a:chOff x="5085713" y="1762126"/>
            <a:chExt cx="2235172" cy="902373"/>
          </a:xfrm>
        </p:grpSpPr>
        <p:sp>
          <p:nvSpPr>
            <p:cNvPr id="82" name="Freeform: Shape 81">
              <a:extLst>
                <a:ext uri="{FF2B5EF4-FFF2-40B4-BE49-F238E27FC236}">
                  <a16:creationId xmlns:a16="http://schemas.microsoft.com/office/drawing/2014/main" id="{27F2F050-2665-9388-2074-D745B3D6BC37}"/>
                </a:ext>
              </a:extLst>
            </p:cNvPr>
            <p:cNvSpPr/>
            <p:nvPr/>
          </p:nvSpPr>
          <p:spPr>
            <a:xfrm>
              <a:off x="5497761" y="2565011"/>
              <a:ext cx="285343" cy="97797"/>
            </a:xfrm>
            <a:custGeom>
              <a:avLst/>
              <a:gdLst>
                <a:gd name="connsiteX0" fmla="*/ 279725 w 285343"/>
                <a:gd name="connsiteY0" fmla="*/ 86242 h 97797"/>
                <a:gd name="connsiteX1" fmla="*/ 272679 w 285343"/>
                <a:gd name="connsiteY1" fmla="*/ 90611 h 97797"/>
                <a:gd name="connsiteX2" fmla="*/ 260982 w 285343"/>
                <a:gd name="connsiteY2" fmla="*/ 97798 h 97797"/>
                <a:gd name="connsiteX3" fmla="*/ 0 w 285343"/>
                <a:gd name="connsiteY3" fmla="*/ 73701 h 97797"/>
                <a:gd name="connsiteX4" fmla="*/ 0 w 285343"/>
                <a:gd name="connsiteY4" fmla="*/ 73701 h 97797"/>
                <a:gd name="connsiteX5" fmla="*/ 92302 w 285343"/>
                <a:gd name="connsiteY5" fmla="*/ 0 h 97797"/>
                <a:gd name="connsiteX6" fmla="*/ 277893 w 285343"/>
                <a:gd name="connsiteY6" fmla="*/ 65527 h 97797"/>
                <a:gd name="connsiteX7" fmla="*/ 284586 w 285343"/>
                <a:gd name="connsiteY7" fmla="*/ 80437 h 97797"/>
                <a:gd name="connsiteX8" fmla="*/ 279725 w 285343"/>
                <a:gd name="connsiteY8" fmla="*/ 86242 h 97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5343" h="97797">
                  <a:moveTo>
                    <a:pt x="279725" y="86242"/>
                  </a:moveTo>
                  <a:lnTo>
                    <a:pt x="272679" y="90611"/>
                  </a:lnTo>
                  <a:lnTo>
                    <a:pt x="260982" y="97798"/>
                  </a:lnTo>
                  <a:lnTo>
                    <a:pt x="0" y="73701"/>
                  </a:lnTo>
                  <a:lnTo>
                    <a:pt x="0" y="73701"/>
                  </a:lnTo>
                  <a:lnTo>
                    <a:pt x="92302" y="0"/>
                  </a:lnTo>
                  <a:lnTo>
                    <a:pt x="277893" y="65527"/>
                  </a:lnTo>
                  <a:cubicBezTo>
                    <a:pt x="283854" y="67796"/>
                    <a:pt x="286855" y="74462"/>
                    <a:pt x="284586" y="80437"/>
                  </a:cubicBezTo>
                  <a:cubicBezTo>
                    <a:pt x="283670" y="82860"/>
                    <a:pt x="281951" y="84904"/>
                    <a:pt x="279725" y="86242"/>
                  </a:cubicBezTo>
                  <a:close/>
                </a:path>
              </a:pathLst>
            </a:custGeom>
            <a:solidFill>
              <a:srgbClr val="407BFF"/>
            </a:solidFill>
            <a:ln w="14078" cap="flat">
              <a:noFill/>
              <a:prstDash val="solid"/>
              <a:miter/>
            </a:ln>
          </p:spPr>
          <p:txBody>
            <a:bodyPr rtlCol="0" anchor="ctr"/>
            <a:lstStyle/>
            <a:p>
              <a:endParaRPr lang="en-IN"/>
            </a:p>
          </p:txBody>
        </p:sp>
        <p:sp>
          <p:nvSpPr>
            <p:cNvPr id="83" name="Freeform: Shape 82">
              <a:extLst>
                <a:ext uri="{FF2B5EF4-FFF2-40B4-BE49-F238E27FC236}">
                  <a16:creationId xmlns:a16="http://schemas.microsoft.com/office/drawing/2014/main" id="{C85BBBF9-D230-055F-D5BC-40600EA0918A}"/>
                </a:ext>
              </a:extLst>
            </p:cNvPr>
            <p:cNvSpPr/>
            <p:nvPr/>
          </p:nvSpPr>
          <p:spPr>
            <a:xfrm>
              <a:off x="5497761" y="2574452"/>
              <a:ext cx="273763" cy="88356"/>
            </a:xfrm>
            <a:custGeom>
              <a:avLst/>
              <a:gdLst>
                <a:gd name="connsiteX0" fmla="*/ 272679 w 273763"/>
                <a:gd name="connsiteY0" fmla="*/ 81169 h 88356"/>
                <a:gd name="connsiteX1" fmla="*/ 260982 w 273763"/>
                <a:gd name="connsiteY1" fmla="*/ 88356 h 88356"/>
                <a:gd name="connsiteX2" fmla="*/ 0 w 273763"/>
                <a:gd name="connsiteY2" fmla="*/ 64259 h 88356"/>
                <a:gd name="connsiteX3" fmla="*/ 80465 w 273763"/>
                <a:gd name="connsiteY3" fmla="*/ 0 h 88356"/>
                <a:gd name="connsiteX4" fmla="*/ 266056 w 273763"/>
                <a:gd name="connsiteY4" fmla="*/ 65527 h 88356"/>
                <a:gd name="connsiteX5" fmla="*/ 273144 w 273763"/>
                <a:gd name="connsiteY5" fmla="*/ 80028 h 88356"/>
                <a:gd name="connsiteX6" fmla="*/ 272679 w 273763"/>
                <a:gd name="connsiteY6" fmla="*/ 81169 h 8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3763" h="88356">
                  <a:moveTo>
                    <a:pt x="272679" y="81169"/>
                  </a:moveTo>
                  <a:lnTo>
                    <a:pt x="260982" y="88356"/>
                  </a:lnTo>
                  <a:lnTo>
                    <a:pt x="0" y="64259"/>
                  </a:lnTo>
                  <a:lnTo>
                    <a:pt x="80465" y="0"/>
                  </a:lnTo>
                  <a:lnTo>
                    <a:pt x="266056" y="65527"/>
                  </a:lnTo>
                  <a:cubicBezTo>
                    <a:pt x="272016" y="67571"/>
                    <a:pt x="275187" y="74067"/>
                    <a:pt x="273144" y="80028"/>
                  </a:cubicBezTo>
                  <a:cubicBezTo>
                    <a:pt x="273003" y="80423"/>
                    <a:pt x="272848" y="80803"/>
                    <a:pt x="272679" y="81169"/>
                  </a:cubicBezTo>
                  <a:close/>
                </a:path>
              </a:pathLst>
            </a:custGeom>
            <a:solidFill>
              <a:srgbClr val="000000">
                <a:alpha val="20000"/>
              </a:srgbClr>
            </a:solidFill>
            <a:ln w="14078" cap="flat">
              <a:noFill/>
              <a:prstDash val="solid"/>
              <a:miter/>
            </a:ln>
          </p:spPr>
          <p:txBody>
            <a:bodyPr rtlCol="0" anchor="ctr"/>
            <a:lstStyle/>
            <a:p>
              <a:endParaRPr lang="en-IN"/>
            </a:p>
          </p:txBody>
        </p:sp>
        <p:sp>
          <p:nvSpPr>
            <p:cNvPr id="84" name="Freeform: Shape 83">
              <a:extLst>
                <a:ext uri="{FF2B5EF4-FFF2-40B4-BE49-F238E27FC236}">
                  <a16:creationId xmlns:a16="http://schemas.microsoft.com/office/drawing/2014/main" id="{957BD899-8BFF-A1EB-2895-3EB7B784424E}"/>
                </a:ext>
              </a:extLst>
            </p:cNvPr>
            <p:cNvSpPr/>
            <p:nvPr/>
          </p:nvSpPr>
          <p:spPr>
            <a:xfrm>
              <a:off x="5310761" y="2391131"/>
              <a:ext cx="239844" cy="239407"/>
            </a:xfrm>
            <a:custGeom>
              <a:avLst/>
              <a:gdLst>
                <a:gd name="connsiteX0" fmla="*/ 239845 w 239844"/>
                <a:gd name="connsiteY0" fmla="*/ 139214 h 239407"/>
                <a:gd name="connsiteX1" fmla="*/ 85961 w 239844"/>
                <a:gd name="connsiteY1" fmla="*/ 239407 h 239407"/>
                <a:gd name="connsiteX2" fmla="*/ 84552 w 239844"/>
                <a:gd name="connsiteY2" fmla="*/ 236025 h 239407"/>
                <a:gd name="connsiteX3" fmla="*/ 0 w 239844"/>
                <a:gd name="connsiteY3" fmla="*/ 24646 h 239407"/>
                <a:gd name="connsiteX4" fmla="*/ 40726 w 239844"/>
                <a:gd name="connsiteY4" fmla="*/ 4636 h 239407"/>
                <a:gd name="connsiteX5" fmla="*/ 42135 w 239844"/>
                <a:gd name="connsiteY5" fmla="*/ 4636 h 239407"/>
                <a:gd name="connsiteX6" fmla="*/ 98503 w 239844"/>
                <a:gd name="connsiteY6" fmla="*/ 13232 h 239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9844" h="239407">
                  <a:moveTo>
                    <a:pt x="239845" y="139214"/>
                  </a:moveTo>
                  <a:lnTo>
                    <a:pt x="85961" y="239407"/>
                  </a:lnTo>
                  <a:lnTo>
                    <a:pt x="84552" y="236025"/>
                  </a:lnTo>
                  <a:lnTo>
                    <a:pt x="0" y="24646"/>
                  </a:lnTo>
                  <a:lnTo>
                    <a:pt x="40726" y="4636"/>
                  </a:lnTo>
                  <a:lnTo>
                    <a:pt x="42135" y="4636"/>
                  </a:lnTo>
                  <a:cubicBezTo>
                    <a:pt x="60976" y="-3862"/>
                    <a:pt x="83058" y="-494"/>
                    <a:pt x="98503" y="13232"/>
                  </a:cubicBezTo>
                  <a:close/>
                </a:path>
              </a:pathLst>
            </a:custGeom>
            <a:solidFill>
              <a:srgbClr val="407BFF"/>
            </a:solidFill>
            <a:ln w="14078" cap="flat">
              <a:noFill/>
              <a:prstDash val="solid"/>
              <a:miter/>
            </a:ln>
          </p:spPr>
          <p:txBody>
            <a:bodyPr rtlCol="0" anchor="ctr"/>
            <a:lstStyle/>
            <a:p>
              <a:endParaRPr lang="en-IN"/>
            </a:p>
          </p:txBody>
        </p:sp>
        <p:sp>
          <p:nvSpPr>
            <p:cNvPr id="85" name="Freeform: Shape 84">
              <a:extLst>
                <a:ext uri="{FF2B5EF4-FFF2-40B4-BE49-F238E27FC236}">
                  <a16:creationId xmlns:a16="http://schemas.microsoft.com/office/drawing/2014/main" id="{B964C296-FE72-F5AE-0B33-626475E7FFD7}"/>
                </a:ext>
              </a:extLst>
            </p:cNvPr>
            <p:cNvSpPr/>
            <p:nvPr/>
          </p:nvSpPr>
          <p:spPr>
            <a:xfrm>
              <a:off x="5310761" y="2394937"/>
              <a:ext cx="227443" cy="232218"/>
            </a:xfrm>
            <a:custGeom>
              <a:avLst/>
              <a:gdLst>
                <a:gd name="connsiteX0" fmla="*/ 227444 w 227443"/>
                <a:gd name="connsiteY0" fmla="*/ 139212 h 232218"/>
                <a:gd name="connsiteX1" fmla="*/ 84552 w 227443"/>
                <a:gd name="connsiteY1" fmla="*/ 232219 h 232218"/>
                <a:gd name="connsiteX2" fmla="*/ 0 w 227443"/>
                <a:gd name="connsiteY2" fmla="*/ 20840 h 232218"/>
                <a:gd name="connsiteX3" fmla="*/ 40726 w 227443"/>
                <a:gd name="connsiteY3" fmla="*/ 829 h 232218"/>
                <a:gd name="connsiteX4" fmla="*/ 42135 w 227443"/>
                <a:gd name="connsiteY4" fmla="*/ 829 h 232218"/>
                <a:gd name="connsiteX5" fmla="*/ 86243 w 227443"/>
                <a:gd name="connsiteY5" fmla="*/ 13230 h 232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7443" h="232218">
                  <a:moveTo>
                    <a:pt x="227444" y="139212"/>
                  </a:moveTo>
                  <a:lnTo>
                    <a:pt x="84552" y="232219"/>
                  </a:lnTo>
                  <a:lnTo>
                    <a:pt x="0" y="20840"/>
                  </a:lnTo>
                  <a:lnTo>
                    <a:pt x="40726" y="829"/>
                  </a:lnTo>
                  <a:lnTo>
                    <a:pt x="42135" y="829"/>
                  </a:lnTo>
                  <a:cubicBezTo>
                    <a:pt x="57960" y="-2017"/>
                    <a:pt x="74222" y="2549"/>
                    <a:pt x="86243" y="13230"/>
                  </a:cubicBezTo>
                  <a:close/>
                </a:path>
              </a:pathLst>
            </a:custGeom>
            <a:solidFill>
              <a:srgbClr val="000000">
                <a:alpha val="20000"/>
              </a:srgbClr>
            </a:solidFill>
            <a:ln w="14078" cap="flat">
              <a:noFill/>
              <a:prstDash val="solid"/>
              <a:miter/>
            </a:ln>
          </p:spPr>
          <p:txBody>
            <a:bodyPr rtlCol="0" anchor="ctr"/>
            <a:lstStyle/>
            <a:p>
              <a:endParaRPr lang="en-IN"/>
            </a:p>
          </p:txBody>
        </p:sp>
        <p:sp>
          <p:nvSpPr>
            <p:cNvPr id="86" name="Freeform: Shape 85">
              <a:extLst>
                <a:ext uri="{FF2B5EF4-FFF2-40B4-BE49-F238E27FC236}">
                  <a16:creationId xmlns:a16="http://schemas.microsoft.com/office/drawing/2014/main" id="{520B24FA-56D5-C74E-CC22-509B7E7A37F3}"/>
                </a:ext>
              </a:extLst>
            </p:cNvPr>
            <p:cNvSpPr/>
            <p:nvPr/>
          </p:nvSpPr>
          <p:spPr>
            <a:xfrm>
              <a:off x="6356382" y="2073907"/>
              <a:ext cx="964503" cy="204614"/>
            </a:xfrm>
            <a:custGeom>
              <a:avLst/>
              <a:gdLst>
                <a:gd name="connsiteX0" fmla="*/ 955573 w 964503"/>
                <a:gd name="connsiteY0" fmla="*/ 152616 h 204614"/>
                <a:gd name="connsiteX1" fmla="*/ 954587 w 964503"/>
                <a:gd name="connsiteY1" fmla="*/ 153602 h 204614"/>
                <a:gd name="connsiteX2" fmla="*/ 891173 w 964503"/>
                <a:gd name="connsiteY2" fmla="*/ 204615 h 204614"/>
                <a:gd name="connsiteX3" fmla="*/ 0 w 964503"/>
                <a:gd name="connsiteY3" fmla="*/ 204615 h 204614"/>
                <a:gd name="connsiteX4" fmla="*/ 112735 w 964503"/>
                <a:gd name="connsiteY4" fmla="*/ 91879 h 204614"/>
                <a:gd name="connsiteX5" fmla="*/ 204333 w 964503"/>
                <a:gd name="connsiteY5" fmla="*/ 0 h 204614"/>
                <a:gd name="connsiteX6" fmla="*/ 291562 w 964503"/>
                <a:gd name="connsiteY6" fmla="*/ 12401 h 204614"/>
                <a:gd name="connsiteX7" fmla="*/ 941199 w 964503"/>
                <a:gd name="connsiteY7" fmla="*/ 104280 h 204614"/>
                <a:gd name="connsiteX8" fmla="*/ 964070 w 964503"/>
                <a:gd name="connsiteY8" fmla="*/ 136917 h 204614"/>
                <a:gd name="connsiteX9" fmla="*/ 955573 w 964503"/>
                <a:gd name="connsiteY9" fmla="*/ 152616 h 204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64503" h="204614">
                  <a:moveTo>
                    <a:pt x="955573" y="152616"/>
                  </a:moveTo>
                  <a:lnTo>
                    <a:pt x="954587" y="153602"/>
                  </a:lnTo>
                  <a:lnTo>
                    <a:pt x="891173" y="204615"/>
                  </a:lnTo>
                  <a:lnTo>
                    <a:pt x="0" y="204615"/>
                  </a:lnTo>
                  <a:lnTo>
                    <a:pt x="112735" y="91879"/>
                  </a:lnTo>
                  <a:lnTo>
                    <a:pt x="204333" y="0"/>
                  </a:lnTo>
                  <a:lnTo>
                    <a:pt x="291562" y="12401"/>
                  </a:lnTo>
                  <a:lnTo>
                    <a:pt x="941199" y="104280"/>
                  </a:lnTo>
                  <a:cubicBezTo>
                    <a:pt x="956532" y="106972"/>
                    <a:pt x="966776" y="121599"/>
                    <a:pt x="964070" y="136917"/>
                  </a:cubicBezTo>
                  <a:cubicBezTo>
                    <a:pt x="963014" y="142934"/>
                    <a:pt x="960026" y="148444"/>
                    <a:pt x="955573" y="152616"/>
                  </a:cubicBezTo>
                  <a:close/>
                </a:path>
              </a:pathLst>
            </a:custGeom>
            <a:solidFill>
              <a:srgbClr val="407BFF"/>
            </a:solidFill>
            <a:ln w="14078" cap="flat">
              <a:noFill/>
              <a:prstDash val="solid"/>
              <a:miter/>
            </a:ln>
          </p:spPr>
          <p:txBody>
            <a:bodyPr rtlCol="0" anchor="ctr"/>
            <a:lstStyle/>
            <a:p>
              <a:endParaRPr lang="en-IN"/>
            </a:p>
          </p:txBody>
        </p:sp>
        <p:sp>
          <p:nvSpPr>
            <p:cNvPr id="87" name="Freeform: Shape 86">
              <a:extLst>
                <a:ext uri="{FF2B5EF4-FFF2-40B4-BE49-F238E27FC236}">
                  <a16:creationId xmlns:a16="http://schemas.microsoft.com/office/drawing/2014/main" id="{AD343752-4639-C072-0F2E-0C185F96043D}"/>
                </a:ext>
              </a:extLst>
            </p:cNvPr>
            <p:cNvSpPr/>
            <p:nvPr/>
          </p:nvSpPr>
          <p:spPr>
            <a:xfrm>
              <a:off x="6356382" y="2074471"/>
              <a:ext cx="596370" cy="204614"/>
            </a:xfrm>
            <a:custGeom>
              <a:avLst/>
              <a:gdLst>
                <a:gd name="connsiteX0" fmla="*/ 596370 w 596370"/>
                <a:gd name="connsiteY0" fmla="*/ 204615 h 204614"/>
                <a:gd name="connsiteX1" fmla="*/ 0 w 596370"/>
                <a:gd name="connsiteY1" fmla="*/ 204615 h 204614"/>
                <a:gd name="connsiteX2" fmla="*/ 112735 w 596370"/>
                <a:gd name="connsiteY2" fmla="*/ 91879 h 204614"/>
                <a:gd name="connsiteX3" fmla="*/ 204333 w 596370"/>
                <a:gd name="connsiteY3" fmla="*/ 0 h 204614"/>
                <a:gd name="connsiteX4" fmla="*/ 291562 w 596370"/>
                <a:gd name="connsiteY4" fmla="*/ 12401 h 204614"/>
                <a:gd name="connsiteX5" fmla="*/ 379214 w 596370"/>
                <a:gd name="connsiteY5" fmla="*/ 50449 h 204614"/>
                <a:gd name="connsiteX6" fmla="*/ 596370 w 596370"/>
                <a:gd name="connsiteY6" fmla="*/ 204615 h 204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6370" h="204614">
                  <a:moveTo>
                    <a:pt x="596370" y="204615"/>
                  </a:moveTo>
                  <a:lnTo>
                    <a:pt x="0" y="204615"/>
                  </a:lnTo>
                  <a:lnTo>
                    <a:pt x="112735" y="91879"/>
                  </a:lnTo>
                  <a:lnTo>
                    <a:pt x="204333" y="0"/>
                  </a:lnTo>
                  <a:lnTo>
                    <a:pt x="291562" y="12401"/>
                  </a:lnTo>
                  <a:cubicBezTo>
                    <a:pt x="321549" y="23252"/>
                    <a:pt x="350819" y="35948"/>
                    <a:pt x="379214" y="50449"/>
                  </a:cubicBezTo>
                  <a:cubicBezTo>
                    <a:pt x="405002" y="64118"/>
                    <a:pt x="527884" y="154165"/>
                    <a:pt x="596370" y="204615"/>
                  </a:cubicBezTo>
                  <a:close/>
                </a:path>
              </a:pathLst>
            </a:custGeom>
            <a:solidFill>
              <a:srgbClr val="FFFFFF">
                <a:alpha val="90000"/>
              </a:srgbClr>
            </a:solidFill>
            <a:ln w="14078" cap="flat">
              <a:noFill/>
              <a:prstDash val="solid"/>
              <a:miter/>
            </a:ln>
          </p:spPr>
          <p:txBody>
            <a:bodyPr rtlCol="0" anchor="ctr"/>
            <a:lstStyle/>
            <a:p>
              <a:endParaRPr lang="en-IN"/>
            </a:p>
          </p:txBody>
        </p:sp>
        <p:sp>
          <p:nvSpPr>
            <p:cNvPr id="88" name="Freeform: Shape 87">
              <a:extLst>
                <a:ext uri="{FF2B5EF4-FFF2-40B4-BE49-F238E27FC236}">
                  <a16:creationId xmlns:a16="http://schemas.microsoft.com/office/drawing/2014/main" id="{844E80A7-0429-A9FD-4B89-21866E762A28}"/>
                </a:ext>
              </a:extLst>
            </p:cNvPr>
            <p:cNvSpPr/>
            <p:nvPr/>
          </p:nvSpPr>
          <p:spPr>
            <a:xfrm>
              <a:off x="6365401" y="2092086"/>
              <a:ext cx="946663" cy="186436"/>
            </a:xfrm>
            <a:custGeom>
              <a:avLst/>
              <a:gdLst>
                <a:gd name="connsiteX0" fmla="*/ 946554 w 946663"/>
                <a:gd name="connsiteY0" fmla="*/ 134437 h 186436"/>
                <a:gd name="connsiteX1" fmla="*/ 945568 w 946663"/>
                <a:gd name="connsiteY1" fmla="*/ 135423 h 186436"/>
                <a:gd name="connsiteX2" fmla="*/ 882154 w 946663"/>
                <a:gd name="connsiteY2" fmla="*/ 186436 h 186436"/>
                <a:gd name="connsiteX3" fmla="*/ 0 w 946663"/>
                <a:gd name="connsiteY3" fmla="*/ 186436 h 186436"/>
                <a:gd name="connsiteX4" fmla="*/ 186013 w 946663"/>
                <a:gd name="connsiteY4" fmla="*/ 0 h 186436"/>
                <a:gd name="connsiteX5" fmla="*/ 922880 w 946663"/>
                <a:gd name="connsiteY5" fmla="*/ 104139 h 186436"/>
                <a:gd name="connsiteX6" fmla="*/ 946554 w 946663"/>
                <a:gd name="connsiteY6" fmla="*/ 134437 h 186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6663" h="186436">
                  <a:moveTo>
                    <a:pt x="946554" y="134437"/>
                  </a:moveTo>
                  <a:lnTo>
                    <a:pt x="945568" y="135423"/>
                  </a:lnTo>
                  <a:lnTo>
                    <a:pt x="882154" y="186436"/>
                  </a:lnTo>
                  <a:lnTo>
                    <a:pt x="0" y="186436"/>
                  </a:lnTo>
                  <a:lnTo>
                    <a:pt x="186013" y="0"/>
                  </a:lnTo>
                  <a:lnTo>
                    <a:pt x="922880" y="104139"/>
                  </a:lnTo>
                  <a:cubicBezTo>
                    <a:pt x="937507" y="106450"/>
                    <a:pt x="947851" y="119683"/>
                    <a:pt x="946554" y="134437"/>
                  </a:cubicBezTo>
                  <a:close/>
                </a:path>
              </a:pathLst>
            </a:custGeom>
            <a:solidFill>
              <a:srgbClr val="000000">
                <a:alpha val="20000"/>
              </a:srgbClr>
            </a:solidFill>
            <a:ln w="14078" cap="flat">
              <a:noFill/>
              <a:prstDash val="solid"/>
              <a:miter/>
            </a:ln>
          </p:spPr>
          <p:txBody>
            <a:bodyPr rtlCol="0" anchor="ctr"/>
            <a:lstStyle/>
            <a:p>
              <a:endParaRPr lang="en-IN"/>
            </a:p>
          </p:txBody>
        </p:sp>
        <p:sp>
          <p:nvSpPr>
            <p:cNvPr id="89" name="Freeform: Shape 88">
              <a:extLst>
                <a:ext uri="{FF2B5EF4-FFF2-40B4-BE49-F238E27FC236}">
                  <a16:creationId xmlns:a16="http://schemas.microsoft.com/office/drawing/2014/main" id="{97E5EB06-5F7B-A8CC-6B39-7CAB5C825340}"/>
                </a:ext>
              </a:extLst>
            </p:cNvPr>
            <p:cNvSpPr/>
            <p:nvPr/>
          </p:nvSpPr>
          <p:spPr>
            <a:xfrm>
              <a:off x="6566175" y="2092668"/>
              <a:ext cx="316170" cy="238168"/>
            </a:xfrm>
            <a:custGeom>
              <a:avLst/>
              <a:gdLst>
                <a:gd name="connsiteX0" fmla="*/ 305125 w 316170"/>
                <a:gd name="connsiteY0" fmla="*/ 97639 h 238168"/>
                <a:gd name="connsiteX1" fmla="*/ 316117 w 316170"/>
                <a:gd name="connsiteY1" fmla="*/ 63395 h 238168"/>
                <a:gd name="connsiteX2" fmla="*/ 269191 w 316170"/>
                <a:gd name="connsiteY2" fmla="*/ 545 h 238168"/>
                <a:gd name="connsiteX3" fmla="*/ 240161 w 316170"/>
                <a:gd name="connsiteY3" fmla="*/ 8296 h 238168"/>
                <a:gd name="connsiteX4" fmla="*/ 2853 w 316170"/>
                <a:gd name="connsiteY4" fmla="*/ 215870 h 238168"/>
                <a:gd name="connsiteX5" fmla="*/ 83741 w 316170"/>
                <a:gd name="connsiteY5" fmla="*/ 225453 h 238168"/>
                <a:gd name="connsiteX6" fmla="*/ 296106 w 316170"/>
                <a:gd name="connsiteY6" fmla="*/ 105953 h 238168"/>
                <a:gd name="connsiteX7" fmla="*/ 300052 w 316170"/>
                <a:gd name="connsiteY7" fmla="*/ 103135 h 238168"/>
                <a:gd name="connsiteX8" fmla="*/ 300052 w 316170"/>
                <a:gd name="connsiteY8" fmla="*/ 103135 h 238168"/>
                <a:gd name="connsiteX9" fmla="*/ 305125 w 316170"/>
                <a:gd name="connsiteY9" fmla="*/ 97639 h 23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6170" h="238168">
                  <a:moveTo>
                    <a:pt x="305125" y="97639"/>
                  </a:moveTo>
                  <a:cubicBezTo>
                    <a:pt x="312777" y="87915"/>
                    <a:pt x="316681" y="75754"/>
                    <a:pt x="316117" y="63395"/>
                  </a:cubicBezTo>
                  <a:cubicBezTo>
                    <a:pt x="316864" y="34127"/>
                    <a:pt x="297473" y="8155"/>
                    <a:pt x="269191" y="545"/>
                  </a:cubicBezTo>
                  <a:cubicBezTo>
                    <a:pt x="258847" y="-1286"/>
                    <a:pt x="248208" y="1546"/>
                    <a:pt x="240161" y="8296"/>
                  </a:cubicBezTo>
                  <a:cubicBezTo>
                    <a:pt x="191826" y="39580"/>
                    <a:pt x="28782" y="155556"/>
                    <a:pt x="2853" y="215870"/>
                  </a:cubicBezTo>
                  <a:cubicBezTo>
                    <a:pt x="-13494" y="253918"/>
                    <a:pt x="44002" y="233485"/>
                    <a:pt x="83741" y="225453"/>
                  </a:cubicBezTo>
                  <a:cubicBezTo>
                    <a:pt x="123480" y="217420"/>
                    <a:pt x="235088" y="151188"/>
                    <a:pt x="296106" y="105953"/>
                  </a:cubicBezTo>
                  <a:lnTo>
                    <a:pt x="300052" y="103135"/>
                  </a:lnTo>
                  <a:lnTo>
                    <a:pt x="300052" y="103135"/>
                  </a:lnTo>
                  <a:cubicBezTo>
                    <a:pt x="301996" y="101556"/>
                    <a:pt x="303702" y="99710"/>
                    <a:pt x="305125" y="97639"/>
                  </a:cubicBezTo>
                  <a:close/>
                </a:path>
              </a:pathLst>
            </a:custGeom>
            <a:solidFill>
              <a:srgbClr val="407BFF"/>
            </a:solidFill>
            <a:ln w="14078" cap="flat">
              <a:noFill/>
              <a:prstDash val="solid"/>
              <a:miter/>
            </a:ln>
          </p:spPr>
          <p:txBody>
            <a:bodyPr rtlCol="0" anchor="ctr"/>
            <a:lstStyle/>
            <a:p>
              <a:endParaRPr lang="en-IN"/>
            </a:p>
          </p:txBody>
        </p:sp>
        <p:sp>
          <p:nvSpPr>
            <p:cNvPr id="90" name="Freeform: Shape 89">
              <a:extLst>
                <a:ext uri="{FF2B5EF4-FFF2-40B4-BE49-F238E27FC236}">
                  <a16:creationId xmlns:a16="http://schemas.microsoft.com/office/drawing/2014/main" id="{1BBEB63E-A28B-3994-ADF2-9A86D394D873}"/>
                </a:ext>
              </a:extLst>
            </p:cNvPr>
            <p:cNvSpPr/>
            <p:nvPr/>
          </p:nvSpPr>
          <p:spPr>
            <a:xfrm>
              <a:off x="6566175" y="2092708"/>
              <a:ext cx="316158" cy="238059"/>
            </a:xfrm>
            <a:custGeom>
              <a:avLst/>
              <a:gdLst>
                <a:gd name="connsiteX0" fmla="*/ 316117 w 316158"/>
                <a:gd name="connsiteY0" fmla="*/ 63355 h 238059"/>
                <a:gd name="connsiteX1" fmla="*/ 305125 w 316158"/>
                <a:gd name="connsiteY1" fmla="*/ 97881 h 238059"/>
                <a:gd name="connsiteX2" fmla="*/ 300052 w 316158"/>
                <a:gd name="connsiteY2" fmla="*/ 103095 h 238059"/>
                <a:gd name="connsiteX3" fmla="*/ 296106 w 316158"/>
                <a:gd name="connsiteY3" fmla="*/ 105913 h 238059"/>
                <a:gd name="connsiteX4" fmla="*/ 268627 w 316158"/>
                <a:gd name="connsiteY4" fmla="*/ 125360 h 238059"/>
                <a:gd name="connsiteX5" fmla="*/ 83741 w 316158"/>
                <a:gd name="connsiteY5" fmla="*/ 225412 h 238059"/>
                <a:gd name="connsiteX6" fmla="*/ 2853 w 316158"/>
                <a:gd name="connsiteY6" fmla="*/ 215830 h 238059"/>
                <a:gd name="connsiteX7" fmla="*/ 202959 w 316158"/>
                <a:gd name="connsiteY7" fmla="*/ 33621 h 238059"/>
                <a:gd name="connsiteX8" fmla="*/ 240161 w 316158"/>
                <a:gd name="connsiteY8" fmla="*/ 8256 h 238059"/>
                <a:gd name="connsiteX9" fmla="*/ 269191 w 316158"/>
                <a:gd name="connsiteY9" fmla="*/ 505 h 238059"/>
                <a:gd name="connsiteX10" fmla="*/ 316117 w 316158"/>
                <a:gd name="connsiteY10" fmla="*/ 63355 h 238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6158" h="238059">
                  <a:moveTo>
                    <a:pt x="316117" y="63355"/>
                  </a:moveTo>
                  <a:cubicBezTo>
                    <a:pt x="316610" y="75798"/>
                    <a:pt x="312721" y="88016"/>
                    <a:pt x="305125" y="97881"/>
                  </a:cubicBezTo>
                  <a:cubicBezTo>
                    <a:pt x="303688" y="99853"/>
                    <a:pt x="301983" y="101615"/>
                    <a:pt x="300052" y="103095"/>
                  </a:cubicBezTo>
                  <a:cubicBezTo>
                    <a:pt x="298812" y="104123"/>
                    <a:pt x="297487" y="105068"/>
                    <a:pt x="296106" y="105913"/>
                  </a:cubicBezTo>
                  <a:cubicBezTo>
                    <a:pt x="287651" y="112113"/>
                    <a:pt x="278491" y="118596"/>
                    <a:pt x="268627" y="125360"/>
                  </a:cubicBezTo>
                  <a:cubicBezTo>
                    <a:pt x="205777" y="167635"/>
                    <a:pt x="117421" y="218648"/>
                    <a:pt x="83741" y="225412"/>
                  </a:cubicBezTo>
                  <a:cubicBezTo>
                    <a:pt x="44002" y="233586"/>
                    <a:pt x="-13494" y="253596"/>
                    <a:pt x="2853" y="215830"/>
                  </a:cubicBezTo>
                  <a:cubicBezTo>
                    <a:pt x="23850" y="166649"/>
                    <a:pt x="136022" y="80688"/>
                    <a:pt x="202959" y="33621"/>
                  </a:cubicBezTo>
                  <a:cubicBezTo>
                    <a:pt x="218178" y="22771"/>
                    <a:pt x="231142" y="14034"/>
                    <a:pt x="240161" y="8256"/>
                  </a:cubicBezTo>
                  <a:cubicBezTo>
                    <a:pt x="248264" y="1591"/>
                    <a:pt x="258847" y="-1242"/>
                    <a:pt x="269191" y="505"/>
                  </a:cubicBezTo>
                  <a:cubicBezTo>
                    <a:pt x="294838" y="4592"/>
                    <a:pt x="316117" y="32776"/>
                    <a:pt x="316117" y="63355"/>
                  </a:cubicBezTo>
                  <a:close/>
                </a:path>
              </a:pathLst>
            </a:custGeom>
            <a:solidFill>
              <a:srgbClr val="FFFFFF">
                <a:alpha val="90000"/>
              </a:srgbClr>
            </a:solidFill>
            <a:ln w="14078" cap="flat">
              <a:noFill/>
              <a:prstDash val="solid"/>
              <a:miter/>
            </a:ln>
          </p:spPr>
          <p:txBody>
            <a:bodyPr rtlCol="0" anchor="ctr"/>
            <a:lstStyle/>
            <a:p>
              <a:endParaRPr lang="en-IN"/>
            </a:p>
          </p:txBody>
        </p:sp>
        <p:sp>
          <p:nvSpPr>
            <p:cNvPr id="91" name="Freeform: Shape 90">
              <a:extLst>
                <a:ext uri="{FF2B5EF4-FFF2-40B4-BE49-F238E27FC236}">
                  <a16:creationId xmlns:a16="http://schemas.microsoft.com/office/drawing/2014/main" id="{957779DE-E597-9C33-F9CB-9CC20DC77A72}"/>
                </a:ext>
              </a:extLst>
            </p:cNvPr>
            <p:cNvSpPr/>
            <p:nvPr/>
          </p:nvSpPr>
          <p:spPr>
            <a:xfrm>
              <a:off x="6766016" y="2092708"/>
              <a:ext cx="116317" cy="125393"/>
            </a:xfrm>
            <a:custGeom>
              <a:avLst/>
              <a:gdLst>
                <a:gd name="connsiteX0" fmla="*/ 116276 w 116317"/>
                <a:gd name="connsiteY0" fmla="*/ 63355 h 125393"/>
                <a:gd name="connsiteX1" fmla="*/ 105284 w 116317"/>
                <a:gd name="connsiteY1" fmla="*/ 97881 h 125393"/>
                <a:gd name="connsiteX2" fmla="*/ 100211 w 116317"/>
                <a:gd name="connsiteY2" fmla="*/ 103095 h 125393"/>
                <a:gd name="connsiteX3" fmla="*/ 96265 w 116317"/>
                <a:gd name="connsiteY3" fmla="*/ 105913 h 125393"/>
                <a:gd name="connsiteX4" fmla="*/ 68786 w 116317"/>
                <a:gd name="connsiteY4" fmla="*/ 125360 h 125393"/>
                <a:gd name="connsiteX5" fmla="*/ 34543 w 116317"/>
                <a:gd name="connsiteY5" fmla="*/ 117046 h 125393"/>
                <a:gd name="connsiteX6" fmla="*/ 3118 w 116317"/>
                <a:gd name="connsiteY6" fmla="*/ 33621 h 125393"/>
                <a:gd name="connsiteX7" fmla="*/ 40320 w 116317"/>
                <a:gd name="connsiteY7" fmla="*/ 8256 h 125393"/>
                <a:gd name="connsiteX8" fmla="*/ 69350 w 116317"/>
                <a:gd name="connsiteY8" fmla="*/ 505 h 125393"/>
                <a:gd name="connsiteX9" fmla="*/ 116276 w 116317"/>
                <a:gd name="connsiteY9" fmla="*/ 63355 h 125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6317" h="125393">
                  <a:moveTo>
                    <a:pt x="116276" y="63355"/>
                  </a:moveTo>
                  <a:cubicBezTo>
                    <a:pt x="116769" y="75798"/>
                    <a:pt x="112880" y="88016"/>
                    <a:pt x="105284" y="97881"/>
                  </a:cubicBezTo>
                  <a:cubicBezTo>
                    <a:pt x="103847" y="99853"/>
                    <a:pt x="102142" y="101615"/>
                    <a:pt x="100211" y="103095"/>
                  </a:cubicBezTo>
                  <a:cubicBezTo>
                    <a:pt x="98971" y="104123"/>
                    <a:pt x="97647" y="105068"/>
                    <a:pt x="96265" y="105913"/>
                  </a:cubicBezTo>
                  <a:cubicBezTo>
                    <a:pt x="87811" y="112113"/>
                    <a:pt x="78650" y="118596"/>
                    <a:pt x="68786" y="125360"/>
                  </a:cubicBezTo>
                  <a:cubicBezTo>
                    <a:pt x="56822" y="125740"/>
                    <a:pt x="44985" y="122866"/>
                    <a:pt x="34543" y="117046"/>
                  </a:cubicBezTo>
                  <a:cubicBezTo>
                    <a:pt x="6458" y="99501"/>
                    <a:pt x="-6422" y="65328"/>
                    <a:pt x="3118" y="33621"/>
                  </a:cubicBezTo>
                  <a:cubicBezTo>
                    <a:pt x="18337" y="22771"/>
                    <a:pt x="31302" y="14034"/>
                    <a:pt x="40320" y="8256"/>
                  </a:cubicBezTo>
                  <a:cubicBezTo>
                    <a:pt x="48423" y="1591"/>
                    <a:pt x="59007" y="-1242"/>
                    <a:pt x="69350" y="505"/>
                  </a:cubicBezTo>
                  <a:cubicBezTo>
                    <a:pt x="94997" y="4592"/>
                    <a:pt x="116276" y="32776"/>
                    <a:pt x="116276" y="63355"/>
                  </a:cubicBezTo>
                  <a:close/>
                </a:path>
              </a:pathLst>
            </a:custGeom>
            <a:solidFill>
              <a:srgbClr val="407BFF"/>
            </a:solidFill>
            <a:ln w="14078" cap="flat">
              <a:noFill/>
              <a:prstDash val="solid"/>
              <a:miter/>
            </a:ln>
          </p:spPr>
          <p:txBody>
            <a:bodyPr rtlCol="0" anchor="ctr"/>
            <a:lstStyle/>
            <a:p>
              <a:endParaRPr lang="en-IN"/>
            </a:p>
          </p:txBody>
        </p:sp>
        <p:sp>
          <p:nvSpPr>
            <p:cNvPr id="92" name="Freeform: Shape 91">
              <a:extLst>
                <a:ext uri="{FF2B5EF4-FFF2-40B4-BE49-F238E27FC236}">
                  <a16:creationId xmlns:a16="http://schemas.microsoft.com/office/drawing/2014/main" id="{11478B4E-886A-2EDB-9F57-94DBE18BEA2F}"/>
                </a:ext>
              </a:extLst>
            </p:cNvPr>
            <p:cNvSpPr/>
            <p:nvPr/>
          </p:nvSpPr>
          <p:spPr>
            <a:xfrm>
              <a:off x="6809847" y="2099028"/>
              <a:ext cx="69078" cy="83350"/>
            </a:xfrm>
            <a:custGeom>
              <a:avLst/>
              <a:gdLst>
                <a:gd name="connsiteX0" fmla="*/ 69063 w 69078"/>
                <a:gd name="connsiteY0" fmla="*/ 47312 h 83350"/>
                <a:gd name="connsiteX1" fmla="*/ 35101 w 69078"/>
                <a:gd name="connsiteY1" fmla="*/ 82964 h 83350"/>
                <a:gd name="connsiteX2" fmla="*/ 12 w 69078"/>
                <a:gd name="connsiteY2" fmla="*/ 36038 h 83350"/>
                <a:gd name="connsiteX3" fmla="*/ 34115 w 69078"/>
                <a:gd name="connsiteY3" fmla="*/ 386 h 83350"/>
                <a:gd name="connsiteX4" fmla="*/ 69063 w 69078"/>
                <a:gd name="connsiteY4" fmla="*/ 47312 h 8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078" h="83350">
                  <a:moveTo>
                    <a:pt x="69063" y="47312"/>
                  </a:moveTo>
                  <a:cubicBezTo>
                    <a:pt x="69063" y="70141"/>
                    <a:pt x="54126" y="86065"/>
                    <a:pt x="35101" y="82964"/>
                  </a:cubicBezTo>
                  <a:cubicBezTo>
                    <a:pt x="14006" y="77257"/>
                    <a:pt x="-481" y="57895"/>
                    <a:pt x="12" y="36038"/>
                  </a:cubicBezTo>
                  <a:cubicBezTo>
                    <a:pt x="12" y="13209"/>
                    <a:pt x="14950" y="-2714"/>
                    <a:pt x="34115" y="386"/>
                  </a:cubicBezTo>
                  <a:cubicBezTo>
                    <a:pt x="55196" y="6093"/>
                    <a:pt x="69626" y="25484"/>
                    <a:pt x="69063" y="47312"/>
                  </a:cubicBezTo>
                  <a:close/>
                </a:path>
              </a:pathLst>
            </a:custGeom>
            <a:solidFill>
              <a:srgbClr val="000000">
                <a:alpha val="20000"/>
              </a:srgbClr>
            </a:solidFill>
            <a:ln w="14078" cap="flat">
              <a:noFill/>
              <a:prstDash val="solid"/>
              <a:miter/>
            </a:ln>
          </p:spPr>
          <p:txBody>
            <a:bodyPr rtlCol="0" anchor="ctr"/>
            <a:lstStyle/>
            <a:p>
              <a:endParaRPr lang="en-IN"/>
            </a:p>
          </p:txBody>
        </p:sp>
        <p:sp>
          <p:nvSpPr>
            <p:cNvPr id="93" name="Freeform: Shape 92">
              <a:extLst>
                <a:ext uri="{FF2B5EF4-FFF2-40B4-BE49-F238E27FC236}">
                  <a16:creationId xmlns:a16="http://schemas.microsoft.com/office/drawing/2014/main" id="{28301F1A-1CCE-D0F9-DF13-B2681ED29DB7}"/>
                </a:ext>
              </a:extLst>
            </p:cNvPr>
            <p:cNvSpPr/>
            <p:nvPr/>
          </p:nvSpPr>
          <p:spPr>
            <a:xfrm>
              <a:off x="6830860" y="2124894"/>
              <a:ext cx="29272" cy="31229"/>
            </a:xfrm>
            <a:custGeom>
              <a:avLst/>
              <a:gdLst>
                <a:gd name="connsiteX0" fmla="*/ 3520 w 29272"/>
                <a:gd name="connsiteY0" fmla="*/ 3972 h 31229"/>
                <a:gd name="connsiteX1" fmla="*/ 29167 w 29272"/>
                <a:gd name="connsiteY1" fmla="*/ 3972 h 31229"/>
                <a:gd name="connsiteX2" fmla="*/ 11834 w 29272"/>
                <a:gd name="connsiteY2" fmla="*/ 31169 h 31229"/>
                <a:gd name="connsiteX3" fmla="*/ 984 w 29272"/>
                <a:gd name="connsiteY3" fmla="*/ 8749 h 31229"/>
                <a:gd name="connsiteX4" fmla="*/ 3520 w 29272"/>
                <a:gd name="connsiteY4" fmla="*/ 3972 h 312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72" h="31229">
                  <a:moveTo>
                    <a:pt x="3520" y="3972"/>
                  </a:moveTo>
                  <a:cubicBezTo>
                    <a:pt x="7043" y="-819"/>
                    <a:pt x="28745" y="-1806"/>
                    <a:pt x="29167" y="3972"/>
                  </a:cubicBezTo>
                  <a:cubicBezTo>
                    <a:pt x="30436" y="20882"/>
                    <a:pt x="20007" y="32156"/>
                    <a:pt x="11834" y="31169"/>
                  </a:cubicBezTo>
                  <a:cubicBezTo>
                    <a:pt x="2646" y="27970"/>
                    <a:pt x="-2216" y="17937"/>
                    <a:pt x="984" y="8749"/>
                  </a:cubicBezTo>
                  <a:cubicBezTo>
                    <a:pt x="1575" y="7030"/>
                    <a:pt x="2435" y="5423"/>
                    <a:pt x="3520" y="3972"/>
                  </a:cubicBezTo>
                  <a:close/>
                </a:path>
              </a:pathLst>
            </a:custGeom>
            <a:solidFill>
              <a:srgbClr val="407BFF"/>
            </a:solidFill>
            <a:ln w="14078" cap="flat">
              <a:noFill/>
              <a:prstDash val="solid"/>
              <a:miter/>
            </a:ln>
          </p:spPr>
          <p:txBody>
            <a:bodyPr rtlCol="0" anchor="ctr"/>
            <a:lstStyle/>
            <a:p>
              <a:endParaRPr lang="en-IN"/>
            </a:p>
          </p:txBody>
        </p:sp>
        <p:sp>
          <p:nvSpPr>
            <p:cNvPr id="94" name="Freeform: Shape 93">
              <a:extLst>
                <a:ext uri="{FF2B5EF4-FFF2-40B4-BE49-F238E27FC236}">
                  <a16:creationId xmlns:a16="http://schemas.microsoft.com/office/drawing/2014/main" id="{9DDB5443-B63E-63A7-5575-43DAD5DE7784}"/>
                </a:ext>
              </a:extLst>
            </p:cNvPr>
            <p:cNvSpPr/>
            <p:nvPr/>
          </p:nvSpPr>
          <p:spPr>
            <a:xfrm>
              <a:off x="6579956" y="2164518"/>
              <a:ext cx="280211" cy="166254"/>
            </a:xfrm>
            <a:custGeom>
              <a:avLst/>
              <a:gdLst>
                <a:gd name="connsiteX0" fmla="*/ 1756 w 280211"/>
                <a:gd name="connsiteY0" fmla="*/ 166144 h 166254"/>
                <a:gd name="connsiteX1" fmla="*/ 228635 w 280211"/>
                <a:gd name="connsiteY1" fmla="*/ 0 h 166254"/>
                <a:gd name="connsiteX2" fmla="*/ 280212 w 280211"/>
                <a:gd name="connsiteY2" fmla="*/ 23252 h 166254"/>
                <a:gd name="connsiteX3" fmla="*/ 1756 w 280211"/>
                <a:gd name="connsiteY3" fmla="*/ 166144 h 166254"/>
              </a:gdLst>
              <a:ahLst/>
              <a:cxnLst>
                <a:cxn ang="0">
                  <a:pos x="connsiteX0" y="connsiteY0"/>
                </a:cxn>
                <a:cxn ang="0">
                  <a:pos x="connsiteX1" y="connsiteY1"/>
                </a:cxn>
                <a:cxn ang="0">
                  <a:pos x="connsiteX2" y="connsiteY2"/>
                </a:cxn>
                <a:cxn ang="0">
                  <a:pos x="connsiteX3" y="connsiteY3"/>
                </a:cxn>
              </a:cxnLst>
              <a:rect l="l" t="t" r="r" b="b"/>
              <a:pathLst>
                <a:path w="280211" h="166254">
                  <a:moveTo>
                    <a:pt x="1756" y="166144"/>
                  </a:moveTo>
                  <a:cubicBezTo>
                    <a:pt x="-23328" y="171217"/>
                    <a:pt x="228635" y="0"/>
                    <a:pt x="228635" y="0"/>
                  </a:cubicBezTo>
                  <a:cubicBezTo>
                    <a:pt x="237344" y="19813"/>
                    <a:pt x="259596" y="29847"/>
                    <a:pt x="280212" y="23252"/>
                  </a:cubicBezTo>
                  <a:cubicBezTo>
                    <a:pt x="280212" y="23252"/>
                    <a:pt x="155498" y="135987"/>
                    <a:pt x="1756" y="166144"/>
                  </a:cubicBezTo>
                  <a:close/>
                </a:path>
              </a:pathLst>
            </a:custGeom>
            <a:solidFill>
              <a:srgbClr val="000000">
                <a:alpha val="20000"/>
              </a:srgbClr>
            </a:solidFill>
            <a:ln w="14078" cap="flat">
              <a:noFill/>
              <a:prstDash val="solid"/>
              <a:miter/>
            </a:ln>
          </p:spPr>
          <p:txBody>
            <a:bodyPr rtlCol="0" anchor="ctr"/>
            <a:lstStyle/>
            <a:p>
              <a:endParaRPr lang="en-IN"/>
            </a:p>
          </p:txBody>
        </p:sp>
        <p:sp>
          <p:nvSpPr>
            <p:cNvPr id="95" name="Freeform: Shape 94">
              <a:extLst>
                <a:ext uri="{FF2B5EF4-FFF2-40B4-BE49-F238E27FC236}">
                  <a16:creationId xmlns:a16="http://schemas.microsoft.com/office/drawing/2014/main" id="{56E13527-BDCB-9000-E1BA-BD97A372EF1E}"/>
                </a:ext>
              </a:extLst>
            </p:cNvPr>
            <p:cNvSpPr/>
            <p:nvPr/>
          </p:nvSpPr>
          <p:spPr>
            <a:xfrm>
              <a:off x="6882609" y="2140263"/>
              <a:ext cx="233355" cy="175740"/>
            </a:xfrm>
            <a:custGeom>
              <a:avLst/>
              <a:gdLst>
                <a:gd name="connsiteX0" fmla="*/ 225154 w 233355"/>
                <a:gd name="connsiteY0" fmla="*/ 72168 h 175740"/>
                <a:gd name="connsiteX1" fmla="*/ 233327 w 233355"/>
                <a:gd name="connsiteY1" fmla="*/ 46802 h 175740"/>
                <a:gd name="connsiteX2" fmla="*/ 198802 w 233355"/>
                <a:gd name="connsiteY2" fmla="*/ 440 h 175740"/>
                <a:gd name="connsiteX3" fmla="*/ 177242 w 233355"/>
                <a:gd name="connsiteY3" fmla="*/ 6076 h 175740"/>
                <a:gd name="connsiteX4" fmla="*/ 2079 w 233355"/>
                <a:gd name="connsiteY4" fmla="*/ 159256 h 175740"/>
                <a:gd name="connsiteX5" fmla="*/ 61829 w 233355"/>
                <a:gd name="connsiteY5" fmla="*/ 166301 h 175740"/>
                <a:gd name="connsiteX6" fmla="*/ 218531 w 233355"/>
                <a:gd name="connsiteY6" fmla="*/ 78227 h 175740"/>
                <a:gd name="connsiteX7" fmla="*/ 221349 w 233355"/>
                <a:gd name="connsiteY7" fmla="*/ 76113 h 175740"/>
                <a:gd name="connsiteX8" fmla="*/ 221349 w 233355"/>
                <a:gd name="connsiteY8" fmla="*/ 76113 h 175740"/>
                <a:gd name="connsiteX9" fmla="*/ 225154 w 233355"/>
                <a:gd name="connsiteY9" fmla="*/ 72168 h 175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3355" h="175740">
                  <a:moveTo>
                    <a:pt x="225154" y="72168"/>
                  </a:moveTo>
                  <a:cubicBezTo>
                    <a:pt x="230777" y="64938"/>
                    <a:pt x="233680" y="55962"/>
                    <a:pt x="233327" y="46802"/>
                  </a:cubicBezTo>
                  <a:cubicBezTo>
                    <a:pt x="233835" y="25256"/>
                    <a:pt x="219588" y="6133"/>
                    <a:pt x="198802" y="440"/>
                  </a:cubicBezTo>
                  <a:cubicBezTo>
                    <a:pt x="191136" y="-984"/>
                    <a:pt x="183230" y="1088"/>
                    <a:pt x="177242" y="6076"/>
                  </a:cubicBezTo>
                  <a:cubicBezTo>
                    <a:pt x="141589" y="29187"/>
                    <a:pt x="21244" y="114725"/>
                    <a:pt x="2079" y="159256"/>
                  </a:cubicBezTo>
                  <a:cubicBezTo>
                    <a:pt x="-9899" y="187439"/>
                    <a:pt x="32517" y="172220"/>
                    <a:pt x="61829" y="166301"/>
                  </a:cubicBezTo>
                  <a:cubicBezTo>
                    <a:pt x="91140" y="160383"/>
                    <a:pt x="173578" y="111625"/>
                    <a:pt x="218531" y="78227"/>
                  </a:cubicBezTo>
                  <a:lnTo>
                    <a:pt x="221349" y="76113"/>
                  </a:lnTo>
                  <a:lnTo>
                    <a:pt x="221349" y="76113"/>
                  </a:lnTo>
                  <a:cubicBezTo>
                    <a:pt x="222801" y="74986"/>
                    <a:pt x="224083" y="73661"/>
                    <a:pt x="225154" y="72168"/>
                  </a:cubicBezTo>
                  <a:close/>
                </a:path>
              </a:pathLst>
            </a:custGeom>
            <a:solidFill>
              <a:srgbClr val="407BFF"/>
            </a:solidFill>
            <a:ln w="14078" cap="flat">
              <a:noFill/>
              <a:prstDash val="solid"/>
              <a:miter/>
            </a:ln>
          </p:spPr>
          <p:txBody>
            <a:bodyPr rtlCol="0" anchor="ctr"/>
            <a:lstStyle/>
            <a:p>
              <a:endParaRPr lang="en-IN"/>
            </a:p>
          </p:txBody>
        </p:sp>
        <p:sp>
          <p:nvSpPr>
            <p:cNvPr id="96" name="Freeform: Shape 95">
              <a:extLst>
                <a:ext uri="{FF2B5EF4-FFF2-40B4-BE49-F238E27FC236}">
                  <a16:creationId xmlns:a16="http://schemas.microsoft.com/office/drawing/2014/main" id="{A9601F2D-1F5C-F902-9458-A42BE77E64D3}"/>
                </a:ext>
              </a:extLst>
            </p:cNvPr>
            <p:cNvSpPr/>
            <p:nvPr/>
          </p:nvSpPr>
          <p:spPr>
            <a:xfrm>
              <a:off x="6882564" y="2140008"/>
              <a:ext cx="232987" cy="175703"/>
            </a:xfrm>
            <a:custGeom>
              <a:avLst/>
              <a:gdLst>
                <a:gd name="connsiteX0" fmla="*/ 232949 w 232987"/>
                <a:gd name="connsiteY0" fmla="*/ 47481 h 175703"/>
                <a:gd name="connsiteX1" fmla="*/ 225199 w 232987"/>
                <a:gd name="connsiteY1" fmla="*/ 72423 h 175703"/>
                <a:gd name="connsiteX2" fmla="*/ 221394 w 232987"/>
                <a:gd name="connsiteY2" fmla="*/ 76369 h 175703"/>
                <a:gd name="connsiteX3" fmla="*/ 218435 w 232987"/>
                <a:gd name="connsiteY3" fmla="*/ 78483 h 175703"/>
                <a:gd name="connsiteX4" fmla="*/ 198142 w 232987"/>
                <a:gd name="connsiteY4" fmla="*/ 92575 h 175703"/>
                <a:gd name="connsiteX5" fmla="*/ 61732 w 232987"/>
                <a:gd name="connsiteY5" fmla="*/ 166276 h 175703"/>
                <a:gd name="connsiteX6" fmla="*/ 2124 w 232987"/>
                <a:gd name="connsiteY6" fmla="*/ 159230 h 175703"/>
                <a:gd name="connsiteX7" fmla="*/ 149666 w 232987"/>
                <a:gd name="connsiteY7" fmla="*/ 24793 h 175703"/>
                <a:gd name="connsiteX8" fmla="*/ 177145 w 232987"/>
                <a:gd name="connsiteY8" fmla="*/ 6050 h 175703"/>
                <a:gd name="connsiteX9" fmla="*/ 198706 w 232987"/>
                <a:gd name="connsiteY9" fmla="*/ 414 h 175703"/>
                <a:gd name="connsiteX10" fmla="*/ 232949 w 232987"/>
                <a:gd name="connsiteY10" fmla="*/ 47481 h 175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2987" h="175703">
                  <a:moveTo>
                    <a:pt x="232949" y="47481"/>
                  </a:moveTo>
                  <a:cubicBezTo>
                    <a:pt x="233288" y="56429"/>
                    <a:pt x="230554" y="65237"/>
                    <a:pt x="225199" y="72423"/>
                  </a:cubicBezTo>
                  <a:cubicBezTo>
                    <a:pt x="224072" y="73875"/>
                    <a:pt x="222803" y="75200"/>
                    <a:pt x="221394" y="76369"/>
                  </a:cubicBezTo>
                  <a:lnTo>
                    <a:pt x="218435" y="78483"/>
                  </a:lnTo>
                  <a:lnTo>
                    <a:pt x="198142" y="92575"/>
                  </a:lnTo>
                  <a:cubicBezTo>
                    <a:pt x="151921" y="124000"/>
                    <a:pt x="86534" y="161343"/>
                    <a:pt x="61732" y="166276"/>
                  </a:cubicBezTo>
                  <a:cubicBezTo>
                    <a:pt x="32421" y="172335"/>
                    <a:pt x="-9995" y="187272"/>
                    <a:pt x="2124" y="159230"/>
                  </a:cubicBezTo>
                  <a:cubicBezTo>
                    <a:pt x="17625" y="123013"/>
                    <a:pt x="100767" y="59459"/>
                    <a:pt x="149666" y="24793"/>
                  </a:cubicBezTo>
                  <a:cubicBezTo>
                    <a:pt x="160940" y="16901"/>
                    <a:pt x="170522" y="10701"/>
                    <a:pt x="177145" y="6050"/>
                  </a:cubicBezTo>
                  <a:cubicBezTo>
                    <a:pt x="183163" y="1104"/>
                    <a:pt x="191040" y="-953"/>
                    <a:pt x="198706" y="414"/>
                  </a:cubicBezTo>
                  <a:cubicBezTo>
                    <a:pt x="219646" y="6276"/>
                    <a:pt x="233823" y="25751"/>
                    <a:pt x="232949" y="47481"/>
                  </a:cubicBezTo>
                  <a:close/>
                </a:path>
              </a:pathLst>
            </a:custGeom>
            <a:solidFill>
              <a:srgbClr val="FFFFFF">
                <a:alpha val="90000"/>
              </a:srgbClr>
            </a:solidFill>
            <a:ln w="14078" cap="flat">
              <a:noFill/>
              <a:prstDash val="solid"/>
              <a:miter/>
            </a:ln>
          </p:spPr>
          <p:txBody>
            <a:bodyPr rtlCol="0" anchor="ctr"/>
            <a:lstStyle/>
            <a:p>
              <a:endParaRPr lang="en-IN"/>
            </a:p>
          </p:txBody>
        </p:sp>
        <p:sp>
          <p:nvSpPr>
            <p:cNvPr id="97" name="Freeform: Shape 96">
              <a:extLst>
                <a:ext uri="{FF2B5EF4-FFF2-40B4-BE49-F238E27FC236}">
                  <a16:creationId xmlns:a16="http://schemas.microsoft.com/office/drawing/2014/main" id="{EBA36B93-912E-468D-7CB1-93CB7545964F}"/>
                </a:ext>
              </a:extLst>
            </p:cNvPr>
            <p:cNvSpPr/>
            <p:nvPr/>
          </p:nvSpPr>
          <p:spPr>
            <a:xfrm>
              <a:off x="7029950" y="2140008"/>
              <a:ext cx="85601" cy="92585"/>
            </a:xfrm>
            <a:custGeom>
              <a:avLst/>
              <a:gdLst>
                <a:gd name="connsiteX0" fmla="*/ 85564 w 85601"/>
                <a:gd name="connsiteY0" fmla="*/ 47481 h 92585"/>
                <a:gd name="connsiteX1" fmla="*/ 77813 w 85601"/>
                <a:gd name="connsiteY1" fmla="*/ 72423 h 92585"/>
                <a:gd name="connsiteX2" fmla="*/ 74009 w 85601"/>
                <a:gd name="connsiteY2" fmla="*/ 76369 h 92585"/>
                <a:gd name="connsiteX3" fmla="*/ 71049 w 85601"/>
                <a:gd name="connsiteY3" fmla="*/ 78483 h 92585"/>
                <a:gd name="connsiteX4" fmla="*/ 50757 w 85601"/>
                <a:gd name="connsiteY4" fmla="*/ 92575 h 92585"/>
                <a:gd name="connsiteX5" fmla="*/ 25532 w 85601"/>
                <a:gd name="connsiteY5" fmla="*/ 86374 h 92585"/>
                <a:gd name="connsiteX6" fmla="*/ 2281 w 85601"/>
                <a:gd name="connsiteY6" fmla="*/ 24793 h 92585"/>
                <a:gd name="connsiteX7" fmla="*/ 29760 w 85601"/>
                <a:gd name="connsiteY7" fmla="*/ 6050 h 92585"/>
                <a:gd name="connsiteX8" fmla="*/ 51320 w 85601"/>
                <a:gd name="connsiteY8" fmla="*/ 414 h 92585"/>
                <a:gd name="connsiteX9" fmla="*/ 85564 w 85601"/>
                <a:gd name="connsiteY9" fmla="*/ 47481 h 92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5601" h="92585">
                  <a:moveTo>
                    <a:pt x="85564" y="47481"/>
                  </a:moveTo>
                  <a:cubicBezTo>
                    <a:pt x="85902" y="56429"/>
                    <a:pt x="83168" y="65237"/>
                    <a:pt x="77813" y="72423"/>
                  </a:cubicBezTo>
                  <a:cubicBezTo>
                    <a:pt x="76686" y="73875"/>
                    <a:pt x="75417" y="75200"/>
                    <a:pt x="74009" y="76369"/>
                  </a:cubicBezTo>
                  <a:lnTo>
                    <a:pt x="71049" y="78483"/>
                  </a:lnTo>
                  <a:lnTo>
                    <a:pt x="50757" y="92575"/>
                  </a:lnTo>
                  <a:cubicBezTo>
                    <a:pt x="41949" y="92758"/>
                    <a:pt x="33255" y="90616"/>
                    <a:pt x="25532" y="86374"/>
                  </a:cubicBezTo>
                  <a:cubicBezTo>
                    <a:pt x="4789" y="73424"/>
                    <a:pt x="-4723" y="48213"/>
                    <a:pt x="2281" y="24793"/>
                  </a:cubicBezTo>
                  <a:cubicBezTo>
                    <a:pt x="13554" y="16901"/>
                    <a:pt x="23136" y="10701"/>
                    <a:pt x="29760" y="6050"/>
                  </a:cubicBezTo>
                  <a:cubicBezTo>
                    <a:pt x="35777" y="1104"/>
                    <a:pt x="43654" y="-953"/>
                    <a:pt x="51320" y="414"/>
                  </a:cubicBezTo>
                  <a:cubicBezTo>
                    <a:pt x="72261" y="6276"/>
                    <a:pt x="86437" y="25751"/>
                    <a:pt x="85564" y="47481"/>
                  </a:cubicBezTo>
                  <a:close/>
                </a:path>
              </a:pathLst>
            </a:custGeom>
            <a:solidFill>
              <a:srgbClr val="407BFF"/>
            </a:solidFill>
            <a:ln w="14078" cap="flat">
              <a:noFill/>
              <a:prstDash val="solid"/>
              <a:miter/>
            </a:ln>
          </p:spPr>
          <p:txBody>
            <a:bodyPr rtlCol="0" anchor="ctr"/>
            <a:lstStyle/>
            <a:p>
              <a:endParaRPr lang="en-IN"/>
            </a:p>
          </p:txBody>
        </p:sp>
        <p:sp>
          <p:nvSpPr>
            <p:cNvPr id="98" name="Freeform: Shape 97">
              <a:extLst>
                <a:ext uri="{FF2B5EF4-FFF2-40B4-BE49-F238E27FC236}">
                  <a16:creationId xmlns:a16="http://schemas.microsoft.com/office/drawing/2014/main" id="{D2FD4718-38CB-FED5-D990-EBADC2C1D540}"/>
                </a:ext>
              </a:extLst>
            </p:cNvPr>
            <p:cNvSpPr/>
            <p:nvPr/>
          </p:nvSpPr>
          <p:spPr>
            <a:xfrm>
              <a:off x="7062093" y="2145582"/>
              <a:ext cx="50899" cy="61293"/>
            </a:xfrm>
            <a:custGeom>
              <a:avLst/>
              <a:gdLst>
                <a:gd name="connsiteX0" fmla="*/ 50884 w 50899"/>
                <a:gd name="connsiteY0" fmla="*/ 34861 h 61293"/>
                <a:gd name="connsiteX1" fmla="*/ 25800 w 50899"/>
                <a:gd name="connsiteY1" fmla="*/ 61072 h 61293"/>
                <a:gd name="connsiteX2" fmla="*/ 12 w 50899"/>
                <a:gd name="connsiteY2" fmla="*/ 26547 h 61293"/>
                <a:gd name="connsiteX3" fmla="*/ 25096 w 50899"/>
                <a:gd name="connsiteY3" fmla="*/ 195 h 61293"/>
                <a:gd name="connsiteX4" fmla="*/ 50884 w 50899"/>
                <a:gd name="connsiteY4" fmla="*/ 34861 h 612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99" h="61293">
                  <a:moveTo>
                    <a:pt x="50884" y="34861"/>
                  </a:moveTo>
                  <a:cubicBezTo>
                    <a:pt x="50884" y="51630"/>
                    <a:pt x="39892" y="63045"/>
                    <a:pt x="25800" y="61072"/>
                  </a:cubicBezTo>
                  <a:cubicBezTo>
                    <a:pt x="10257" y="56915"/>
                    <a:pt x="-411" y="42625"/>
                    <a:pt x="12" y="26547"/>
                  </a:cubicBezTo>
                  <a:cubicBezTo>
                    <a:pt x="12" y="9636"/>
                    <a:pt x="11004" y="-1637"/>
                    <a:pt x="25096" y="195"/>
                  </a:cubicBezTo>
                  <a:cubicBezTo>
                    <a:pt x="40695" y="4366"/>
                    <a:pt x="51363" y="18726"/>
                    <a:pt x="50884" y="34861"/>
                  </a:cubicBezTo>
                  <a:close/>
                </a:path>
              </a:pathLst>
            </a:custGeom>
            <a:solidFill>
              <a:srgbClr val="000000">
                <a:alpha val="20000"/>
              </a:srgbClr>
            </a:solidFill>
            <a:ln w="14078" cap="flat">
              <a:noFill/>
              <a:prstDash val="solid"/>
              <a:miter/>
            </a:ln>
          </p:spPr>
          <p:txBody>
            <a:bodyPr rtlCol="0" anchor="ctr"/>
            <a:lstStyle/>
            <a:p>
              <a:endParaRPr lang="en-IN"/>
            </a:p>
          </p:txBody>
        </p:sp>
        <p:sp>
          <p:nvSpPr>
            <p:cNvPr id="99" name="Freeform: Shape 98">
              <a:extLst>
                <a:ext uri="{FF2B5EF4-FFF2-40B4-BE49-F238E27FC236}">
                  <a16:creationId xmlns:a16="http://schemas.microsoft.com/office/drawing/2014/main" id="{8806892F-9B03-1953-57E9-3B4624F9DB92}"/>
                </a:ext>
              </a:extLst>
            </p:cNvPr>
            <p:cNvSpPr/>
            <p:nvPr/>
          </p:nvSpPr>
          <p:spPr>
            <a:xfrm>
              <a:off x="7076978" y="2164565"/>
              <a:ext cx="21569" cy="22999"/>
            </a:xfrm>
            <a:custGeom>
              <a:avLst/>
              <a:gdLst>
                <a:gd name="connsiteX0" fmla="*/ 2601 w 21569"/>
                <a:gd name="connsiteY0" fmla="*/ 2912 h 22999"/>
                <a:gd name="connsiteX1" fmla="*/ 21484 w 21569"/>
                <a:gd name="connsiteY1" fmla="*/ 2912 h 22999"/>
                <a:gd name="connsiteX2" fmla="*/ 8660 w 21569"/>
                <a:gd name="connsiteY2" fmla="*/ 22923 h 22999"/>
                <a:gd name="connsiteX3" fmla="*/ 741 w 21569"/>
                <a:gd name="connsiteY3" fmla="*/ 6393 h 22999"/>
                <a:gd name="connsiteX4" fmla="*/ 2601 w 21569"/>
                <a:gd name="connsiteY4" fmla="*/ 2912 h 22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9" h="22999">
                  <a:moveTo>
                    <a:pt x="2601" y="2912"/>
                  </a:moveTo>
                  <a:cubicBezTo>
                    <a:pt x="5278" y="-611"/>
                    <a:pt x="21202" y="-1315"/>
                    <a:pt x="21484" y="2912"/>
                  </a:cubicBezTo>
                  <a:cubicBezTo>
                    <a:pt x="22471" y="15313"/>
                    <a:pt x="14720" y="23909"/>
                    <a:pt x="8660" y="22923"/>
                  </a:cubicBezTo>
                  <a:cubicBezTo>
                    <a:pt x="1910" y="20542"/>
                    <a:pt x="-1641" y="13143"/>
                    <a:pt x="741" y="6393"/>
                  </a:cubicBezTo>
                  <a:cubicBezTo>
                    <a:pt x="1177" y="5139"/>
                    <a:pt x="1812" y="3969"/>
                    <a:pt x="2601" y="2912"/>
                  </a:cubicBezTo>
                  <a:close/>
                </a:path>
              </a:pathLst>
            </a:custGeom>
            <a:solidFill>
              <a:srgbClr val="407BFF"/>
            </a:solidFill>
            <a:ln w="14078" cap="flat">
              <a:noFill/>
              <a:prstDash val="solid"/>
              <a:miter/>
            </a:ln>
          </p:spPr>
          <p:txBody>
            <a:bodyPr rtlCol="0" anchor="ctr"/>
            <a:lstStyle/>
            <a:p>
              <a:endParaRPr lang="en-IN"/>
            </a:p>
          </p:txBody>
        </p:sp>
        <p:sp>
          <p:nvSpPr>
            <p:cNvPr id="100" name="Freeform: Shape 99">
              <a:extLst>
                <a:ext uri="{FF2B5EF4-FFF2-40B4-BE49-F238E27FC236}">
                  <a16:creationId xmlns:a16="http://schemas.microsoft.com/office/drawing/2014/main" id="{93F9B12C-2900-546A-07C9-43779F80F1A3}"/>
                </a:ext>
              </a:extLst>
            </p:cNvPr>
            <p:cNvSpPr/>
            <p:nvPr/>
          </p:nvSpPr>
          <p:spPr>
            <a:xfrm>
              <a:off x="6898203" y="2193971"/>
              <a:ext cx="201387" cy="119432"/>
            </a:xfrm>
            <a:custGeom>
              <a:avLst/>
              <a:gdLst>
                <a:gd name="connsiteX0" fmla="*/ 1282 w 201387"/>
                <a:gd name="connsiteY0" fmla="*/ 119359 h 119432"/>
                <a:gd name="connsiteX1" fmla="*/ 164325 w 201387"/>
                <a:gd name="connsiteY1" fmla="*/ 0 h 119432"/>
                <a:gd name="connsiteX2" fmla="*/ 201387 w 201387"/>
                <a:gd name="connsiteY2" fmla="*/ 16628 h 119432"/>
                <a:gd name="connsiteX3" fmla="*/ 1282 w 201387"/>
                <a:gd name="connsiteY3" fmla="*/ 119359 h 119432"/>
              </a:gdLst>
              <a:ahLst/>
              <a:cxnLst>
                <a:cxn ang="0">
                  <a:pos x="connsiteX0" y="connsiteY0"/>
                </a:cxn>
                <a:cxn ang="0">
                  <a:pos x="connsiteX1" y="connsiteY1"/>
                </a:cxn>
                <a:cxn ang="0">
                  <a:pos x="connsiteX2" y="connsiteY2"/>
                </a:cxn>
                <a:cxn ang="0">
                  <a:pos x="connsiteX3" y="connsiteY3"/>
                </a:cxn>
              </a:cxnLst>
              <a:rect l="l" t="t" r="r" b="b"/>
              <a:pathLst>
                <a:path w="201387" h="119432">
                  <a:moveTo>
                    <a:pt x="1282" y="119359"/>
                  </a:moveTo>
                  <a:cubicBezTo>
                    <a:pt x="-16897" y="122882"/>
                    <a:pt x="164325" y="0"/>
                    <a:pt x="164325" y="0"/>
                  </a:cubicBezTo>
                  <a:cubicBezTo>
                    <a:pt x="170723" y="14092"/>
                    <a:pt x="186604" y="21208"/>
                    <a:pt x="201387" y="16628"/>
                  </a:cubicBezTo>
                  <a:cubicBezTo>
                    <a:pt x="201387" y="16628"/>
                    <a:pt x="111762" y="97657"/>
                    <a:pt x="1282" y="119359"/>
                  </a:cubicBezTo>
                  <a:close/>
                </a:path>
              </a:pathLst>
            </a:custGeom>
            <a:solidFill>
              <a:srgbClr val="000000">
                <a:alpha val="20000"/>
              </a:srgbClr>
            </a:solidFill>
            <a:ln w="14078" cap="flat">
              <a:noFill/>
              <a:prstDash val="solid"/>
              <a:miter/>
            </a:ln>
          </p:spPr>
          <p:txBody>
            <a:bodyPr rtlCol="0" anchor="ctr"/>
            <a:lstStyle/>
            <a:p>
              <a:endParaRPr lang="en-IN"/>
            </a:p>
          </p:txBody>
        </p:sp>
        <p:sp>
          <p:nvSpPr>
            <p:cNvPr id="101" name="Freeform: Shape 100">
              <a:extLst>
                <a:ext uri="{FF2B5EF4-FFF2-40B4-BE49-F238E27FC236}">
                  <a16:creationId xmlns:a16="http://schemas.microsoft.com/office/drawing/2014/main" id="{54630915-103C-E541-F78E-4DF5DA580E83}"/>
                </a:ext>
              </a:extLst>
            </p:cNvPr>
            <p:cNvSpPr/>
            <p:nvPr/>
          </p:nvSpPr>
          <p:spPr>
            <a:xfrm>
              <a:off x="5382489" y="1762408"/>
              <a:ext cx="1659113" cy="894801"/>
            </a:xfrm>
            <a:custGeom>
              <a:avLst/>
              <a:gdLst>
                <a:gd name="connsiteX0" fmla="*/ 1658055 w 1659113"/>
                <a:gd name="connsiteY0" fmla="*/ 40512 h 894801"/>
                <a:gd name="connsiteX1" fmla="*/ 1640863 w 1659113"/>
                <a:gd name="connsiteY1" fmla="*/ 76023 h 894801"/>
                <a:gd name="connsiteX2" fmla="*/ 1572940 w 1659113"/>
                <a:gd name="connsiteY2" fmla="*/ 139155 h 894801"/>
                <a:gd name="connsiteX3" fmla="*/ 1557580 w 1659113"/>
                <a:gd name="connsiteY3" fmla="*/ 149301 h 894801"/>
                <a:gd name="connsiteX4" fmla="*/ 1557580 w 1659113"/>
                <a:gd name="connsiteY4" fmla="*/ 149301 h 894801"/>
                <a:gd name="connsiteX5" fmla="*/ 1486134 w 1659113"/>
                <a:gd name="connsiteY5" fmla="*/ 194536 h 894801"/>
                <a:gd name="connsiteX6" fmla="*/ 774351 w 1659113"/>
                <a:gd name="connsiteY6" fmla="*/ 646323 h 894801"/>
                <a:gd name="connsiteX7" fmla="*/ 376395 w 1659113"/>
                <a:gd name="connsiteY7" fmla="*/ 818667 h 894801"/>
                <a:gd name="connsiteX8" fmla="*/ 330174 w 1659113"/>
                <a:gd name="connsiteY8" fmla="*/ 830505 h 894801"/>
                <a:gd name="connsiteX9" fmla="*/ 87370 w 1659113"/>
                <a:gd name="connsiteY9" fmla="*/ 892791 h 894801"/>
                <a:gd name="connsiteX10" fmla="*/ 35371 w 1659113"/>
                <a:gd name="connsiteY10" fmla="*/ 883208 h 894801"/>
                <a:gd name="connsiteX11" fmla="*/ 35371 w 1659113"/>
                <a:gd name="connsiteY11" fmla="*/ 883208 h 894801"/>
                <a:gd name="connsiteX12" fmla="*/ 0 w 1659113"/>
                <a:gd name="connsiteY12" fmla="*/ 858688 h 894801"/>
                <a:gd name="connsiteX13" fmla="*/ 191791 w 1659113"/>
                <a:gd name="connsiteY13" fmla="*/ 722983 h 894801"/>
                <a:gd name="connsiteX14" fmla="*/ 305513 w 1659113"/>
                <a:gd name="connsiteY14" fmla="*/ 648437 h 894801"/>
                <a:gd name="connsiteX15" fmla="*/ 1260099 w 1659113"/>
                <a:gd name="connsiteY15" fmla="*/ 70668 h 894801"/>
                <a:gd name="connsiteX16" fmla="*/ 1523196 w 1659113"/>
                <a:gd name="connsiteY16" fmla="*/ 7536 h 894801"/>
                <a:gd name="connsiteX17" fmla="*/ 1630999 w 1659113"/>
                <a:gd name="connsiteY17" fmla="*/ 2041 h 894801"/>
                <a:gd name="connsiteX18" fmla="*/ 1655801 w 1659113"/>
                <a:gd name="connsiteY18" fmla="*/ 19092 h 894801"/>
                <a:gd name="connsiteX19" fmla="*/ 1658055 w 1659113"/>
                <a:gd name="connsiteY19" fmla="*/ 40512 h 894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659113" h="894801">
                  <a:moveTo>
                    <a:pt x="1658055" y="40512"/>
                  </a:moveTo>
                  <a:cubicBezTo>
                    <a:pt x="1654349" y="53222"/>
                    <a:pt x="1648529" y="65229"/>
                    <a:pt x="1640863" y="76023"/>
                  </a:cubicBezTo>
                  <a:cubicBezTo>
                    <a:pt x="1622544" y="101290"/>
                    <a:pt x="1599475" y="122738"/>
                    <a:pt x="1572940" y="139155"/>
                  </a:cubicBezTo>
                  <a:lnTo>
                    <a:pt x="1557580" y="149301"/>
                  </a:lnTo>
                  <a:lnTo>
                    <a:pt x="1557580" y="149301"/>
                  </a:lnTo>
                  <a:cubicBezTo>
                    <a:pt x="1529396" y="167480"/>
                    <a:pt x="1502622" y="184390"/>
                    <a:pt x="1486134" y="194536"/>
                  </a:cubicBezTo>
                  <a:lnTo>
                    <a:pt x="774351" y="646323"/>
                  </a:lnTo>
                  <a:cubicBezTo>
                    <a:pt x="651596" y="724350"/>
                    <a:pt x="517286" y="782507"/>
                    <a:pt x="376395" y="818667"/>
                  </a:cubicBezTo>
                  <a:lnTo>
                    <a:pt x="330174" y="830505"/>
                  </a:lnTo>
                  <a:lnTo>
                    <a:pt x="87370" y="892791"/>
                  </a:lnTo>
                  <a:cubicBezTo>
                    <a:pt x="69473" y="897441"/>
                    <a:pt x="50435" y="893932"/>
                    <a:pt x="35371" y="883208"/>
                  </a:cubicBezTo>
                  <a:lnTo>
                    <a:pt x="35371" y="883208"/>
                  </a:lnTo>
                  <a:lnTo>
                    <a:pt x="0" y="858688"/>
                  </a:lnTo>
                  <a:lnTo>
                    <a:pt x="191791" y="722983"/>
                  </a:lnTo>
                  <a:cubicBezTo>
                    <a:pt x="228853" y="696772"/>
                    <a:pt x="266901" y="671970"/>
                    <a:pt x="305513" y="648437"/>
                  </a:cubicBezTo>
                  <a:lnTo>
                    <a:pt x="1260099" y="70668"/>
                  </a:lnTo>
                  <a:cubicBezTo>
                    <a:pt x="1402428" y="-9374"/>
                    <a:pt x="1441885" y="-6133"/>
                    <a:pt x="1523196" y="7536"/>
                  </a:cubicBezTo>
                  <a:cubicBezTo>
                    <a:pt x="1558665" y="378"/>
                    <a:pt x="1594994" y="-1468"/>
                    <a:pt x="1630999" y="2041"/>
                  </a:cubicBezTo>
                  <a:cubicBezTo>
                    <a:pt x="1641638" y="3112"/>
                    <a:pt x="1650995" y="9537"/>
                    <a:pt x="1655801" y="19092"/>
                  </a:cubicBezTo>
                  <a:cubicBezTo>
                    <a:pt x="1659225" y="25687"/>
                    <a:pt x="1660028" y="33339"/>
                    <a:pt x="1658055" y="40512"/>
                  </a:cubicBezTo>
                  <a:close/>
                </a:path>
              </a:pathLst>
            </a:custGeom>
            <a:solidFill>
              <a:srgbClr val="407BFF"/>
            </a:solidFill>
            <a:ln w="14078" cap="flat">
              <a:noFill/>
              <a:prstDash val="solid"/>
              <a:miter/>
            </a:ln>
          </p:spPr>
          <p:txBody>
            <a:bodyPr rtlCol="0" anchor="ctr"/>
            <a:lstStyle/>
            <a:p>
              <a:endParaRPr lang="en-IN"/>
            </a:p>
          </p:txBody>
        </p:sp>
        <p:sp>
          <p:nvSpPr>
            <p:cNvPr id="102" name="Freeform: Shape 101">
              <a:extLst>
                <a:ext uri="{FF2B5EF4-FFF2-40B4-BE49-F238E27FC236}">
                  <a16:creationId xmlns:a16="http://schemas.microsoft.com/office/drawing/2014/main" id="{FAD80D9F-07B6-8EB9-CC80-08D02E496317}"/>
                </a:ext>
              </a:extLst>
            </p:cNvPr>
            <p:cNvSpPr/>
            <p:nvPr/>
          </p:nvSpPr>
          <p:spPr>
            <a:xfrm>
              <a:off x="5382489" y="1762126"/>
              <a:ext cx="1659219" cy="895082"/>
            </a:xfrm>
            <a:custGeom>
              <a:avLst/>
              <a:gdLst>
                <a:gd name="connsiteX0" fmla="*/ 1658055 w 1659219"/>
                <a:gd name="connsiteY0" fmla="*/ 40793 h 895082"/>
                <a:gd name="connsiteX1" fmla="*/ 1640863 w 1659219"/>
                <a:gd name="connsiteY1" fmla="*/ 76305 h 895082"/>
                <a:gd name="connsiteX2" fmla="*/ 1572940 w 1659219"/>
                <a:gd name="connsiteY2" fmla="*/ 139437 h 895082"/>
                <a:gd name="connsiteX3" fmla="*/ 1557580 w 1659219"/>
                <a:gd name="connsiteY3" fmla="*/ 149583 h 895082"/>
                <a:gd name="connsiteX4" fmla="*/ 1557580 w 1659219"/>
                <a:gd name="connsiteY4" fmla="*/ 149583 h 895082"/>
                <a:gd name="connsiteX5" fmla="*/ 1556030 w 1659219"/>
                <a:gd name="connsiteY5" fmla="*/ 150569 h 895082"/>
                <a:gd name="connsiteX6" fmla="*/ 1556030 w 1659219"/>
                <a:gd name="connsiteY6" fmla="*/ 150569 h 895082"/>
                <a:gd name="connsiteX7" fmla="*/ 1485570 w 1659219"/>
                <a:gd name="connsiteY7" fmla="*/ 194818 h 895082"/>
                <a:gd name="connsiteX8" fmla="*/ 1272359 w 1659219"/>
                <a:gd name="connsiteY8" fmla="*/ 330241 h 895082"/>
                <a:gd name="connsiteX9" fmla="*/ 773787 w 1659219"/>
                <a:gd name="connsiteY9" fmla="*/ 646605 h 895082"/>
                <a:gd name="connsiteX10" fmla="*/ 761386 w 1659219"/>
                <a:gd name="connsiteY10" fmla="*/ 654356 h 895082"/>
                <a:gd name="connsiteX11" fmla="*/ 375831 w 1659219"/>
                <a:gd name="connsiteY11" fmla="*/ 818949 h 895082"/>
                <a:gd name="connsiteX12" fmla="*/ 330174 w 1659219"/>
                <a:gd name="connsiteY12" fmla="*/ 830786 h 895082"/>
                <a:gd name="connsiteX13" fmla="*/ 87370 w 1659219"/>
                <a:gd name="connsiteY13" fmla="*/ 893073 h 895082"/>
                <a:gd name="connsiteX14" fmla="*/ 35371 w 1659219"/>
                <a:gd name="connsiteY14" fmla="*/ 883490 h 895082"/>
                <a:gd name="connsiteX15" fmla="*/ 0 w 1659219"/>
                <a:gd name="connsiteY15" fmla="*/ 858970 h 895082"/>
                <a:gd name="connsiteX16" fmla="*/ 191791 w 1659219"/>
                <a:gd name="connsiteY16" fmla="*/ 723265 h 895082"/>
                <a:gd name="connsiteX17" fmla="*/ 305513 w 1659219"/>
                <a:gd name="connsiteY17" fmla="*/ 648719 h 895082"/>
                <a:gd name="connsiteX18" fmla="*/ 418248 w 1659219"/>
                <a:gd name="connsiteY18" fmla="*/ 580937 h 895082"/>
                <a:gd name="connsiteX19" fmla="*/ 926967 w 1659219"/>
                <a:gd name="connsiteY19" fmla="*/ 273169 h 895082"/>
                <a:gd name="connsiteX20" fmla="*/ 1260240 w 1659219"/>
                <a:gd name="connsiteY20" fmla="*/ 70668 h 895082"/>
                <a:gd name="connsiteX21" fmla="*/ 1523337 w 1659219"/>
                <a:gd name="connsiteY21" fmla="*/ 7536 h 895082"/>
                <a:gd name="connsiteX22" fmla="*/ 1532496 w 1659219"/>
                <a:gd name="connsiteY22" fmla="*/ 5704 h 895082"/>
                <a:gd name="connsiteX23" fmla="*/ 1631140 w 1659219"/>
                <a:gd name="connsiteY23" fmla="*/ 2041 h 895082"/>
                <a:gd name="connsiteX24" fmla="*/ 1655941 w 1659219"/>
                <a:gd name="connsiteY24" fmla="*/ 19092 h 895082"/>
                <a:gd name="connsiteX25" fmla="*/ 1658055 w 1659219"/>
                <a:gd name="connsiteY25" fmla="*/ 40793 h 895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659219" h="895082">
                  <a:moveTo>
                    <a:pt x="1658055" y="40793"/>
                  </a:moveTo>
                  <a:cubicBezTo>
                    <a:pt x="1654349" y="53504"/>
                    <a:pt x="1648529" y="65511"/>
                    <a:pt x="1640863" y="76305"/>
                  </a:cubicBezTo>
                  <a:cubicBezTo>
                    <a:pt x="1622544" y="101572"/>
                    <a:pt x="1599475" y="123020"/>
                    <a:pt x="1572940" y="139437"/>
                  </a:cubicBezTo>
                  <a:lnTo>
                    <a:pt x="1557580" y="149583"/>
                  </a:lnTo>
                  <a:lnTo>
                    <a:pt x="1557580" y="149583"/>
                  </a:lnTo>
                  <a:lnTo>
                    <a:pt x="1556030" y="150569"/>
                  </a:lnTo>
                  <a:lnTo>
                    <a:pt x="1556030" y="150569"/>
                  </a:lnTo>
                  <a:cubicBezTo>
                    <a:pt x="1528691" y="168466"/>
                    <a:pt x="1502339" y="184954"/>
                    <a:pt x="1485570" y="194818"/>
                  </a:cubicBezTo>
                  <a:lnTo>
                    <a:pt x="1272359" y="330241"/>
                  </a:lnTo>
                  <a:lnTo>
                    <a:pt x="773787" y="646605"/>
                  </a:lnTo>
                  <a:lnTo>
                    <a:pt x="761386" y="654356"/>
                  </a:lnTo>
                  <a:cubicBezTo>
                    <a:pt x="642000" y="728521"/>
                    <a:pt x="511973" y="784030"/>
                    <a:pt x="375831" y="818949"/>
                  </a:cubicBezTo>
                  <a:lnTo>
                    <a:pt x="330174" y="830786"/>
                  </a:lnTo>
                  <a:lnTo>
                    <a:pt x="87370" y="893073"/>
                  </a:lnTo>
                  <a:cubicBezTo>
                    <a:pt x="69473" y="897723"/>
                    <a:pt x="50435" y="894214"/>
                    <a:pt x="35371" y="883490"/>
                  </a:cubicBezTo>
                  <a:lnTo>
                    <a:pt x="0" y="858970"/>
                  </a:lnTo>
                  <a:lnTo>
                    <a:pt x="191791" y="723265"/>
                  </a:lnTo>
                  <a:cubicBezTo>
                    <a:pt x="228853" y="697054"/>
                    <a:pt x="266901" y="672252"/>
                    <a:pt x="305513" y="648719"/>
                  </a:cubicBezTo>
                  <a:lnTo>
                    <a:pt x="418248" y="580937"/>
                  </a:lnTo>
                  <a:lnTo>
                    <a:pt x="926967" y="273169"/>
                  </a:lnTo>
                  <a:lnTo>
                    <a:pt x="1260240" y="70668"/>
                  </a:lnTo>
                  <a:cubicBezTo>
                    <a:pt x="1402569" y="-9374"/>
                    <a:pt x="1442026" y="-6133"/>
                    <a:pt x="1523337" y="7536"/>
                  </a:cubicBezTo>
                  <a:lnTo>
                    <a:pt x="1532496" y="5704"/>
                  </a:lnTo>
                  <a:cubicBezTo>
                    <a:pt x="1565077" y="138"/>
                    <a:pt x="1598235" y="-1088"/>
                    <a:pt x="1631140" y="2041"/>
                  </a:cubicBezTo>
                  <a:cubicBezTo>
                    <a:pt x="1641779" y="3112"/>
                    <a:pt x="1651136" y="9537"/>
                    <a:pt x="1655941" y="19092"/>
                  </a:cubicBezTo>
                  <a:cubicBezTo>
                    <a:pt x="1659394" y="25785"/>
                    <a:pt x="1660155" y="33550"/>
                    <a:pt x="1658055" y="40793"/>
                  </a:cubicBezTo>
                  <a:close/>
                </a:path>
              </a:pathLst>
            </a:custGeom>
            <a:solidFill>
              <a:srgbClr val="FFFFFF">
                <a:alpha val="90000"/>
              </a:srgbClr>
            </a:solidFill>
            <a:ln w="14078" cap="flat">
              <a:noFill/>
              <a:prstDash val="solid"/>
              <a:miter/>
            </a:ln>
          </p:spPr>
          <p:txBody>
            <a:bodyPr rtlCol="0" anchor="ctr"/>
            <a:lstStyle/>
            <a:p>
              <a:endParaRPr lang="en-IN"/>
            </a:p>
          </p:txBody>
        </p:sp>
        <p:sp>
          <p:nvSpPr>
            <p:cNvPr id="103" name="Freeform: Shape 102">
              <a:extLst>
                <a:ext uri="{FF2B5EF4-FFF2-40B4-BE49-F238E27FC236}">
                  <a16:creationId xmlns:a16="http://schemas.microsoft.com/office/drawing/2014/main" id="{491CE187-56FD-8AA4-6842-F083807A1A0B}"/>
                </a:ext>
              </a:extLst>
            </p:cNvPr>
            <p:cNvSpPr/>
            <p:nvPr/>
          </p:nvSpPr>
          <p:spPr>
            <a:xfrm>
              <a:off x="6882074" y="1762903"/>
              <a:ext cx="159509" cy="149792"/>
            </a:xfrm>
            <a:custGeom>
              <a:avLst/>
              <a:gdLst>
                <a:gd name="connsiteX0" fmla="*/ 158471 w 159509"/>
                <a:gd name="connsiteY0" fmla="*/ 40016 h 149792"/>
                <a:gd name="connsiteX1" fmla="*/ 141278 w 159509"/>
                <a:gd name="connsiteY1" fmla="*/ 75528 h 149792"/>
                <a:gd name="connsiteX2" fmla="*/ 73355 w 159509"/>
                <a:gd name="connsiteY2" fmla="*/ 138660 h 149792"/>
                <a:gd name="connsiteX3" fmla="*/ 57995 w 159509"/>
                <a:gd name="connsiteY3" fmla="*/ 148806 h 149792"/>
                <a:gd name="connsiteX4" fmla="*/ 57995 w 159509"/>
                <a:gd name="connsiteY4" fmla="*/ 148806 h 149792"/>
                <a:gd name="connsiteX5" fmla="*/ 56445 w 159509"/>
                <a:gd name="connsiteY5" fmla="*/ 149792 h 149792"/>
                <a:gd name="connsiteX6" fmla="*/ 56445 w 159509"/>
                <a:gd name="connsiteY6" fmla="*/ 149792 h 149792"/>
                <a:gd name="connsiteX7" fmla="*/ 77 w 159509"/>
                <a:gd name="connsiteY7" fmla="*/ 75810 h 149792"/>
                <a:gd name="connsiteX8" fmla="*/ 32770 w 159509"/>
                <a:gd name="connsiteY8" fmla="*/ 5350 h 149792"/>
                <a:gd name="connsiteX9" fmla="*/ 131414 w 159509"/>
                <a:gd name="connsiteY9" fmla="*/ 1686 h 149792"/>
                <a:gd name="connsiteX10" fmla="*/ 156216 w 159509"/>
                <a:gd name="connsiteY10" fmla="*/ 18738 h 149792"/>
                <a:gd name="connsiteX11" fmla="*/ 158471 w 159509"/>
                <a:gd name="connsiteY11" fmla="*/ 40016 h 149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9509" h="149792">
                  <a:moveTo>
                    <a:pt x="158471" y="40016"/>
                  </a:moveTo>
                  <a:cubicBezTo>
                    <a:pt x="154764" y="52727"/>
                    <a:pt x="148944" y="64734"/>
                    <a:pt x="141278" y="75528"/>
                  </a:cubicBezTo>
                  <a:cubicBezTo>
                    <a:pt x="122959" y="100795"/>
                    <a:pt x="99890" y="122243"/>
                    <a:pt x="73355" y="138660"/>
                  </a:cubicBezTo>
                  <a:lnTo>
                    <a:pt x="57995" y="148806"/>
                  </a:lnTo>
                  <a:lnTo>
                    <a:pt x="57995" y="148806"/>
                  </a:lnTo>
                  <a:lnTo>
                    <a:pt x="56445" y="149792"/>
                  </a:lnTo>
                  <a:lnTo>
                    <a:pt x="56445" y="149792"/>
                  </a:lnTo>
                  <a:cubicBezTo>
                    <a:pt x="23907" y="139520"/>
                    <a:pt x="1345" y="109898"/>
                    <a:pt x="77" y="75810"/>
                  </a:cubicBezTo>
                  <a:cubicBezTo>
                    <a:pt x="-1092" y="48415"/>
                    <a:pt x="11097" y="22148"/>
                    <a:pt x="32770" y="5350"/>
                  </a:cubicBezTo>
                  <a:cubicBezTo>
                    <a:pt x="65351" y="-216"/>
                    <a:pt x="98509" y="-1442"/>
                    <a:pt x="131414" y="1686"/>
                  </a:cubicBezTo>
                  <a:cubicBezTo>
                    <a:pt x="142053" y="2757"/>
                    <a:pt x="151410" y="9183"/>
                    <a:pt x="156216" y="18738"/>
                  </a:cubicBezTo>
                  <a:cubicBezTo>
                    <a:pt x="159612" y="25290"/>
                    <a:pt x="160415" y="32886"/>
                    <a:pt x="158471" y="40016"/>
                  </a:cubicBezTo>
                  <a:close/>
                </a:path>
              </a:pathLst>
            </a:custGeom>
            <a:solidFill>
              <a:srgbClr val="407BFF"/>
            </a:solidFill>
            <a:ln w="14078" cap="flat">
              <a:noFill/>
              <a:prstDash val="solid"/>
              <a:miter/>
            </a:ln>
          </p:spPr>
          <p:txBody>
            <a:bodyPr rtlCol="0" anchor="ctr"/>
            <a:lstStyle/>
            <a:p>
              <a:endParaRPr lang="en-IN"/>
            </a:p>
          </p:txBody>
        </p:sp>
        <p:sp>
          <p:nvSpPr>
            <p:cNvPr id="104" name="Freeform: Shape 103">
              <a:extLst>
                <a:ext uri="{FF2B5EF4-FFF2-40B4-BE49-F238E27FC236}">
                  <a16:creationId xmlns:a16="http://schemas.microsoft.com/office/drawing/2014/main" id="{76554CC0-929E-15E5-0740-B313018B5BB7}"/>
                </a:ext>
              </a:extLst>
            </p:cNvPr>
            <p:cNvSpPr/>
            <p:nvPr/>
          </p:nvSpPr>
          <p:spPr>
            <a:xfrm>
              <a:off x="5637397" y="2452292"/>
              <a:ext cx="32067" cy="30424"/>
            </a:xfrm>
            <a:custGeom>
              <a:avLst/>
              <a:gdLst>
                <a:gd name="connsiteX0" fmla="*/ 13403 w 32067"/>
                <a:gd name="connsiteY0" fmla="*/ 30422 h 30424"/>
                <a:gd name="connsiteX1" fmla="*/ 1847 w 32067"/>
                <a:gd name="connsiteY1" fmla="*/ 23940 h 30424"/>
                <a:gd name="connsiteX2" fmla="*/ 6357 w 32067"/>
                <a:gd name="connsiteY2" fmla="*/ 5197 h 30424"/>
                <a:gd name="connsiteX3" fmla="*/ 14107 w 32067"/>
                <a:gd name="connsiteY3" fmla="*/ 547 h 30424"/>
                <a:gd name="connsiteX4" fmla="*/ 31525 w 32067"/>
                <a:gd name="connsiteY4" fmla="*/ 10228 h 30424"/>
                <a:gd name="connsiteX5" fmla="*/ 28199 w 32067"/>
                <a:gd name="connsiteY5" fmla="*/ 23799 h 30424"/>
                <a:gd name="connsiteX6" fmla="*/ 20589 w 32067"/>
                <a:gd name="connsiteY6" fmla="*/ 28449 h 30424"/>
                <a:gd name="connsiteX7" fmla="*/ 13403 w 32067"/>
                <a:gd name="connsiteY7" fmla="*/ 30422 h 30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067" h="30424">
                  <a:moveTo>
                    <a:pt x="13403" y="30422"/>
                  </a:moveTo>
                  <a:cubicBezTo>
                    <a:pt x="8668" y="30478"/>
                    <a:pt x="4271" y="28012"/>
                    <a:pt x="1847" y="23940"/>
                  </a:cubicBezTo>
                  <a:cubicBezTo>
                    <a:pt x="-1831" y="17485"/>
                    <a:pt x="142" y="9284"/>
                    <a:pt x="6357" y="5197"/>
                  </a:cubicBezTo>
                  <a:lnTo>
                    <a:pt x="14107" y="547"/>
                  </a:lnTo>
                  <a:cubicBezTo>
                    <a:pt x="21590" y="-1595"/>
                    <a:pt x="29397" y="2745"/>
                    <a:pt x="31525" y="10228"/>
                  </a:cubicBezTo>
                  <a:cubicBezTo>
                    <a:pt x="32892" y="15019"/>
                    <a:pt x="31638" y="20177"/>
                    <a:pt x="28199" y="23799"/>
                  </a:cubicBezTo>
                  <a:lnTo>
                    <a:pt x="20589" y="28449"/>
                  </a:lnTo>
                  <a:cubicBezTo>
                    <a:pt x="18433" y="29788"/>
                    <a:pt x="15939" y="30478"/>
                    <a:pt x="13403" y="30422"/>
                  </a:cubicBezTo>
                  <a:close/>
                </a:path>
              </a:pathLst>
            </a:custGeom>
            <a:solidFill>
              <a:srgbClr val="263238"/>
            </a:solidFill>
            <a:ln w="14078" cap="flat">
              <a:noFill/>
              <a:prstDash val="solid"/>
              <a:miter/>
            </a:ln>
          </p:spPr>
          <p:txBody>
            <a:bodyPr rtlCol="0" anchor="ctr"/>
            <a:lstStyle/>
            <a:p>
              <a:endParaRPr lang="en-IN"/>
            </a:p>
          </p:txBody>
        </p:sp>
        <p:sp>
          <p:nvSpPr>
            <p:cNvPr id="105" name="Freeform: Shape 104">
              <a:extLst>
                <a:ext uri="{FF2B5EF4-FFF2-40B4-BE49-F238E27FC236}">
                  <a16:creationId xmlns:a16="http://schemas.microsoft.com/office/drawing/2014/main" id="{020E761C-5A03-8DE4-5470-B0A5FA9E8920}"/>
                </a:ext>
              </a:extLst>
            </p:cNvPr>
            <p:cNvSpPr/>
            <p:nvPr/>
          </p:nvSpPr>
          <p:spPr>
            <a:xfrm>
              <a:off x="5683195" y="1865041"/>
              <a:ext cx="955381" cy="589913"/>
            </a:xfrm>
            <a:custGeom>
              <a:avLst/>
              <a:gdLst>
                <a:gd name="connsiteX0" fmla="*/ 13403 w 955381"/>
                <a:gd name="connsiteY0" fmla="*/ 589912 h 589913"/>
                <a:gd name="connsiteX1" fmla="*/ 1847 w 955381"/>
                <a:gd name="connsiteY1" fmla="*/ 583430 h 589913"/>
                <a:gd name="connsiteX2" fmla="*/ 6357 w 955381"/>
                <a:gd name="connsiteY2" fmla="*/ 564687 h 589913"/>
                <a:gd name="connsiteX3" fmla="*/ 21717 w 955381"/>
                <a:gd name="connsiteY3" fmla="*/ 555528 h 589913"/>
                <a:gd name="connsiteX4" fmla="*/ 40318 w 955381"/>
                <a:gd name="connsiteY4" fmla="*/ 560037 h 589913"/>
                <a:gd name="connsiteX5" fmla="*/ 35809 w 955381"/>
                <a:gd name="connsiteY5" fmla="*/ 578779 h 589913"/>
                <a:gd name="connsiteX6" fmla="*/ 20449 w 955381"/>
                <a:gd name="connsiteY6" fmla="*/ 587939 h 589913"/>
                <a:gd name="connsiteX7" fmla="*/ 13403 w 955381"/>
                <a:gd name="connsiteY7" fmla="*/ 589912 h 589913"/>
                <a:gd name="connsiteX8" fmla="*/ 66952 w 955381"/>
                <a:gd name="connsiteY8" fmla="*/ 557501 h 589913"/>
                <a:gd name="connsiteX9" fmla="*/ 55256 w 955381"/>
                <a:gd name="connsiteY9" fmla="*/ 551018 h 589913"/>
                <a:gd name="connsiteX10" fmla="*/ 59906 w 955381"/>
                <a:gd name="connsiteY10" fmla="*/ 532417 h 589913"/>
                <a:gd name="connsiteX11" fmla="*/ 75125 w 955381"/>
                <a:gd name="connsiteY11" fmla="*/ 523116 h 589913"/>
                <a:gd name="connsiteX12" fmla="*/ 95051 w 955381"/>
                <a:gd name="connsiteY12" fmla="*/ 522595 h 589913"/>
                <a:gd name="connsiteX13" fmla="*/ 95572 w 955381"/>
                <a:gd name="connsiteY13" fmla="*/ 542521 h 589913"/>
                <a:gd name="connsiteX14" fmla="*/ 89217 w 955381"/>
                <a:gd name="connsiteY14" fmla="*/ 546368 h 589913"/>
                <a:gd name="connsiteX15" fmla="*/ 73998 w 955381"/>
                <a:gd name="connsiteY15" fmla="*/ 555528 h 589913"/>
                <a:gd name="connsiteX16" fmla="*/ 66952 w 955381"/>
                <a:gd name="connsiteY16" fmla="*/ 557501 h 589913"/>
                <a:gd name="connsiteX17" fmla="*/ 120642 w 955381"/>
                <a:gd name="connsiteY17" fmla="*/ 524948 h 589913"/>
                <a:gd name="connsiteX18" fmla="*/ 108199 w 955381"/>
                <a:gd name="connsiteY18" fmla="*/ 509391 h 589913"/>
                <a:gd name="connsiteX19" fmla="*/ 113314 w 955381"/>
                <a:gd name="connsiteY19" fmla="*/ 500005 h 589913"/>
                <a:gd name="connsiteX20" fmla="*/ 128674 w 955381"/>
                <a:gd name="connsiteY20" fmla="*/ 490705 h 589913"/>
                <a:gd name="connsiteX21" fmla="*/ 146092 w 955381"/>
                <a:gd name="connsiteY21" fmla="*/ 500386 h 589913"/>
                <a:gd name="connsiteX22" fmla="*/ 142766 w 955381"/>
                <a:gd name="connsiteY22" fmla="*/ 513957 h 589913"/>
                <a:gd name="connsiteX23" fmla="*/ 127829 w 955381"/>
                <a:gd name="connsiteY23" fmla="*/ 522975 h 589913"/>
                <a:gd name="connsiteX24" fmla="*/ 120642 w 955381"/>
                <a:gd name="connsiteY24" fmla="*/ 524948 h 589913"/>
                <a:gd name="connsiteX25" fmla="*/ 173910 w 955381"/>
                <a:gd name="connsiteY25" fmla="*/ 492819 h 589913"/>
                <a:gd name="connsiteX26" fmla="*/ 161382 w 955381"/>
                <a:gd name="connsiteY26" fmla="*/ 477317 h 589913"/>
                <a:gd name="connsiteX27" fmla="*/ 166864 w 955381"/>
                <a:gd name="connsiteY27" fmla="*/ 467594 h 589913"/>
                <a:gd name="connsiteX28" fmla="*/ 182083 w 955381"/>
                <a:gd name="connsiteY28" fmla="*/ 458293 h 589913"/>
                <a:gd name="connsiteX29" fmla="*/ 200825 w 955381"/>
                <a:gd name="connsiteY29" fmla="*/ 462944 h 589913"/>
                <a:gd name="connsiteX30" fmla="*/ 196175 w 955381"/>
                <a:gd name="connsiteY30" fmla="*/ 481545 h 589913"/>
                <a:gd name="connsiteX31" fmla="*/ 180955 w 955381"/>
                <a:gd name="connsiteY31" fmla="*/ 490846 h 589913"/>
                <a:gd name="connsiteX32" fmla="*/ 173910 w 955381"/>
                <a:gd name="connsiteY32" fmla="*/ 492819 h 589913"/>
                <a:gd name="connsiteX33" fmla="*/ 227459 w 955381"/>
                <a:gd name="connsiteY33" fmla="*/ 460407 h 589913"/>
                <a:gd name="connsiteX34" fmla="*/ 214804 w 955381"/>
                <a:gd name="connsiteY34" fmla="*/ 445019 h 589913"/>
                <a:gd name="connsiteX35" fmla="*/ 220272 w 955381"/>
                <a:gd name="connsiteY35" fmla="*/ 435183 h 589913"/>
                <a:gd name="connsiteX36" fmla="*/ 235632 w 955381"/>
                <a:gd name="connsiteY36" fmla="*/ 426023 h 589913"/>
                <a:gd name="connsiteX37" fmla="*/ 255544 w 955381"/>
                <a:gd name="connsiteY37" fmla="*/ 425135 h 589913"/>
                <a:gd name="connsiteX38" fmla="*/ 256432 w 955381"/>
                <a:gd name="connsiteY38" fmla="*/ 445047 h 589913"/>
                <a:gd name="connsiteX39" fmla="*/ 249724 w 955381"/>
                <a:gd name="connsiteY39" fmla="*/ 449134 h 589913"/>
                <a:gd name="connsiteX40" fmla="*/ 234364 w 955381"/>
                <a:gd name="connsiteY40" fmla="*/ 458434 h 589913"/>
                <a:gd name="connsiteX41" fmla="*/ 227459 w 955381"/>
                <a:gd name="connsiteY41" fmla="*/ 460125 h 589913"/>
                <a:gd name="connsiteX42" fmla="*/ 280867 w 955381"/>
                <a:gd name="connsiteY42" fmla="*/ 427996 h 589913"/>
                <a:gd name="connsiteX43" fmla="*/ 269312 w 955381"/>
                <a:gd name="connsiteY43" fmla="*/ 421513 h 589913"/>
                <a:gd name="connsiteX44" fmla="*/ 273821 w 955381"/>
                <a:gd name="connsiteY44" fmla="*/ 402771 h 589913"/>
                <a:gd name="connsiteX45" fmla="*/ 289041 w 955381"/>
                <a:gd name="connsiteY45" fmla="*/ 393611 h 589913"/>
                <a:gd name="connsiteX46" fmla="*/ 308966 w 955381"/>
                <a:gd name="connsiteY46" fmla="*/ 393090 h 589913"/>
                <a:gd name="connsiteX47" fmla="*/ 309488 w 955381"/>
                <a:gd name="connsiteY47" fmla="*/ 413016 h 589913"/>
                <a:gd name="connsiteX48" fmla="*/ 303132 w 955381"/>
                <a:gd name="connsiteY48" fmla="*/ 416863 h 589913"/>
                <a:gd name="connsiteX49" fmla="*/ 287913 w 955381"/>
                <a:gd name="connsiteY49" fmla="*/ 426023 h 589913"/>
                <a:gd name="connsiteX50" fmla="*/ 280867 w 955381"/>
                <a:gd name="connsiteY50" fmla="*/ 427996 h 589913"/>
                <a:gd name="connsiteX51" fmla="*/ 334417 w 955381"/>
                <a:gd name="connsiteY51" fmla="*/ 395584 h 589913"/>
                <a:gd name="connsiteX52" fmla="*/ 322072 w 955381"/>
                <a:gd name="connsiteY52" fmla="*/ 379942 h 589913"/>
                <a:gd name="connsiteX53" fmla="*/ 327371 w 955381"/>
                <a:gd name="connsiteY53" fmla="*/ 370501 h 589913"/>
                <a:gd name="connsiteX54" fmla="*/ 342590 w 955381"/>
                <a:gd name="connsiteY54" fmla="*/ 361200 h 589913"/>
                <a:gd name="connsiteX55" fmla="*/ 362516 w 955381"/>
                <a:gd name="connsiteY55" fmla="*/ 360679 h 589913"/>
                <a:gd name="connsiteX56" fmla="*/ 363037 w 955381"/>
                <a:gd name="connsiteY56" fmla="*/ 380605 h 589913"/>
                <a:gd name="connsiteX57" fmla="*/ 356682 w 955381"/>
                <a:gd name="connsiteY57" fmla="*/ 384452 h 589913"/>
                <a:gd name="connsiteX58" fmla="*/ 341462 w 955381"/>
                <a:gd name="connsiteY58" fmla="*/ 393611 h 589913"/>
                <a:gd name="connsiteX59" fmla="*/ 334417 w 955381"/>
                <a:gd name="connsiteY59" fmla="*/ 395584 h 589913"/>
                <a:gd name="connsiteX60" fmla="*/ 387684 w 955381"/>
                <a:gd name="connsiteY60" fmla="*/ 363314 h 589913"/>
                <a:gd name="connsiteX61" fmla="*/ 375156 w 955381"/>
                <a:gd name="connsiteY61" fmla="*/ 347813 h 589913"/>
                <a:gd name="connsiteX62" fmla="*/ 380638 w 955381"/>
                <a:gd name="connsiteY62" fmla="*/ 338089 h 589913"/>
                <a:gd name="connsiteX63" fmla="*/ 395998 w 955381"/>
                <a:gd name="connsiteY63" fmla="*/ 328930 h 589913"/>
                <a:gd name="connsiteX64" fmla="*/ 413289 w 955381"/>
                <a:gd name="connsiteY64" fmla="*/ 338836 h 589913"/>
                <a:gd name="connsiteX65" fmla="*/ 410090 w 955381"/>
                <a:gd name="connsiteY65" fmla="*/ 352040 h 589913"/>
                <a:gd name="connsiteX66" fmla="*/ 394730 w 955381"/>
                <a:gd name="connsiteY66" fmla="*/ 361341 h 589913"/>
                <a:gd name="connsiteX67" fmla="*/ 387684 w 955381"/>
                <a:gd name="connsiteY67" fmla="*/ 363314 h 589913"/>
                <a:gd name="connsiteX68" fmla="*/ 441233 w 955381"/>
                <a:gd name="connsiteY68" fmla="*/ 330902 h 589913"/>
                <a:gd name="connsiteX69" fmla="*/ 429678 w 955381"/>
                <a:gd name="connsiteY69" fmla="*/ 324420 h 589913"/>
                <a:gd name="connsiteX70" fmla="*/ 434187 w 955381"/>
                <a:gd name="connsiteY70" fmla="*/ 305678 h 589913"/>
                <a:gd name="connsiteX71" fmla="*/ 449547 w 955381"/>
                <a:gd name="connsiteY71" fmla="*/ 296518 h 589913"/>
                <a:gd name="connsiteX72" fmla="*/ 466838 w 955381"/>
                <a:gd name="connsiteY72" fmla="*/ 306425 h 589913"/>
                <a:gd name="connsiteX73" fmla="*/ 463639 w 955381"/>
                <a:gd name="connsiteY73" fmla="*/ 319629 h 589913"/>
                <a:gd name="connsiteX74" fmla="*/ 448279 w 955381"/>
                <a:gd name="connsiteY74" fmla="*/ 328930 h 589913"/>
                <a:gd name="connsiteX75" fmla="*/ 441233 w 955381"/>
                <a:gd name="connsiteY75" fmla="*/ 330902 h 589913"/>
                <a:gd name="connsiteX76" fmla="*/ 494783 w 955381"/>
                <a:gd name="connsiteY76" fmla="*/ 298491 h 589913"/>
                <a:gd name="connsiteX77" fmla="*/ 483086 w 955381"/>
                <a:gd name="connsiteY77" fmla="*/ 292009 h 589913"/>
                <a:gd name="connsiteX78" fmla="*/ 487737 w 955381"/>
                <a:gd name="connsiteY78" fmla="*/ 273267 h 589913"/>
                <a:gd name="connsiteX79" fmla="*/ 502956 w 955381"/>
                <a:gd name="connsiteY79" fmla="*/ 264107 h 589913"/>
                <a:gd name="connsiteX80" fmla="*/ 521557 w 955381"/>
                <a:gd name="connsiteY80" fmla="*/ 268616 h 589913"/>
                <a:gd name="connsiteX81" fmla="*/ 517048 w 955381"/>
                <a:gd name="connsiteY81" fmla="*/ 287358 h 589913"/>
                <a:gd name="connsiteX82" fmla="*/ 501829 w 955381"/>
                <a:gd name="connsiteY82" fmla="*/ 296518 h 589913"/>
                <a:gd name="connsiteX83" fmla="*/ 494501 w 955381"/>
                <a:gd name="connsiteY83" fmla="*/ 298491 h 589913"/>
                <a:gd name="connsiteX84" fmla="*/ 548191 w 955381"/>
                <a:gd name="connsiteY84" fmla="*/ 266080 h 589913"/>
                <a:gd name="connsiteX85" fmla="*/ 535847 w 955381"/>
                <a:gd name="connsiteY85" fmla="*/ 250437 h 589913"/>
                <a:gd name="connsiteX86" fmla="*/ 541145 w 955381"/>
                <a:gd name="connsiteY86" fmla="*/ 240996 h 589913"/>
                <a:gd name="connsiteX87" fmla="*/ 556505 w 955381"/>
                <a:gd name="connsiteY87" fmla="*/ 231695 h 589913"/>
                <a:gd name="connsiteX88" fmla="*/ 573923 w 955381"/>
                <a:gd name="connsiteY88" fmla="*/ 241377 h 589913"/>
                <a:gd name="connsiteX89" fmla="*/ 570597 w 955381"/>
                <a:gd name="connsiteY89" fmla="*/ 254947 h 589913"/>
                <a:gd name="connsiteX90" fmla="*/ 555237 w 955381"/>
                <a:gd name="connsiteY90" fmla="*/ 264107 h 589913"/>
                <a:gd name="connsiteX91" fmla="*/ 548191 w 955381"/>
                <a:gd name="connsiteY91" fmla="*/ 266080 h 589913"/>
                <a:gd name="connsiteX92" fmla="*/ 601740 w 955381"/>
                <a:gd name="connsiteY92" fmla="*/ 233668 h 589913"/>
                <a:gd name="connsiteX93" fmla="*/ 589396 w 955381"/>
                <a:gd name="connsiteY93" fmla="*/ 218026 h 589913"/>
                <a:gd name="connsiteX94" fmla="*/ 594694 w 955381"/>
                <a:gd name="connsiteY94" fmla="*/ 208584 h 589913"/>
                <a:gd name="connsiteX95" fmla="*/ 609914 w 955381"/>
                <a:gd name="connsiteY95" fmla="*/ 199284 h 589913"/>
                <a:gd name="connsiteX96" fmla="*/ 629840 w 955381"/>
                <a:gd name="connsiteY96" fmla="*/ 198763 h 589913"/>
                <a:gd name="connsiteX97" fmla="*/ 630361 w 955381"/>
                <a:gd name="connsiteY97" fmla="*/ 218689 h 589913"/>
                <a:gd name="connsiteX98" fmla="*/ 624006 w 955381"/>
                <a:gd name="connsiteY98" fmla="*/ 222536 h 589913"/>
                <a:gd name="connsiteX99" fmla="*/ 608786 w 955381"/>
                <a:gd name="connsiteY99" fmla="*/ 231836 h 589913"/>
                <a:gd name="connsiteX100" fmla="*/ 601740 w 955381"/>
                <a:gd name="connsiteY100" fmla="*/ 233668 h 589913"/>
                <a:gd name="connsiteX101" fmla="*/ 655149 w 955381"/>
                <a:gd name="connsiteY101" fmla="*/ 201398 h 589913"/>
                <a:gd name="connsiteX102" fmla="*/ 642621 w 955381"/>
                <a:gd name="connsiteY102" fmla="*/ 185896 h 589913"/>
                <a:gd name="connsiteX103" fmla="*/ 648103 w 955381"/>
                <a:gd name="connsiteY103" fmla="*/ 176173 h 589913"/>
                <a:gd name="connsiteX104" fmla="*/ 663463 w 955381"/>
                <a:gd name="connsiteY104" fmla="*/ 166873 h 589913"/>
                <a:gd name="connsiteX105" fmla="*/ 680881 w 955381"/>
                <a:gd name="connsiteY105" fmla="*/ 176554 h 589913"/>
                <a:gd name="connsiteX106" fmla="*/ 677555 w 955381"/>
                <a:gd name="connsiteY106" fmla="*/ 190124 h 589913"/>
                <a:gd name="connsiteX107" fmla="*/ 662194 w 955381"/>
                <a:gd name="connsiteY107" fmla="*/ 199425 h 589913"/>
                <a:gd name="connsiteX108" fmla="*/ 655149 w 955381"/>
                <a:gd name="connsiteY108" fmla="*/ 201398 h 589913"/>
                <a:gd name="connsiteX109" fmla="*/ 708698 w 955381"/>
                <a:gd name="connsiteY109" fmla="*/ 168986 h 589913"/>
                <a:gd name="connsiteX110" fmla="*/ 697002 w 955381"/>
                <a:gd name="connsiteY110" fmla="*/ 162363 h 589913"/>
                <a:gd name="connsiteX111" fmla="*/ 701652 w 955381"/>
                <a:gd name="connsiteY111" fmla="*/ 143762 h 589913"/>
                <a:gd name="connsiteX112" fmla="*/ 716871 w 955381"/>
                <a:gd name="connsiteY112" fmla="*/ 134602 h 589913"/>
                <a:gd name="connsiteX113" fmla="*/ 736783 w 955381"/>
                <a:gd name="connsiteY113" fmla="*/ 133714 h 589913"/>
                <a:gd name="connsiteX114" fmla="*/ 737671 w 955381"/>
                <a:gd name="connsiteY114" fmla="*/ 153626 h 589913"/>
                <a:gd name="connsiteX115" fmla="*/ 730963 w 955381"/>
                <a:gd name="connsiteY115" fmla="*/ 157713 h 589913"/>
                <a:gd name="connsiteX116" fmla="*/ 715744 w 955381"/>
                <a:gd name="connsiteY116" fmla="*/ 167013 h 589913"/>
                <a:gd name="connsiteX117" fmla="*/ 708698 w 955381"/>
                <a:gd name="connsiteY117" fmla="*/ 168986 h 589913"/>
                <a:gd name="connsiteX118" fmla="*/ 762247 w 955381"/>
                <a:gd name="connsiteY118" fmla="*/ 136011 h 589913"/>
                <a:gd name="connsiteX119" fmla="*/ 750692 w 955381"/>
                <a:gd name="connsiteY119" fmla="*/ 129529 h 589913"/>
                <a:gd name="connsiteX120" fmla="*/ 755201 w 955381"/>
                <a:gd name="connsiteY120" fmla="*/ 110787 h 589913"/>
                <a:gd name="connsiteX121" fmla="*/ 769293 w 955381"/>
                <a:gd name="connsiteY121" fmla="*/ 102191 h 589913"/>
                <a:gd name="connsiteX122" fmla="*/ 788458 w 955381"/>
                <a:gd name="connsiteY122" fmla="*/ 106418 h 589913"/>
                <a:gd name="connsiteX123" fmla="*/ 785006 w 955381"/>
                <a:gd name="connsiteY123" fmla="*/ 124428 h 589913"/>
                <a:gd name="connsiteX124" fmla="*/ 784512 w 955381"/>
                <a:gd name="connsiteY124" fmla="*/ 124738 h 589913"/>
                <a:gd name="connsiteX125" fmla="*/ 769152 w 955381"/>
                <a:gd name="connsiteY125" fmla="*/ 134038 h 589913"/>
                <a:gd name="connsiteX126" fmla="*/ 762247 w 955381"/>
                <a:gd name="connsiteY126" fmla="*/ 136011 h 589913"/>
                <a:gd name="connsiteX127" fmla="*/ 815796 w 955381"/>
                <a:gd name="connsiteY127" fmla="*/ 103600 h 589913"/>
                <a:gd name="connsiteX128" fmla="*/ 804100 w 955381"/>
                <a:gd name="connsiteY128" fmla="*/ 97118 h 589913"/>
                <a:gd name="connsiteX129" fmla="*/ 808750 w 955381"/>
                <a:gd name="connsiteY129" fmla="*/ 78516 h 589913"/>
                <a:gd name="connsiteX130" fmla="*/ 823970 w 955381"/>
                <a:gd name="connsiteY130" fmla="*/ 69215 h 589913"/>
                <a:gd name="connsiteX131" fmla="*/ 843896 w 955381"/>
                <a:gd name="connsiteY131" fmla="*/ 68694 h 589913"/>
                <a:gd name="connsiteX132" fmla="*/ 844417 w 955381"/>
                <a:gd name="connsiteY132" fmla="*/ 88620 h 589913"/>
                <a:gd name="connsiteX133" fmla="*/ 838062 w 955381"/>
                <a:gd name="connsiteY133" fmla="*/ 92467 h 589913"/>
                <a:gd name="connsiteX134" fmla="*/ 822842 w 955381"/>
                <a:gd name="connsiteY134" fmla="*/ 101627 h 589913"/>
                <a:gd name="connsiteX135" fmla="*/ 815656 w 955381"/>
                <a:gd name="connsiteY135" fmla="*/ 104163 h 589913"/>
                <a:gd name="connsiteX136" fmla="*/ 869346 w 955381"/>
                <a:gd name="connsiteY136" fmla="*/ 71188 h 589913"/>
                <a:gd name="connsiteX137" fmla="*/ 857001 w 955381"/>
                <a:gd name="connsiteY137" fmla="*/ 55546 h 589913"/>
                <a:gd name="connsiteX138" fmla="*/ 862300 w 955381"/>
                <a:gd name="connsiteY138" fmla="*/ 46105 h 589913"/>
                <a:gd name="connsiteX139" fmla="*/ 877519 w 955381"/>
                <a:gd name="connsiteY139" fmla="*/ 36804 h 589913"/>
                <a:gd name="connsiteX140" fmla="*/ 896120 w 955381"/>
                <a:gd name="connsiteY140" fmla="*/ 41313 h 589913"/>
                <a:gd name="connsiteX141" fmla="*/ 891611 w 955381"/>
                <a:gd name="connsiteY141" fmla="*/ 60056 h 589913"/>
                <a:gd name="connsiteX142" fmla="*/ 876251 w 955381"/>
                <a:gd name="connsiteY142" fmla="*/ 69215 h 589913"/>
                <a:gd name="connsiteX143" fmla="*/ 869205 w 955381"/>
                <a:gd name="connsiteY143" fmla="*/ 71752 h 589913"/>
                <a:gd name="connsiteX144" fmla="*/ 922754 w 955381"/>
                <a:gd name="connsiteY144" fmla="*/ 38918 h 589913"/>
                <a:gd name="connsiteX145" fmla="*/ 910227 w 955381"/>
                <a:gd name="connsiteY145" fmla="*/ 23417 h 589913"/>
                <a:gd name="connsiteX146" fmla="*/ 915708 w 955381"/>
                <a:gd name="connsiteY146" fmla="*/ 13693 h 589913"/>
                <a:gd name="connsiteX147" fmla="*/ 931069 w 955381"/>
                <a:gd name="connsiteY147" fmla="*/ 4393 h 589913"/>
                <a:gd name="connsiteX148" fmla="*/ 950995 w 955381"/>
                <a:gd name="connsiteY148" fmla="*/ 3871 h 589913"/>
                <a:gd name="connsiteX149" fmla="*/ 951516 w 955381"/>
                <a:gd name="connsiteY149" fmla="*/ 23797 h 589913"/>
                <a:gd name="connsiteX150" fmla="*/ 945160 w 955381"/>
                <a:gd name="connsiteY150" fmla="*/ 27644 h 589913"/>
                <a:gd name="connsiteX151" fmla="*/ 929941 w 955381"/>
                <a:gd name="connsiteY151" fmla="*/ 36945 h 589913"/>
                <a:gd name="connsiteX152" fmla="*/ 922613 w 955381"/>
                <a:gd name="connsiteY152" fmla="*/ 39481 h 589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955381" h="589913">
                  <a:moveTo>
                    <a:pt x="13403" y="589912"/>
                  </a:moveTo>
                  <a:cubicBezTo>
                    <a:pt x="8710" y="589813"/>
                    <a:pt x="4384" y="587375"/>
                    <a:pt x="1847" y="583430"/>
                  </a:cubicBezTo>
                  <a:cubicBezTo>
                    <a:pt x="-1831" y="576976"/>
                    <a:pt x="142" y="568774"/>
                    <a:pt x="6357" y="564687"/>
                  </a:cubicBezTo>
                  <a:lnTo>
                    <a:pt x="21717" y="555528"/>
                  </a:lnTo>
                  <a:cubicBezTo>
                    <a:pt x="28143" y="551948"/>
                    <a:pt x="36246" y="553907"/>
                    <a:pt x="40318" y="560037"/>
                  </a:cubicBezTo>
                  <a:cubicBezTo>
                    <a:pt x="43996" y="566491"/>
                    <a:pt x="42023" y="574693"/>
                    <a:pt x="35809" y="578779"/>
                  </a:cubicBezTo>
                  <a:lnTo>
                    <a:pt x="20449" y="587939"/>
                  </a:lnTo>
                  <a:cubicBezTo>
                    <a:pt x="18349" y="589278"/>
                    <a:pt x="15897" y="589954"/>
                    <a:pt x="13403" y="589912"/>
                  </a:cubicBezTo>
                  <a:close/>
                  <a:moveTo>
                    <a:pt x="66952" y="557501"/>
                  </a:moveTo>
                  <a:cubicBezTo>
                    <a:pt x="62217" y="557444"/>
                    <a:pt x="57820" y="555006"/>
                    <a:pt x="55256" y="551018"/>
                  </a:cubicBezTo>
                  <a:cubicBezTo>
                    <a:pt x="51704" y="544550"/>
                    <a:pt x="53719" y="536447"/>
                    <a:pt x="59906" y="532417"/>
                  </a:cubicBezTo>
                  <a:lnTo>
                    <a:pt x="75125" y="523116"/>
                  </a:lnTo>
                  <a:cubicBezTo>
                    <a:pt x="80480" y="517465"/>
                    <a:pt x="89400" y="517240"/>
                    <a:pt x="95051" y="522595"/>
                  </a:cubicBezTo>
                  <a:cubicBezTo>
                    <a:pt x="100688" y="527950"/>
                    <a:pt x="100927" y="536870"/>
                    <a:pt x="95572" y="542521"/>
                  </a:cubicBezTo>
                  <a:cubicBezTo>
                    <a:pt x="93825" y="544353"/>
                    <a:pt x="91641" y="545677"/>
                    <a:pt x="89217" y="546368"/>
                  </a:cubicBezTo>
                  <a:lnTo>
                    <a:pt x="73998" y="555528"/>
                  </a:lnTo>
                  <a:cubicBezTo>
                    <a:pt x="71884" y="556838"/>
                    <a:pt x="69446" y="557529"/>
                    <a:pt x="66952" y="557501"/>
                  </a:cubicBezTo>
                  <a:close/>
                  <a:moveTo>
                    <a:pt x="120642" y="524948"/>
                  </a:moveTo>
                  <a:cubicBezTo>
                    <a:pt x="112906" y="524089"/>
                    <a:pt x="107339" y="517113"/>
                    <a:pt x="108199" y="509391"/>
                  </a:cubicBezTo>
                  <a:cubicBezTo>
                    <a:pt x="108608" y="505713"/>
                    <a:pt x="110440" y="502345"/>
                    <a:pt x="113314" y="500005"/>
                  </a:cubicBezTo>
                  <a:lnTo>
                    <a:pt x="128674" y="490705"/>
                  </a:lnTo>
                  <a:cubicBezTo>
                    <a:pt x="136157" y="488563"/>
                    <a:pt x="143964" y="492903"/>
                    <a:pt x="146092" y="500386"/>
                  </a:cubicBezTo>
                  <a:cubicBezTo>
                    <a:pt x="147459" y="505177"/>
                    <a:pt x="146205" y="510335"/>
                    <a:pt x="142766" y="513957"/>
                  </a:cubicBezTo>
                  <a:lnTo>
                    <a:pt x="127829" y="522975"/>
                  </a:lnTo>
                  <a:cubicBezTo>
                    <a:pt x="125659" y="524272"/>
                    <a:pt x="123165" y="524948"/>
                    <a:pt x="120642" y="524948"/>
                  </a:cubicBezTo>
                  <a:close/>
                  <a:moveTo>
                    <a:pt x="173910" y="492819"/>
                  </a:moveTo>
                  <a:cubicBezTo>
                    <a:pt x="166173" y="492001"/>
                    <a:pt x="160564" y="485054"/>
                    <a:pt x="161382" y="477317"/>
                  </a:cubicBezTo>
                  <a:cubicBezTo>
                    <a:pt x="161805" y="473456"/>
                    <a:pt x="163778" y="469947"/>
                    <a:pt x="166864" y="467594"/>
                  </a:cubicBezTo>
                  <a:lnTo>
                    <a:pt x="182083" y="458293"/>
                  </a:lnTo>
                  <a:cubicBezTo>
                    <a:pt x="188579" y="454643"/>
                    <a:pt x="196795" y="456687"/>
                    <a:pt x="200825" y="462944"/>
                  </a:cubicBezTo>
                  <a:cubicBezTo>
                    <a:pt x="204376" y="469412"/>
                    <a:pt x="202361" y="477515"/>
                    <a:pt x="196175" y="481545"/>
                  </a:cubicBezTo>
                  <a:lnTo>
                    <a:pt x="180955" y="490846"/>
                  </a:lnTo>
                  <a:cubicBezTo>
                    <a:pt x="178828" y="492114"/>
                    <a:pt x="176390" y="492790"/>
                    <a:pt x="173910" y="492819"/>
                  </a:cubicBezTo>
                  <a:close/>
                  <a:moveTo>
                    <a:pt x="227459" y="460407"/>
                  </a:moveTo>
                  <a:cubicBezTo>
                    <a:pt x="219708" y="459646"/>
                    <a:pt x="214043" y="452755"/>
                    <a:pt x="214804" y="445019"/>
                  </a:cubicBezTo>
                  <a:cubicBezTo>
                    <a:pt x="215185" y="441115"/>
                    <a:pt x="217158" y="437564"/>
                    <a:pt x="220272" y="435183"/>
                  </a:cubicBezTo>
                  <a:lnTo>
                    <a:pt x="235632" y="426023"/>
                  </a:lnTo>
                  <a:cubicBezTo>
                    <a:pt x="240889" y="420288"/>
                    <a:pt x="249794" y="419879"/>
                    <a:pt x="255544" y="425135"/>
                  </a:cubicBezTo>
                  <a:cubicBezTo>
                    <a:pt x="261279" y="430391"/>
                    <a:pt x="261674" y="439298"/>
                    <a:pt x="256432" y="445047"/>
                  </a:cubicBezTo>
                  <a:cubicBezTo>
                    <a:pt x="254628" y="447020"/>
                    <a:pt x="252303" y="448429"/>
                    <a:pt x="249724" y="449134"/>
                  </a:cubicBezTo>
                  <a:lnTo>
                    <a:pt x="234364" y="458434"/>
                  </a:lnTo>
                  <a:cubicBezTo>
                    <a:pt x="232250" y="459576"/>
                    <a:pt x="229868" y="460168"/>
                    <a:pt x="227459" y="460125"/>
                  </a:cubicBezTo>
                  <a:close/>
                  <a:moveTo>
                    <a:pt x="280867" y="427996"/>
                  </a:moveTo>
                  <a:cubicBezTo>
                    <a:pt x="276132" y="428052"/>
                    <a:pt x="271721" y="425586"/>
                    <a:pt x="269312" y="421513"/>
                  </a:cubicBezTo>
                  <a:cubicBezTo>
                    <a:pt x="265634" y="415059"/>
                    <a:pt x="267607" y="406858"/>
                    <a:pt x="273821" y="402771"/>
                  </a:cubicBezTo>
                  <a:lnTo>
                    <a:pt x="289041" y="393611"/>
                  </a:lnTo>
                  <a:cubicBezTo>
                    <a:pt x="294396" y="387961"/>
                    <a:pt x="303316" y="387735"/>
                    <a:pt x="308966" y="393090"/>
                  </a:cubicBezTo>
                  <a:cubicBezTo>
                    <a:pt x="314603" y="398445"/>
                    <a:pt x="314843" y="407365"/>
                    <a:pt x="309488" y="413016"/>
                  </a:cubicBezTo>
                  <a:cubicBezTo>
                    <a:pt x="307740" y="414848"/>
                    <a:pt x="305556" y="416173"/>
                    <a:pt x="303132" y="416863"/>
                  </a:cubicBezTo>
                  <a:lnTo>
                    <a:pt x="287913" y="426023"/>
                  </a:lnTo>
                  <a:cubicBezTo>
                    <a:pt x="285799" y="427333"/>
                    <a:pt x="283361" y="428024"/>
                    <a:pt x="280867" y="427996"/>
                  </a:cubicBezTo>
                  <a:close/>
                  <a:moveTo>
                    <a:pt x="334417" y="395584"/>
                  </a:moveTo>
                  <a:cubicBezTo>
                    <a:pt x="326694" y="394668"/>
                    <a:pt x="321156" y="387665"/>
                    <a:pt x="322072" y="379942"/>
                  </a:cubicBezTo>
                  <a:cubicBezTo>
                    <a:pt x="322509" y="376208"/>
                    <a:pt x="324425" y="372812"/>
                    <a:pt x="327371" y="370501"/>
                  </a:cubicBezTo>
                  <a:lnTo>
                    <a:pt x="342590" y="361200"/>
                  </a:lnTo>
                  <a:cubicBezTo>
                    <a:pt x="347945" y="355549"/>
                    <a:pt x="356865" y="355324"/>
                    <a:pt x="362516" y="360679"/>
                  </a:cubicBezTo>
                  <a:cubicBezTo>
                    <a:pt x="368153" y="366034"/>
                    <a:pt x="368392" y="374954"/>
                    <a:pt x="363037" y="380605"/>
                  </a:cubicBezTo>
                  <a:cubicBezTo>
                    <a:pt x="361290" y="382437"/>
                    <a:pt x="359106" y="383761"/>
                    <a:pt x="356682" y="384452"/>
                  </a:cubicBezTo>
                  <a:lnTo>
                    <a:pt x="341462" y="393611"/>
                  </a:lnTo>
                  <a:cubicBezTo>
                    <a:pt x="339363" y="394964"/>
                    <a:pt x="336911" y="395655"/>
                    <a:pt x="334417" y="395584"/>
                  </a:cubicBezTo>
                  <a:close/>
                  <a:moveTo>
                    <a:pt x="387684" y="363314"/>
                  </a:moveTo>
                  <a:cubicBezTo>
                    <a:pt x="379948" y="362497"/>
                    <a:pt x="374339" y="355549"/>
                    <a:pt x="375156" y="347813"/>
                  </a:cubicBezTo>
                  <a:cubicBezTo>
                    <a:pt x="375579" y="343951"/>
                    <a:pt x="377552" y="340443"/>
                    <a:pt x="380638" y="338089"/>
                  </a:cubicBezTo>
                  <a:lnTo>
                    <a:pt x="395998" y="328930"/>
                  </a:lnTo>
                  <a:cubicBezTo>
                    <a:pt x="403509" y="326886"/>
                    <a:pt x="411246" y="331325"/>
                    <a:pt x="413289" y="338836"/>
                  </a:cubicBezTo>
                  <a:cubicBezTo>
                    <a:pt x="414557" y="343501"/>
                    <a:pt x="413345" y="348475"/>
                    <a:pt x="410090" y="352040"/>
                  </a:cubicBezTo>
                  <a:lnTo>
                    <a:pt x="394730" y="361341"/>
                  </a:lnTo>
                  <a:cubicBezTo>
                    <a:pt x="392602" y="362609"/>
                    <a:pt x="390164" y="363286"/>
                    <a:pt x="387684" y="363314"/>
                  </a:cubicBezTo>
                  <a:close/>
                  <a:moveTo>
                    <a:pt x="441233" y="330902"/>
                  </a:moveTo>
                  <a:cubicBezTo>
                    <a:pt x="436498" y="330959"/>
                    <a:pt x="432102" y="328493"/>
                    <a:pt x="429678" y="324420"/>
                  </a:cubicBezTo>
                  <a:cubicBezTo>
                    <a:pt x="426000" y="317966"/>
                    <a:pt x="427973" y="309765"/>
                    <a:pt x="434187" y="305678"/>
                  </a:cubicBezTo>
                  <a:lnTo>
                    <a:pt x="449547" y="296518"/>
                  </a:lnTo>
                  <a:cubicBezTo>
                    <a:pt x="457059" y="294475"/>
                    <a:pt x="464795" y="298914"/>
                    <a:pt x="466838" y="306425"/>
                  </a:cubicBezTo>
                  <a:cubicBezTo>
                    <a:pt x="468107" y="311089"/>
                    <a:pt x="466895" y="316064"/>
                    <a:pt x="463639" y="319629"/>
                  </a:cubicBezTo>
                  <a:lnTo>
                    <a:pt x="448279" y="328930"/>
                  </a:lnTo>
                  <a:cubicBezTo>
                    <a:pt x="446166" y="330240"/>
                    <a:pt x="443728" y="330931"/>
                    <a:pt x="441233" y="330902"/>
                  </a:cubicBezTo>
                  <a:close/>
                  <a:moveTo>
                    <a:pt x="494783" y="298491"/>
                  </a:moveTo>
                  <a:cubicBezTo>
                    <a:pt x="490048" y="298435"/>
                    <a:pt x="485651" y="295997"/>
                    <a:pt x="483086" y="292009"/>
                  </a:cubicBezTo>
                  <a:cubicBezTo>
                    <a:pt x="479436" y="285512"/>
                    <a:pt x="481480" y="277297"/>
                    <a:pt x="487737" y="273267"/>
                  </a:cubicBezTo>
                  <a:lnTo>
                    <a:pt x="502956" y="264107"/>
                  </a:lnTo>
                  <a:cubicBezTo>
                    <a:pt x="509382" y="260527"/>
                    <a:pt x="517485" y="262486"/>
                    <a:pt x="521557" y="268616"/>
                  </a:cubicBezTo>
                  <a:cubicBezTo>
                    <a:pt x="525235" y="275070"/>
                    <a:pt x="523262" y="283272"/>
                    <a:pt x="517048" y="287358"/>
                  </a:cubicBezTo>
                  <a:lnTo>
                    <a:pt x="501829" y="296518"/>
                  </a:lnTo>
                  <a:cubicBezTo>
                    <a:pt x="499630" y="297885"/>
                    <a:pt x="497080" y="298575"/>
                    <a:pt x="494501" y="298491"/>
                  </a:cubicBezTo>
                  <a:close/>
                  <a:moveTo>
                    <a:pt x="548191" y="266080"/>
                  </a:moveTo>
                  <a:cubicBezTo>
                    <a:pt x="540468" y="265164"/>
                    <a:pt x="534931" y="258160"/>
                    <a:pt x="535847" y="250437"/>
                  </a:cubicBezTo>
                  <a:cubicBezTo>
                    <a:pt x="536283" y="246703"/>
                    <a:pt x="538200" y="243307"/>
                    <a:pt x="541145" y="240996"/>
                  </a:cubicBezTo>
                  <a:lnTo>
                    <a:pt x="556505" y="231695"/>
                  </a:lnTo>
                  <a:cubicBezTo>
                    <a:pt x="563988" y="229553"/>
                    <a:pt x="571795" y="233894"/>
                    <a:pt x="573923" y="241377"/>
                  </a:cubicBezTo>
                  <a:cubicBezTo>
                    <a:pt x="575290" y="246168"/>
                    <a:pt x="574035" y="251325"/>
                    <a:pt x="570597" y="254947"/>
                  </a:cubicBezTo>
                  <a:lnTo>
                    <a:pt x="555237" y="264107"/>
                  </a:lnTo>
                  <a:cubicBezTo>
                    <a:pt x="553123" y="265417"/>
                    <a:pt x="550685" y="266108"/>
                    <a:pt x="548191" y="266080"/>
                  </a:cubicBezTo>
                  <a:close/>
                  <a:moveTo>
                    <a:pt x="601740" y="233668"/>
                  </a:moveTo>
                  <a:cubicBezTo>
                    <a:pt x="594018" y="232752"/>
                    <a:pt x="588480" y="225748"/>
                    <a:pt x="589396" y="218026"/>
                  </a:cubicBezTo>
                  <a:cubicBezTo>
                    <a:pt x="589833" y="214292"/>
                    <a:pt x="591749" y="210896"/>
                    <a:pt x="594694" y="208584"/>
                  </a:cubicBezTo>
                  <a:lnTo>
                    <a:pt x="609914" y="199284"/>
                  </a:lnTo>
                  <a:cubicBezTo>
                    <a:pt x="615269" y="193633"/>
                    <a:pt x="624189" y="193408"/>
                    <a:pt x="629840" y="198763"/>
                  </a:cubicBezTo>
                  <a:cubicBezTo>
                    <a:pt x="635476" y="204117"/>
                    <a:pt x="635716" y="213038"/>
                    <a:pt x="630361" y="218689"/>
                  </a:cubicBezTo>
                  <a:cubicBezTo>
                    <a:pt x="628614" y="220520"/>
                    <a:pt x="626429" y="221845"/>
                    <a:pt x="624006" y="222536"/>
                  </a:cubicBezTo>
                  <a:lnTo>
                    <a:pt x="608786" y="231836"/>
                  </a:lnTo>
                  <a:cubicBezTo>
                    <a:pt x="606644" y="233048"/>
                    <a:pt x="604206" y="233682"/>
                    <a:pt x="601740" y="233668"/>
                  </a:cubicBezTo>
                  <a:close/>
                  <a:moveTo>
                    <a:pt x="655149" y="201398"/>
                  </a:moveTo>
                  <a:cubicBezTo>
                    <a:pt x="647412" y="200580"/>
                    <a:pt x="641804" y="193633"/>
                    <a:pt x="642621" y="185896"/>
                  </a:cubicBezTo>
                  <a:cubicBezTo>
                    <a:pt x="643044" y="182035"/>
                    <a:pt x="645017" y="178526"/>
                    <a:pt x="648103" y="176173"/>
                  </a:cubicBezTo>
                  <a:lnTo>
                    <a:pt x="663463" y="166873"/>
                  </a:lnTo>
                  <a:cubicBezTo>
                    <a:pt x="670946" y="164730"/>
                    <a:pt x="678753" y="169071"/>
                    <a:pt x="680881" y="176554"/>
                  </a:cubicBezTo>
                  <a:cubicBezTo>
                    <a:pt x="682247" y="181345"/>
                    <a:pt x="680993" y="186502"/>
                    <a:pt x="677555" y="190124"/>
                  </a:cubicBezTo>
                  <a:lnTo>
                    <a:pt x="662194" y="199425"/>
                  </a:lnTo>
                  <a:cubicBezTo>
                    <a:pt x="660067" y="200693"/>
                    <a:pt x="657629" y="201369"/>
                    <a:pt x="655149" y="201398"/>
                  </a:cubicBezTo>
                  <a:close/>
                  <a:moveTo>
                    <a:pt x="708698" y="168986"/>
                  </a:moveTo>
                  <a:cubicBezTo>
                    <a:pt x="703935" y="168902"/>
                    <a:pt x="699524" y="166407"/>
                    <a:pt x="697002" y="162363"/>
                  </a:cubicBezTo>
                  <a:cubicBezTo>
                    <a:pt x="693451" y="155895"/>
                    <a:pt x="695480" y="147792"/>
                    <a:pt x="701652" y="143762"/>
                  </a:cubicBezTo>
                  <a:lnTo>
                    <a:pt x="716871" y="134602"/>
                  </a:lnTo>
                  <a:cubicBezTo>
                    <a:pt x="722128" y="128853"/>
                    <a:pt x="731034" y="128458"/>
                    <a:pt x="736783" y="133714"/>
                  </a:cubicBezTo>
                  <a:cubicBezTo>
                    <a:pt x="742519" y="138971"/>
                    <a:pt x="742913" y="147876"/>
                    <a:pt x="737671" y="153626"/>
                  </a:cubicBezTo>
                  <a:cubicBezTo>
                    <a:pt x="735867" y="155599"/>
                    <a:pt x="733542" y="157008"/>
                    <a:pt x="730963" y="157713"/>
                  </a:cubicBezTo>
                  <a:lnTo>
                    <a:pt x="715744" y="167013"/>
                  </a:lnTo>
                  <a:cubicBezTo>
                    <a:pt x="713616" y="168282"/>
                    <a:pt x="711178" y="168958"/>
                    <a:pt x="708698" y="168986"/>
                  </a:cubicBezTo>
                  <a:close/>
                  <a:moveTo>
                    <a:pt x="762247" y="136011"/>
                  </a:moveTo>
                  <a:cubicBezTo>
                    <a:pt x="757554" y="135912"/>
                    <a:pt x="753228" y="133475"/>
                    <a:pt x="750692" y="129529"/>
                  </a:cubicBezTo>
                  <a:cubicBezTo>
                    <a:pt x="747014" y="123075"/>
                    <a:pt x="748987" y="114873"/>
                    <a:pt x="755201" y="110787"/>
                  </a:cubicBezTo>
                  <a:lnTo>
                    <a:pt x="769293" y="102191"/>
                  </a:lnTo>
                  <a:cubicBezTo>
                    <a:pt x="775775" y="98188"/>
                    <a:pt x="784259" y="100063"/>
                    <a:pt x="788458" y="106418"/>
                  </a:cubicBezTo>
                  <a:cubicBezTo>
                    <a:pt x="792474" y="112351"/>
                    <a:pt x="790924" y="120411"/>
                    <a:pt x="785006" y="124428"/>
                  </a:cubicBezTo>
                  <a:cubicBezTo>
                    <a:pt x="784837" y="124526"/>
                    <a:pt x="784682" y="124639"/>
                    <a:pt x="784512" y="124738"/>
                  </a:cubicBezTo>
                  <a:lnTo>
                    <a:pt x="769152" y="134038"/>
                  </a:lnTo>
                  <a:cubicBezTo>
                    <a:pt x="767095" y="135349"/>
                    <a:pt x="764685" y="136039"/>
                    <a:pt x="762247" y="136011"/>
                  </a:cubicBezTo>
                  <a:close/>
                  <a:moveTo>
                    <a:pt x="815796" y="103600"/>
                  </a:moveTo>
                  <a:cubicBezTo>
                    <a:pt x="811061" y="103543"/>
                    <a:pt x="806665" y="101105"/>
                    <a:pt x="804100" y="97118"/>
                  </a:cubicBezTo>
                  <a:cubicBezTo>
                    <a:pt x="800549" y="90649"/>
                    <a:pt x="802564" y="82546"/>
                    <a:pt x="808750" y="78516"/>
                  </a:cubicBezTo>
                  <a:lnTo>
                    <a:pt x="823970" y="69215"/>
                  </a:lnTo>
                  <a:cubicBezTo>
                    <a:pt x="829325" y="63565"/>
                    <a:pt x="838245" y="63339"/>
                    <a:pt x="843896" y="68694"/>
                  </a:cubicBezTo>
                  <a:cubicBezTo>
                    <a:pt x="849533" y="74049"/>
                    <a:pt x="849772" y="82969"/>
                    <a:pt x="844417" y="88620"/>
                  </a:cubicBezTo>
                  <a:cubicBezTo>
                    <a:pt x="842670" y="90452"/>
                    <a:pt x="840486" y="91777"/>
                    <a:pt x="838062" y="92467"/>
                  </a:cubicBezTo>
                  <a:lnTo>
                    <a:pt x="822842" y="101627"/>
                  </a:lnTo>
                  <a:cubicBezTo>
                    <a:pt x="820757" y="103163"/>
                    <a:pt x="818248" y="104051"/>
                    <a:pt x="815656" y="104163"/>
                  </a:cubicBezTo>
                  <a:close/>
                  <a:moveTo>
                    <a:pt x="869346" y="71188"/>
                  </a:moveTo>
                  <a:cubicBezTo>
                    <a:pt x="861623" y="70272"/>
                    <a:pt x="856085" y="63269"/>
                    <a:pt x="857001" y="55546"/>
                  </a:cubicBezTo>
                  <a:cubicBezTo>
                    <a:pt x="857438" y="51812"/>
                    <a:pt x="859355" y="48416"/>
                    <a:pt x="862300" y="46105"/>
                  </a:cubicBezTo>
                  <a:lnTo>
                    <a:pt x="877519" y="36804"/>
                  </a:lnTo>
                  <a:cubicBezTo>
                    <a:pt x="883945" y="33225"/>
                    <a:pt x="892048" y="35183"/>
                    <a:pt x="896120" y="41313"/>
                  </a:cubicBezTo>
                  <a:cubicBezTo>
                    <a:pt x="899798" y="47768"/>
                    <a:pt x="897826" y="55969"/>
                    <a:pt x="891611" y="60056"/>
                  </a:cubicBezTo>
                  <a:lnTo>
                    <a:pt x="876251" y="69215"/>
                  </a:lnTo>
                  <a:cubicBezTo>
                    <a:pt x="874222" y="70780"/>
                    <a:pt x="871755" y="71668"/>
                    <a:pt x="869205" y="71752"/>
                  </a:cubicBezTo>
                  <a:close/>
                  <a:moveTo>
                    <a:pt x="922754" y="38918"/>
                  </a:moveTo>
                  <a:cubicBezTo>
                    <a:pt x="915018" y="38101"/>
                    <a:pt x="909409" y="31153"/>
                    <a:pt x="910227" y="23417"/>
                  </a:cubicBezTo>
                  <a:cubicBezTo>
                    <a:pt x="910649" y="19555"/>
                    <a:pt x="912622" y="16047"/>
                    <a:pt x="915708" y="13693"/>
                  </a:cubicBezTo>
                  <a:lnTo>
                    <a:pt x="931069" y="4393"/>
                  </a:lnTo>
                  <a:cubicBezTo>
                    <a:pt x="936423" y="-1258"/>
                    <a:pt x="945344" y="-1484"/>
                    <a:pt x="950995" y="3871"/>
                  </a:cubicBezTo>
                  <a:cubicBezTo>
                    <a:pt x="956631" y="9226"/>
                    <a:pt x="956871" y="18146"/>
                    <a:pt x="951516" y="23797"/>
                  </a:cubicBezTo>
                  <a:cubicBezTo>
                    <a:pt x="949768" y="25629"/>
                    <a:pt x="947584" y="26954"/>
                    <a:pt x="945160" y="27644"/>
                  </a:cubicBezTo>
                  <a:lnTo>
                    <a:pt x="929941" y="36945"/>
                  </a:lnTo>
                  <a:cubicBezTo>
                    <a:pt x="927785" y="38453"/>
                    <a:pt x="925248" y="39341"/>
                    <a:pt x="922613" y="39481"/>
                  </a:cubicBezTo>
                  <a:close/>
                </a:path>
              </a:pathLst>
            </a:custGeom>
            <a:solidFill>
              <a:srgbClr val="263238"/>
            </a:solidFill>
            <a:ln w="14078" cap="flat">
              <a:noFill/>
              <a:prstDash val="solid"/>
              <a:miter/>
            </a:ln>
          </p:spPr>
          <p:txBody>
            <a:bodyPr rtlCol="0" anchor="ctr"/>
            <a:lstStyle/>
            <a:p>
              <a:endParaRPr lang="en-IN"/>
            </a:p>
          </p:txBody>
        </p:sp>
        <p:sp>
          <p:nvSpPr>
            <p:cNvPr id="106" name="Freeform: Shape 105">
              <a:extLst>
                <a:ext uri="{FF2B5EF4-FFF2-40B4-BE49-F238E27FC236}">
                  <a16:creationId xmlns:a16="http://schemas.microsoft.com/office/drawing/2014/main" id="{C9EF64CB-37D3-D17D-B70F-84B6DA1C8C34}"/>
                </a:ext>
              </a:extLst>
            </p:cNvPr>
            <p:cNvSpPr/>
            <p:nvPr/>
          </p:nvSpPr>
          <p:spPr>
            <a:xfrm>
              <a:off x="6646046" y="1840875"/>
              <a:ext cx="33719" cy="31659"/>
            </a:xfrm>
            <a:custGeom>
              <a:avLst/>
              <a:gdLst>
                <a:gd name="connsiteX0" fmla="*/ 12607 w 33719"/>
                <a:gd name="connsiteY0" fmla="*/ 31659 h 31659"/>
                <a:gd name="connsiteX1" fmla="*/ 79 w 33719"/>
                <a:gd name="connsiteY1" fmla="*/ 16158 h 31659"/>
                <a:gd name="connsiteX2" fmla="*/ 5561 w 33719"/>
                <a:gd name="connsiteY2" fmla="*/ 6434 h 31659"/>
                <a:gd name="connsiteX3" fmla="*/ 13311 w 33719"/>
                <a:gd name="connsiteY3" fmla="*/ 1784 h 31659"/>
                <a:gd name="connsiteX4" fmla="*/ 31913 w 33719"/>
                <a:gd name="connsiteY4" fmla="*/ 6294 h 31659"/>
                <a:gd name="connsiteX5" fmla="*/ 27263 w 33719"/>
                <a:gd name="connsiteY5" fmla="*/ 25036 h 31659"/>
                <a:gd name="connsiteX6" fmla="*/ 19512 w 33719"/>
                <a:gd name="connsiteY6" fmla="*/ 29686 h 31659"/>
                <a:gd name="connsiteX7" fmla="*/ 12607 w 33719"/>
                <a:gd name="connsiteY7" fmla="*/ 31659 h 31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719" h="31659">
                  <a:moveTo>
                    <a:pt x="12607" y="31659"/>
                  </a:moveTo>
                  <a:cubicBezTo>
                    <a:pt x="4870" y="30842"/>
                    <a:pt x="-738" y="23894"/>
                    <a:pt x="79" y="16158"/>
                  </a:cubicBezTo>
                  <a:cubicBezTo>
                    <a:pt x="502" y="12297"/>
                    <a:pt x="2475" y="8788"/>
                    <a:pt x="5561" y="6434"/>
                  </a:cubicBezTo>
                  <a:lnTo>
                    <a:pt x="13311" y="1784"/>
                  </a:lnTo>
                  <a:cubicBezTo>
                    <a:pt x="19737" y="-1795"/>
                    <a:pt x="27840" y="164"/>
                    <a:pt x="31913" y="6294"/>
                  </a:cubicBezTo>
                  <a:cubicBezTo>
                    <a:pt x="35563" y="12790"/>
                    <a:pt x="33519" y="21005"/>
                    <a:pt x="27263" y="25036"/>
                  </a:cubicBezTo>
                  <a:lnTo>
                    <a:pt x="19512" y="29686"/>
                  </a:lnTo>
                  <a:cubicBezTo>
                    <a:pt x="17412" y="30926"/>
                    <a:pt x="15045" y="31603"/>
                    <a:pt x="12607" y="31659"/>
                  </a:cubicBezTo>
                  <a:close/>
                </a:path>
              </a:pathLst>
            </a:custGeom>
            <a:solidFill>
              <a:srgbClr val="263238"/>
            </a:solidFill>
            <a:ln w="14078" cap="flat">
              <a:noFill/>
              <a:prstDash val="solid"/>
              <a:miter/>
            </a:ln>
          </p:spPr>
          <p:txBody>
            <a:bodyPr rtlCol="0" anchor="ctr"/>
            <a:lstStyle/>
            <a:p>
              <a:endParaRPr lang="en-IN"/>
            </a:p>
          </p:txBody>
        </p:sp>
        <p:sp>
          <p:nvSpPr>
            <p:cNvPr id="107" name="Freeform: Shape 106">
              <a:extLst>
                <a:ext uri="{FF2B5EF4-FFF2-40B4-BE49-F238E27FC236}">
                  <a16:creationId xmlns:a16="http://schemas.microsoft.com/office/drawing/2014/main" id="{2548E861-7B6E-BB89-8963-567694E9347B}"/>
                </a:ext>
              </a:extLst>
            </p:cNvPr>
            <p:cNvSpPr/>
            <p:nvPr/>
          </p:nvSpPr>
          <p:spPr>
            <a:xfrm>
              <a:off x="6735595" y="1763161"/>
              <a:ext cx="170371" cy="64983"/>
            </a:xfrm>
            <a:custGeom>
              <a:avLst/>
              <a:gdLst>
                <a:gd name="connsiteX0" fmla="*/ 0 w 170371"/>
                <a:gd name="connsiteY0" fmla="*/ 64984 h 64983"/>
                <a:gd name="connsiteX1" fmla="*/ 0 w 170371"/>
                <a:gd name="connsiteY1" fmla="*/ 33418 h 64983"/>
                <a:gd name="connsiteX2" fmla="*/ 135705 w 170371"/>
                <a:gd name="connsiteY2" fmla="*/ 1429 h 64983"/>
                <a:gd name="connsiteX3" fmla="*/ 170371 w 170371"/>
                <a:gd name="connsiteY3" fmla="*/ 6502 h 64983"/>
                <a:gd name="connsiteX4" fmla="*/ 14092 w 170371"/>
                <a:gd name="connsiteY4" fmla="*/ 56669 h 649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371" h="64983">
                  <a:moveTo>
                    <a:pt x="0" y="64984"/>
                  </a:moveTo>
                  <a:lnTo>
                    <a:pt x="0" y="33418"/>
                  </a:lnTo>
                  <a:cubicBezTo>
                    <a:pt x="29029" y="19326"/>
                    <a:pt x="71164" y="-6322"/>
                    <a:pt x="135705" y="1429"/>
                  </a:cubicBezTo>
                  <a:lnTo>
                    <a:pt x="170371" y="6502"/>
                  </a:lnTo>
                  <a:cubicBezTo>
                    <a:pt x="115836" y="1993"/>
                    <a:pt x="61018" y="28204"/>
                    <a:pt x="14092" y="56669"/>
                  </a:cubicBezTo>
                  <a:close/>
                </a:path>
              </a:pathLst>
            </a:custGeom>
            <a:solidFill>
              <a:srgbClr val="263238"/>
            </a:solidFill>
            <a:ln w="14078" cap="flat">
              <a:noFill/>
              <a:prstDash val="solid"/>
              <a:miter/>
            </a:ln>
          </p:spPr>
          <p:txBody>
            <a:bodyPr rtlCol="0" anchor="ctr"/>
            <a:lstStyle/>
            <a:p>
              <a:endParaRPr lang="en-IN"/>
            </a:p>
          </p:txBody>
        </p:sp>
        <p:sp>
          <p:nvSpPr>
            <p:cNvPr id="108" name="Freeform: Shape 107">
              <a:extLst>
                <a:ext uri="{FF2B5EF4-FFF2-40B4-BE49-F238E27FC236}">
                  <a16:creationId xmlns:a16="http://schemas.microsoft.com/office/drawing/2014/main" id="{C22EAEAE-55E2-7A8C-2C8A-8B7C3247E8B1}"/>
                </a:ext>
              </a:extLst>
            </p:cNvPr>
            <p:cNvSpPr/>
            <p:nvPr/>
          </p:nvSpPr>
          <p:spPr>
            <a:xfrm>
              <a:off x="5417860" y="1781923"/>
              <a:ext cx="1623627" cy="876018"/>
            </a:xfrm>
            <a:custGeom>
              <a:avLst/>
              <a:gdLst>
                <a:gd name="connsiteX0" fmla="*/ 1622685 w 1623627"/>
                <a:gd name="connsiteY0" fmla="*/ 20997 h 876018"/>
                <a:gd name="connsiteX1" fmla="*/ 1605493 w 1623627"/>
                <a:gd name="connsiteY1" fmla="*/ 56509 h 876018"/>
                <a:gd name="connsiteX2" fmla="*/ 1531510 w 1623627"/>
                <a:gd name="connsiteY2" fmla="*/ 106535 h 876018"/>
                <a:gd name="connsiteX3" fmla="*/ 703469 w 1623627"/>
                <a:gd name="connsiteY3" fmla="*/ 634136 h 876018"/>
                <a:gd name="connsiteX4" fmla="*/ 294803 w 1623627"/>
                <a:gd name="connsiteY4" fmla="*/ 810990 h 876018"/>
                <a:gd name="connsiteX5" fmla="*/ 51013 w 1623627"/>
                <a:gd name="connsiteY5" fmla="*/ 874545 h 876018"/>
                <a:gd name="connsiteX6" fmla="*/ 1127 w 1623627"/>
                <a:gd name="connsiteY6" fmla="*/ 864398 h 876018"/>
                <a:gd name="connsiteX7" fmla="*/ 0 w 1623627"/>
                <a:gd name="connsiteY7" fmla="*/ 864398 h 876018"/>
                <a:gd name="connsiteX8" fmla="*/ 350325 w 1623627"/>
                <a:gd name="connsiteY8" fmla="*/ 732357 h 876018"/>
                <a:gd name="connsiteX9" fmla="*/ 1434699 w 1623627"/>
                <a:gd name="connsiteY9" fmla="*/ 72996 h 876018"/>
                <a:gd name="connsiteX10" fmla="*/ 1620289 w 1623627"/>
                <a:gd name="connsiteY10" fmla="*/ 0 h 876018"/>
                <a:gd name="connsiteX11" fmla="*/ 1622685 w 1623627"/>
                <a:gd name="connsiteY11" fmla="*/ 20997 h 876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23627" h="876018">
                  <a:moveTo>
                    <a:pt x="1622685" y="20997"/>
                  </a:moveTo>
                  <a:cubicBezTo>
                    <a:pt x="1618979" y="33708"/>
                    <a:pt x="1613158" y="45714"/>
                    <a:pt x="1605493" y="56509"/>
                  </a:cubicBezTo>
                  <a:cubicBezTo>
                    <a:pt x="1585623" y="70601"/>
                    <a:pt x="1560539" y="88216"/>
                    <a:pt x="1531510" y="106535"/>
                  </a:cubicBezTo>
                  <a:cubicBezTo>
                    <a:pt x="1440758" y="163889"/>
                    <a:pt x="789570" y="572696"/>
                    <a:pt x="703469" y="634136"/>
                  </a:cubicBezTo>
                  <a:cubicBezTo>
                    <a:pt x="640900" y="678808"/>
                    <a:pt x="506886" y="746872"/>
                    <a:pt x="294803" y="810990"/>
                  </a:cubicBezTo>
                  <a:cubicBezTo>
                    <a:pt x="222652" y="832833"/>
                    <a:pt x="141483" y="854393"/>
                    <a:pt x="51013" y="874545"/>
                  </a:cubicBezTo>
                  <a:cubicBezTo>
                    <a:pt x="33694" y="878364"/>
                    <a:pt x="15572" y="874686"/>
                    <a:pt x="1127" y="864398"/>
                  </a:cubicBezTo>
                  <a:lnTo>
                    <a:pt x="0" y="864398"/>
                  </a:lnTo>
                  <a:cubicBezTo>
                    <a:pt x="0" y="864398"/>
                    <a:pt x="285925" y="768292"/>
                    <a:pt x="350325" y="732357"/>
                  </a:cubicBezTo>
                  <a:cubicBezTo>
                    <a:pt x="414725" y="696423"/>
                    <a:pt x="1340564" y="124714"/>
                    <a:pt x="1434699" y="72996"/>
                  </a:cubicBezTo>
                  <a:cubicBezTo>
                    <a:pt x="1509104" y="32271"/>
                    <a:pt x="1579845" y="5919"/>
                    <a:pt x="1620289" y="0"/>
                  </a:cubicBezTo>
                  <a:cubicBezTo>
                    <a:pt x="1623657" y="6468"/>
                    <a:pt x="1624516" y="13937"/>
                    <a:pt x="1622685" y="20997"/>
                  </a:cubicBezTo>
                  <a:close/>
                </a:path>
              </a:pathLst>
            </a:custGeom>
            <a:solidFill>
              <a:srgbClr val="000000">
                <a:alpha val="20000"/>
              </a:srgbClr>
            </a:solidFill>
            <a:ln w="14078" cap="flat">
              <a:noFill/>
              <a:prstDash val="solid"/>
              <a:miter/>
            </a:ln>
          </p:spPr>
          <p:txBody>
            <a:bodyPr rtlCol="0" anchor="ctr"/>
            <a:lstStyle/>
            <a:p>
              <a:endParaRPr lang="en-IN"/>
            </a:p>
          </p:txBody>
        </p:sp>
        <p:sp>
          <p:nvSpPr>
            <p:cNvPr id="109" name="Freeform: Shape 108">
              <a:extLst>
                <a:ext uri="{FF2B5EF4-FFF2-40B4-BE49-F238E27FC236}">
                  <a16:creationId xmlns:a16="http://schemas.microsoft.com/office/drawing/2014/main" id="{FC560812-6785-3C24-7E5F-AFB68E9A4B7C}"/>
                </a:ext>
              </a:extLst>
            </p:cNvPr>
            <p:cNvSpPr/>
            <p:nvPr/>
          </p:nvSpPr>
          <p:spPr>
            <a:xfrm>
              <a:off x="5085713" y="2074891"/>
              <a:ext cx="1307311" cy="204194"/>
            </a:xfrm>
            <a:custGeom>
              <a:avLst/>
              <a:gdLst>
                <a:gd name="connsiteX0" fmla="*/ 1302235 w 1307311"/>
                <a:gd name="connsiteY0" fmla="*/ 22832 h 204194"/>
                <a:gd name="connsiteX1" fmla="*/ 1298148 w 1307311"/>
                <a:gd name="connsiteY1" fmla="*/ 25650 h 204194"/>
                <a:gd name="connsiteX2" fmla="*/ 1249672 w 1307311"/>
                <a:gd name="connsiteY2" fmla="*/ 56653 h 204194"/>
                <a:gd name="connsiteX3" fmla="*/ 1038997 w 1307311"/>
                <a:gd name="connsiteY3" fmla="*/ 191794 h 204194"/>
                <a:gd name="connsiteX4" fmla="*/ 996722 w 1307311"/>
                <a:gd name="connsiteY4" fmla="*/ 204195 h 204194"/>
                <a:gd name="connsiteX5" fmla="*/ 0 w 1307311"/>
                <a:gd name="connsiteY5" fmla="*/ 204195 h 204194"/>
                <a:gd name="connsiteX6" fmla="*/ 37062 w 1307311"/>
                <a:gd name="connsiteY6" fmla="*/ 163610 h 204194"/>
                <a:gd name="connsiteX7" fmla="*/ 158534 w 1307311"/>
                <a:gd name="connsiteY7" fmla="*/ 103438 h 204194"/>
                <a:gd name="connsiteX8" fmla="*/ 1022792 w 1307311"/>
                <a:gd name="connsiteY8" fmla="*/ 24805 h 204194"/>
                <a:gd name="connsiteX9" fmla="*/ 1294343 w 1307311"/>
                <a:gd name="connsiteY9" fmla="*/ 3 h 204194"/>
                <a:gd name="connsiteX10" fmla="*/ 1307308 w 1307311"/>
                <a:gd name="connsiteY10" fmla="*/ 12390 h 204194"/>
                <a:gd name="connsiteX11" fmla="*/ 1302235 w 1307311"/>
                <a:gd name="connsiteY11" fmla="*/ 22832 h 204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07311" h="204194">
                  <a:moveTo>
                    <a:pt x="1302235" y="22832"/>
                  </a:moveTo>
                  <a:lnTo>
                    <a:pt x="1298148" y="25650"/>
                  </a:lnTo>
                  <a:lnTo>
                    <a:pt x="1249672" y="56653"/>
                  </a:lnTo>
                  <a:lnTo>
                    <a:pt x="1038997" y="191794"/>
                  </a:lnTo>
                  <a:cubicBezTo>
                    <a:pt x="1026385" y="199883"/>
                    <a:pt x="1011715" y="204181"/>
                    <a:pt x="996722" y="204195"/>
                  </a:cubicBezTo>
                  <a:lnTo>
                    <a:pt x="0" y="204195"/>
                  </a:lnTo>
                  <a:lnTo>
                    <a:pt x="37062" y="163610"/>
                  </a:lnTo>
                  <a:cubicBezTo>
                    <a:pt x="68656" y="129142"/>
                    <a:pt x="111974" y="107694"/>
                    <a:pt x="158534" y="103438"/>
                  </a:cubicBezTo>
                  <a:lnTo>
                    <a:pt x="1022792" y="24805"/>
                  </a:lnTo>
                  <a:lnTo>
                    <a:pt x="1294343" y="3"/>
                  </a:lnTo>
                  <a:cubicBezTo>
                    <a:pt x="1301347" y="-152"/>
                    <a:pt x="1307153" y="5400"/>
                    <a:pt x="1307308" y="12390"/>
                  </a:cubicBezTo>
                  <a:cubicBezTo>
                    <a:pt x="1307406" y="16491"/>
                    <a:pt x="1305518" y="20380"/>
                    <a:pt x="1302235" y="22832"/>
                  </a:cubicBezTo>
                  <a:close/>
                </a:path>
              </a:pathLst>
            </a:custGeom>
            <a:solidFill>
              <a:srgbClr val="407BFF"/>
            </a:solidFill>
            <a:ln w="14078" cap="flat">
              <a:noFill/>
              <a:prstDash val="solid"/>
              <a:miter/>
            </a:ln>
          </p:spPr>
          <p:txBody>
            <a:bodyPr rtlCol="0" anchor="ctr"/>
            <a:lstStyle/>
            <a:p>
              <a:endParaRPr lang="en-IN"/>
            </a:p>
          </p:txBody>
        </p:sp>
        <p:sp>
          <p:nvSpPr>
            <p:cNvPr id="110" name="Freeform: Shape 109">
              <a:extLst>
                <a:ext uri="{FF2B5EF4-FFF2-40B4-BE49-F238E27FC236}">
                  <a16:creationId xmlns:a16="http://schemas.microsoft.com/office/drawing/2014/main" id="{FCA9B2CE-AB70-F6D6-F611-914DD5C3E9EB}"/>
                </a:ext>
              </a:extLst>
            </p:cNvPr>
            <p:cNvSpPr/>
            <p:nvPr/>
          </p:nvSpPr>
          <p:spPr>
            <a:xfrm>
              <a:off x="5397427" y="2074435"/>
              <a:ext cx="996248" cy="204650"/>
            </a:xfrm>
            <a:custGeom>
              <a:avLst/>
              <a:gdLst>
                <a:gd name="connsiteX0" fmla="*/ 990521 w 996248"/>
                <a:gd name="connsiteY0" fmla="*/ 23287 h 204650"/>
                <a:gd name="connsiteX1" fmla="*/ 986434 w 996248"/>
                <a:gd name="connsiteY1" fmla="*/ 26106 h 204650"/>
                <a:gd name="connsiteX2" fmla="*/ 937958 w 996248"/>
                <a:gd name="connsiteY2" fmla="*/ 57108 h 204650"/>
                <a:gd name="connsiteX3" fmla="*/ 727284 w 996248"/>
                <a:gd name="connsiteY3" fmla="*/ 192249 h 204650"/>
                <a:gd name="connsiteX4" fmla="*/ 685008 w 996248"/>
                <a:gd name="connsiteY4" fmla="*/ 204650 h 204650"/>
                <a:gd name="connsiteX5" fmla="*/ 0 w 996248"/>
                <a:gd name="connsiteY5" fmla="*/ 204650 h 204650"/>
                <a:gd name="connsiteX6" fmla="*/ 711078 w 996248"/>
                <a:gd name="connsiteY6" fmla="*/ 24837 h 204650"/>
                <a:gd name="connsiteX7" fmla="*/ 982629 w 996248"/>
                <a:gd name="connsiteY7" fmla="*/ 36 h 204650"/>
                <a:gd name="connsiteX8" fmla="*/ 996214 w 996248"/>
                <a:gd name="connsiteY8" fmla="*/ 11746 h 204650"/>
                <a:gd name="connsiteX9" fmla="*/ 990521 w 996248"/>
                <a:gd name="connsiteY9" fmla="*/ 23287 h 204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248" h="204650">
                  <a:moveTo>
                    <a:pt x="990521" y="23287"/>
                  </a:moveTo>
                  <a:lnTo>
                    <a:pt x="986434" y="26106"/>
                  </a:lnTo>
                  <a:lnTo>
                    <a:pt x="937958" y="57108"/>
                  </a:lnTo>
                  <a:lnTo>
                    <a:pt x="727284" y="192249"/>
                  </a:lnTo>
                  <a:cubicBezTo>
                    <a:pt x="714672" y="200338"/>
                    <a:pt x="700002" y="204636"/>
                    <a:pt x="685008" y="204650"/>
                  </a:cubicBezTo>
                  <a:lnTo>
                    <a:pt x="0" y="204650"/>
                  </a:lnTo>
                  <a:cubicBezTo>
                    <a:pt x="233926" y="160402"/>
                    <a:pt x="598061" y="84869"/>
                    <a:pt x="711078" y="24837"/>
                  </a:cubicBezTo>
                  <a:lnTo>
                    <a:pt x="982629" y="36"/>
                  </a:lnTo>
                  <a:cubicBezTo>
                    <a:pt x="989619" y="-486"/>
                    <a:pt x="995693" y="4771"/>
                    <a:pt x="996214" y="11746"/>
                  </a:cubicBezTo>
                  <a:cubicBezTo>
                    <a:pt x="996552" y="16340"/>
                    <a:pt x="994368" y="20765"/>
                    <a:pt x="990521" y="23287"/>
                  </a:cubicBezTo>
                  <a:close/>
                </a:path>
              </a:pathLst>
            </a:custGeom>
            <a:solidFill>
              <a:srgbClr val="FFFFFF">
                <a:alpha val="90000"/>
              </a:srgbClr>
            </a:solidFill>
            <a:ln w="14078" cap="flat">
              <a:noFill/>
              <a:prstDash val="solid"/>
              <a:miter/>
            </a:ln>
          </p:spPr>
          <p:txBody>
            <a:bodyPr rtlCol="0" anchor="ctr"/>
            <a:lstStyle/>
            <a:p>
              <a:endParaRPr lang="en-IN"/>
            </a:p>
          </p:txBody>
        </p:sp>
        <p:sp>
          <p:nvSpPr>
            <p:cNvPr id="111" name="Freeform: Shape 110">
              <a:extLst>
                <a:ext uri="{FF2B5EF4-FFF2-40B4-BE49-F238E27FC236}">
                  <a16:creationId xmlns:a16="http://schemas.microsoft.com/office/drawing/2014/main" id="{0FF2DA1D-EB89-8667-58B1-8F6F365916FA}"/>
                </a:ext>
              </a:extLst>
            </p:cNvPr>
            <p:cNvSpPr/>
            <p:nvPr/>
          </p:nvSpPr>
          <p:spPr>
            <a:xfrm>
              <a:off x="5092618" y="2092486"/>
              <a:ext cx="1291242" cy="186599"/>
            </a:xfrm>
            <a:custGeom>
              <a:avLst/>
              <a:gdLst>
                <a:gd name="connsiteX0" fmla="*/ 1291243 w 1291242"/>
                <a:gd name="connsiteY0" fmla="*/ 8055 h 186599"/>
                <a:gd name="connsiteX1" fmla="*/ 1032092 w 1291242"/>
                <a:gd name="connsiteY1" fmla="*/ 174199 h 186599"/>
                <a:gd name="connsiteX2" fmla="*/ 989817 w 1291242"/>
                <a:gd name="connsiteY2" fmla="*/ 186600 h 186599"/>
                <a:gd name="connsiteX3" fmla="*/ 0 w 1291242"/>
                <a:gd name="connsiteY3" fmla="*/ 186600 h 186599"/>
                <a:gd name="connsiteX4" fmla="*/ 20574 w 1291242"/>
                <a:gd name="connsiteY4" fmla="*/ 164194 h 186599"/>
                <a:gd name="connsiteX5" fmla="*/ 142047 w 1291242"/>
                <a:gd name="connsiteY5" fmla="*/ 103880 h 186599"/>
                <a:gd name="connsiteX6" fmla="*/ 1277855 w 1291242"/>
                <a:gd name="connsiteY6" fmla="*/ 164 h 186599"/>
                <a:gd name="connsiteX7" fmla="*/ 1291243 w 1291242"/>
                <a:gd name="connsiteY7" fmla="*/ 8055 h 186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1242" h="186599">
                  <a:moveTo>
                    <a:pt x="1291243" y="8055"/>
                  </a:moveTo>
                  <a:lnTo>
                    <a:pt x="1032092" y="174199"/>
                  </a:lnTo>
                  <a:cubicBezTo>
                    <a:pt x="1019480" y="182288"/>
                    <a:pt x="1004810" y="186586"/>
                    <a:pt x="989817" y="186600"/>
                  </a:cubicBezTo>
                  <a:lnTo>
                    <a:pt x="0" y="186600"/>
                  </a:lnTo>
                  <a:lnTo>
                    <a:pt x="20574" y="164194"/>
                  </a:lnTo>
                  <a:cubicBezTo>
                    <a:pt x="52126" y="129640"/>
                    <a:pt x="95445" y="108136"/>
                    <a:pt x="142047" y="103880"/>
                  </a:cubicBezTo>
                  <a:lnTo>
                    <a:pt x="1277855" y="164"/>
                  </a:lnTo>
                  <a:cubicBezTo>
                    <a:pt x="1283633" y="-794"/>
                    <a:pt x="1289270" y="2531"/>
                    <a:pt x="1291243" y="8055"/>
                  </a:cubicBezTo>
                  <a:close/>
                </a:path>
              </a:pathLst>
            </a:custGeom>
            <a:solidFill>
              <a:srgbClr val="000000">
                <a:alpha val="20000"/>
              </a:srgbClr>
            </a:solidFill>
            <a:ln w="14078" cap="flat">
              <a:noFill/>
              <a:prstDash val="solid"/>
              <a:miter/>
            </a:ln>
          </p:spPr>
          <p:txBody>
            <a:bodyPr rtlCol="0" anchor="ctr"/>
            <a:lstStyle/>
            <a:p>
              <a:endParaRPr lang="en-IN"/>
            </a:p>
          </p:txBody>
        </p:sp>
        <p:sp>
          <p:nvSpPr>
            <p:cNvPr id="112" name="Freeform: Shape 111">
              <a:extLst>
                <a:ext uri="{FF2B5EF4-FFF2-40B4-BE49-F238E27FC236}">
                  <a16:creationId xmlns:a16="http://schemas.microsoft.com/office/drawing/2014/main" id="{6BDB8E6D-FFC2-7E13-4636-C769B4FF2BD7}"/>
                </a:ext>
              </a:extLst>
            </p:cNvPr>
            <p:cNvSpPr/>
            <p:nvPr/>
          </p:nvSpPr>
          <p:spPr>
            <a:xfrm>
              <a:off x="5751420" y="2092534"/>
              <a:ext cx="316251" cy="238161"/>
            </a:xfrm>
            <a:custGeom>
              <a:avLst/>
              <a:gdLst>
                <a:gd name="connsiteX0" fmla="*/ 305227 w 316251"/>
                <a:gd name="connsiteY0" fmla="*/ 97773 h 238161"/>
                <a:gd name="connsiteX1" fmla="*/ 316218 w 316251"/>
                <a:gd name="connsiteY1" fmla="*/ 63248 h 238161"/>
                <a:gd name="connsiteX2" fmla="*/ 269292 w 316251"/>
                <a:gd name="connsiteY2" fmla="*/ 539 h 238161"/>
                <a:gd name="connsiteX3" fmla="*/ 240122 w 316251"/>
                <a:gd name="connsiteY3" fmla="*/ 8289 h 238161"/>
                <a:gd name="connsiteX4" fmla="*/ 2814 w 316251"/>
                <a:gd name="connsiteY4" fmla="*/ 215863 h 238161"/>
                <a:gd name="connsiteX5" fmla="*/ 83702 w 316251"/>
                <a:gd name="connsiteY5" fmla="*/ 225446 h 238161"/>
                <a:gd name="connsiteX6" fmla="*/ 296067 w 316251"/>
                <a:gd name="connsiteY6" fmla="*/ 105946 h 238161"/>
                <a:gd name="connsiteX7" fmla="*/ 300013 w 316251"/>
                <a:gd name="connsiteY7" fmla="*/ 102987 h 238161"/>
                <a:gd name="connsiteX8" fmla="*/ 300013 w 316251"/>
                <a:gd name="connsiteY8" fmla="*/ 102987 h 238161"/>
                <a:gd name="connsiteX9" fmla="*/ 305227 w 316251"/>
                <a:gd name="connsiteY9" fmla="*/ 97773 h 238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6251" h="238161">
                  <a:moveTo>
                    <a:pt x="305227" y="97773"/>
                  </a:moveTo>
                  <a:cubicBezTo>
                    <a:pt x="312766" y="87880"/>
                    <a:pt x="316655" y="75677"/>
                    <a:pt x="316218" y="63248"/>
                  </a:cubicBezTo>
                  <a:cubicBezTo>
                    <a:pt x="316796" y="34063"/>
                    <a:pt x="297462" y="8219"/>
                    <a:pt x="269292" y="539"/>
                  </a:cubicBezTo>
                  <a:cubicBezTo>
                    <a:pt x="258907" y="-1279"/>
                    <a:pt x="248239" y="1553"/>
                    <a:pt x="240122" y="8289"/>
                  </a:cubicBezTo>
                  <a:cubicBezTo>
                    <a:pt x="191928" y="39573"/>
                    <a:pt x="28743" y="155409"/>
                    <a:pt x="2814" y="215863"/>
                  </a:cubicBezTo>
                  <a:cubicBezTo>
                    <a:pt x="-13392" y="253911"/>
                    <a:pt x="43962" y="233478"/>
                    <a:pt x="83702" y="225446"/>
                  </a:cubicBezTo>
                  <a:cubicBezTo>
                    <a:pt x="123441" y="217413"/>
                    <a:pt x="235190" y="151181"/>
                    <a:pt x="296067" y="105946"/>
                  </a:cubicBezTo>
                  <a:cubicBezTo>
                    <a:pt x="297476" y="105087"/>
                    <a:pt x="298787" y="104100"/>
                    <a:pt x="300013" y="102987"/>
                  </a:cubicBezTo>
                  <a:lnTo>
                    <a:pt x="300013" y="102987"/>
                  </a:lnTo>
                  <a:cubicBezTo>
                    <a:pt x="302000" y="101507"/>
                    <a:pt x="303747" y="99760"/>
                    <a:pt x="305227" y="97773"/>
                  </a:cubicBezTo>
                  <a:close/>
                </a:path>
              </a:pathLst>
            </a:custGeom>
            <a:solidFill>
              <a:srgbClr val="407BFF"/>
            </a:solidFill>
            <a:ln w="14078" cap="flat">
              <a:noFill/>
              <a:prstDash val="solid"/>
              <a:miter/>
            </a:ln>
          </p:spPr>
          <p:txBody>
            <a:bodyPr rtlCol="0" anchor="ctr"/>
            <a:lstStyle/>
            <a:p>
              <a:endParaRPr lang="en-IN"/>
            </a:p>
          </p:txBody>
        </p:sp>
        <p:sp>
          <p:nvSpPr>
            <p:cNvPr id="113" name="Freeform: Shape 112">
              <a:extLst>
                <a:ext uri="{FF2B5EF4-FFF2-40B4-BE49-F238E27FC236}">
                  <a16:creationId xmlns:a16="http://schemas.microsoft.com/office/drawing/2014/main" id="{54E3135B-6A3F-BE19-1B56-45D36E56B7DD}"/>
                </a:ext>
              </a:extLst>
            </p:cNvPr>
            <p:cNvSpPr/>
            <p:nvPr/>
          </p:nvSpPr>
          <p:spPr>
            <a:xfrm>
              <a:off x="5751521" y="2092635"/>
              <a:ext cx="316149" cy="238085"/>
            </a:xfrm>
            <a:custGeom>
              <a:avLst/>
              <a:gdLst>
                <a:gd name="connsiteX0" fmla="*/ 316117 w 316149"/>
                <a:gd name="connsiteY0" fmla="*/ 63428 h 238085"/>
                <a:gd name="connsiteX1" fmla="*/ 305125 w 316149"/>
                <a:gd name="connsiteY1" fmla="*/ 97812 h 238085"/>
                <a:gd name="connsiteX2" fmla="*/ 299911 w 316149"/>
                <a:gd name="connsiteY2" fmla="*/ 103026 h 238085"/>
                <a:gd name="connsiteX3" fmla="*/ 295965 w 316149"/>
                <a:gd name="connsiteY3" fmla="*/ 105986 h 238085"/>
                <a:gd name="connsiteX4" fmla="*/ 268627 w 316149"/>
                <a:gd name="connsiteY4" fmla="*/ 125432 h 238085"/>
                <a:gd name="connsiteX5" fmla="*/ 83600 w 316149"/>
                <a:gd name="connsiteY5" fmla="*/ 225485 h 238085"/>
                <a:gd name="connsiteX6" fmla="*/ 2853 w 316149"/>
                <a:gd name="connsiteY6" fmla="*/ 215903 h 238085"/>
                <a:gd name="connsiteX7" fmla="*/ 202959 w 316149"/>
                <a:gd name="connsiteY7" fmla="*/ 33553 h 238085"/>
                <a:gd name="connsiteX8" fmla="*/ 240020 w 316149"/>
                <a:gd name="connsiteY8" fmla="*/ 8329 h 238085"/>
                <a:gd name="connsiteX9" fmla="*/ 269191 w 316149"/>
                <a:gd name="connsiteY9" fmla="*/ 578 h 238085"/>
                <a:gd name="connsiteX10" fmla="*/ 316117 w 316149"/>
                <a:gd name="connsiteY10" fmla="*/ 63428 h 238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6149" h="238085">
                  <a:moveTo>
                    <a:pt x="316117" y="63428"/>
                  </a:moveTo>
                  <a:cubicBezTo>
                    <a:pt x="316553" y="75815"/>
                    <a:pt x="312664" y="87976"/>
                    <a:pt x="305125" y="97812"/>
                  </a:cubicBezTo>
                  <a:cubicBezTo>
                    <a:pt x="303716" y="99856"/>
                    <a:pt x="301954" y="101617"/>
                    <a:pt x="299911" y="103026"/>
                  </a:cubicBezTo>
                  <a:cubicBezTo>
                    <a:pt x="298685" y="104140"/>
                    <a:pt x="297374" y="105126"/>
                    <a:pt x="295965" y="105986"/>
                  </a:cubicBezTo>
                  <a:cubicBezTo>
                    <a:pt x="287651" y="112186"/>
                    <a:pt x="278491" y="118668"/>
                    <a:pt x="268627" y="125432"/>
                  </a:cubicBezTo>
                  <a:cubicBezTo>
                    <a:pt x="205777" y="167708"/>
                    <a:pt x="117280" y="218721"/>
                    <a:pt x="83600" y="225485"/>
                  </a:cubicBezTo>
                  <a:cubicBezTo>
                    <a:pt x="44002" y="233518"/>
                    <a:pt x="-13493" y="253669"/>
                    <a:pt x="2853" y="215903"/>
                  </a:cubicBezTo>
                  <a:cubicBezTo>
                    <a:pt x="23850" y="166722"/>
                    <a:pt x="136022" y="80620"/>
                    <a:pt x="202959" y="33553"/>
                  </a:cubicBezTo>
                  <a:cubicBezTo>
                    <a:pt x="218178" y="22843"/>
                    <a:pt x="231142" y="14106"/>
                    <a:pt x="240020" y="8329"/>
                  </a:cubicBezTo>
                  <a:cubicBezTo>
                    <a:pt x="248095" y="1522"/>
                    <a:pt x="258791" y="-1324"/>
                    <a:pt x="269191" y="578"/>
                  </a:cubicBezTo>
                  <a:cubicBezTo>
                    <a:pt x="294697" y="4665"/>
                    <a:pt x="315694" y="32708"/>
                    <a:pt x="316117" y="63428"/>
                  </a:cubicBezTo>
                  <a:close/>
                </a:path>
              </a:pathLst>
            </a:custGeom>
            <a:solidFill>
              <a:srgbClr val="FFFFFF">
                <a:alpha val="90000"/>
              </a:srgbClr>
            </a:solidFill>
            <a:ln w="14078" cap="flat">
              <a:noFill/>
              <a:prstDash val="solid"/>
              <a:miter/>
            </a:ln>
          </p:spPr>
          <p:txBody>
            <a:bodyPr rtlCol="0" anchor="ctr"/>
            <a:lstStyle/>
            <a:p>
              <a:endParaRPr lang="en-IN"/>
            </a:p>
          </p:txBody>
        </p:sp>
        <p:sp>
          <p:nvSpPr>
            <p:cNvPr id="114" name="Freeform: Shape 113">
              <a:extLst>
                <a:ext uri="{FF2B5EF4-FFF2-40B4-BE49-F238E27FC236}">
                  <a16:creationId xmlns:a16="http://schemas.microsoft.com/office/drawing/2014/main" id="{D67EEC5A-8DA3-98B7-28F2-221A5C2E351B}"/>
                </a:ext>
              </a:extLst>
            </p:cNvPr>
            <p:cNvSpPr/>
            <p:nvPr/>
          </p:nvSpPr>
          <p:spPr>
            <a:xfrm>
              <a:off x="5951331" y="2092635"/>
              <a:ext cx="116340" cy="125442"/>
            </a:xfrm>
            <a:custGeom>
              <a:avLst/>
              <a:gdLst>
                <a:gd name="connsiteX0" fmla="*/ 116308 w 116340"/>
                <a:gd name="connsiteY0" fmla="*/ 63428 h 125442"/>
                <a:gd name="connsiteX1" fmla="*/ 105316 w 116340"/>
                <a:gd name="connsiteY1" fmla="*/ 97812 h 125442"/>
                <a:gd name="connsiteX2" fmla="*/ 100102 w 116340"/>
                <a:gd name="connsiteY2" fmla="*/ 103026 h 125442"/>
                <a:gd name="connsiteX3" fmla="*/ 96156 w 116340"/>
                <a:gd name="connsiteY3" fmla="*/ 105986 h 125442"/>
                <a:gd name="connsiteX4" fmla="*/ 68818 w 116340"/>
                <a:gd name="connsiteY4" fmla="*/ 125432 h 125442"/>
                <a:gd name="connsiteX5" fmla="*/ 34434 w 116340"/>
                <a:gd name="connsiteY5" fmla="*/ 117118 h 125442"/>
                <a:gd name="connsiteX6" fmla="*/ 3149 w 116340"/>
                <a:gd name="connsiteY6" fmla="*/ 33553 h 125442"/>
                <a:gd name="connsiteX7" fmla="*/ 40211 w 116340"/>
                <a:gd name="connsiteY7" fmla="*/ 8329 h 125442"/>
                <a:gd name="connsiteX8" fmla="*/ 69381 w 116340"/>
                <a:gd name="connsiteY8" fmla="*/ 578 h 125442"/>
                <a:gd name="connsiteX9" fmla="*/ 116308 w 116340"/>
                <a:gd name="connsiteY9" fmla="*/ 63428 h 12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6340" h="125442">
                  <a:moveTo>
                    <a:pt x="116308" y="63428"/>
                  </a:moveTo>
                  <a:cubicBezTo>
                    <a:pt x="116744" y="75815"/>
                    <a:pt x="112855" y="87976"/>
                    <a:pt x="105316" y="97812"/>
                  </a:cubicBezTo>
                  <a:cubicBezTo>
                    <a:pt x="103907" y="99856"/>
                    <a:pt x="102145" y="101617"/>
                    <a:pt x="100102" y="103026"/>
                  </a:cubicBezTo>
                  <a:cubicBezTo>
                    <a:pt x="98876" y="104140"/>
                    <a:pt x="97565" y="105126"/>
                    <a:pt x="96156" y="105986"/>
                  </a:cubicBezTo>
                  <a:cubicBezTo>
                    <a:pt x="87842" y="112186"/>
                    <a:pt x="78682" y="118668"/>
                    <a:pt x="68818" y="125432"/>
                  </a:cubicBezTo>
                  <a:cubicBezTo>
                    <a:pt x="56840" y="125630"/>
                    <a:pt x="45002" y="122769"/>
                    <a:pt x="34434" y="117118"/>
                  </a:cubicBezTo>
                  <a:cubicBezTo>
                    <a:pt x="6377" y="99489"/>
                    <a:pt x="-6433" y="65274"/>
                    <a:pt x="3149" y="33553"/>
                  </a:cubicBezTo>
                  <a:cubicBezTo>
                    <a:pt x="18369" y="22843"/>
                    <a:pt x="31333" y="14106"/>
                    <a:pt x="40211" y="8329"/>
                  </a:cubicBezTo>
                  <a:cubicBezTo>
                    <a:pt x="48286" y="1522"/>
                    <a:pt x="58982" y="-1324"/>
                    <a:pt x="69381" y="578"/>
                  </a:cubicBezTo>
                  <a:cubicBezTo>
                    <a:pt x="94888" y="4665"/>
                    <a:pt x="115885" y="32708"/>
                    <a:pt x="116308" y="63428"/>
                  </a:cubicBezTo>
                  <a:close/>
                </a:path>
              </a:pathLst>
            </a:custGeom>
            <a:solidFill>
              <a:srgbClr val="407BFF"/>
            </a:solidFill>
            <a:ln w="14078" cap="flat">
              <a:noFill/>
              <a:prstDash val="solid"/>
              <a:miter/>
            </a:ln>
          </p:spPr>
          <p:txBody>
            <a:bodyPr rtlCol="0" anchor="ctr"/>
            <a:lstStyle/>
            <a:p>
              <a:endParaRPr lang="en-IN"/>
            </a:p>
          </p:txBody>
        </p:sp>
        <p:sp>
          <p:nvSpPr>
            <p:cNvPr id="115" name="Freeform: Shape 114">
              <a:extLst>
                <a:ext uri="{FF2B5EF4-FFF2-40B4-BE49-F238E27FC236}">
                  <a16:creationId xmlns:a16="http://schemas.microsoft.com/office/drawing/2014/main" id="{7FCD9907-A5FE-EB0F-606D-C4474ECD66EF}"/>
                </a:ext>
              </a:extLst>
            </p:cNvPr>
            <p:cNvSpPr/>
            <p:nvPr/>
          </p:nvSpPr>
          <p:spPr>
            <a:xfrm rot="-1155001">
              <a:off x="5996249" y="2097912"/>
              <a:ext cx="67077" cy="85115"/>
            </a:xfrm>
            <a:custGeom>
              <a:avLst/>
              <a:gdLst>
                <a:gd name="connsiteX0" fmla="*/ 67078 w 67077"/>
                <a:gd name="connsiteY0" fmla="*/ 42558 h 85115"/>
                <a:gd name="connsiteX1" fmla="*/ 33539 w 67077"/>
                <a:gd name="connsiteY1" fmla="*/ 85115 h 85115"/>
                <a:gd name="connsiteX2" fmla="*/ 0 w 67077"/>
                <a:gd name="connsiteY2" fmla="*/ 42558 h 85115"/>
                <a:gd name="connsiteX3" fmla="*/ 33539 w 67077"/>
                <a:gd name="connsiteY3" fmla="*/ 0 h 85115"/>
                <a:gd name="connsiteX4" fmla="*/ 67078 w 67077"/>
                <a:gd name="connsiteY4" fmla="*/ 42558 h 851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77" h="85115">
                  <a:moveTo>
                    <a:pt x="67078" y="42558"/>
                  </a:moveTo>
                  <a:cubicBezTo>
                    <a:pt x="67078" y="66061"/>
                    <a:pt x="52062" y="85115"/>
                    <a:pt x="33539" y="85115"/>
                  </a:cubicBezTo>
                  <a:cubicBezTo>
                    <a:pt x="15016" y="85115"/>
                    <a:pt x="0" y="66062"/>
                    <a:pt x="0" y="42558"/>
                  </a:cubicBezTo>
                  <a:cubicBezTo>
                    <a:pt x="0" y="19054"/>
                    <a:pt x="15016" y="0"/>
                    <a:pt x="33539" y="0"/>
                  </a:cubicBezTo>
                  <a:cubicBezTo>
                    <a:pt x="52062" y="0"/>
                    <a:pt x="67078" y="19054"/>
                    <a:pt x="67078" y="42558"/>
                  </a:cubicBezTo>
                  <a:close/>
                </a:path>
              </a:pathLst>
            </a:custGeom>
            <a:solidFill>
              <a:srgbClr val="000000">
                <a:alpha val="20000"/>
              </a:srgbClr>
            </a:solidFill>
            <a:ln w="14078" cap="flat">
              <a:noFill/>
              <a:prstDash val="solid"/>
              <a:miter/>
            </a:ln>
          </p:spPr>
          <p:txBody>
            <a:bodyPr rtlCol="0" anchor="ctr"/>
            <a:lstStyle/>
            <a:p>
              <a:endParaRPr lang="en-IN"/>
            </a:p>
          </p:txBody>
        </p:sp>
        <p:sp>
          <p:nvSpPr>
            <p:cNvPr id="116" name="Freeform: Shape 115">
              <a:extLst>
                <a:ext uri="{FF2B5EF4-FFF2-40B4-BE49-F238E27FC236}">
                  <a16:creationId xmlns:a16="http://schemas.microsoft.com/office/drawing/2014/main" id="{AADE6DF8-E5E4-FAF8-903F-1D07F6BFBDE9}"/>
                </a:ext>
              </a:extLst>
            </p:cNvPr>
            <p:cNvSpPr/>
            <p:nvPr/>
          </p:nvSpPr>
          <p:spPr>
            <a:xfrm>
              <a:off x="6016176" y="2124858"/>
              <a:ext cx="29282" cy="31124"/>
            </a:xfrm>
            <a:custGeom>
              <a:avLst/>
              <a:gdLst>
                <a:gd name="connsiteX0" fmla="*/ 3550 w 29282"/>
                <a:gd name="connsiteY0" fmla="*/ 3866 h 31124"/>
                <a:gd name="connsiteX1" fmla="*/ 29197 w 29282"/>
                <a:gd name="connsiteY1" fmla="*/ 3866 h 31124"/>
                <a:gd name="connsiteX2" fmla="*/ 11723 w 29282"/>
                <a:gd name="connsiteY2" fmla="*/ 31064 h 31124"/>
                <a:gd name="connsiteX3" fmla="*/ 1028 w 29282"/>
                <a:gd name="connsiteY3" fmla="*/ 8573 h 31124"/>
                <a:gd name="connsiteX4" fmla="*/ 3550 w 29282"/>
                <a:gd name="connsiteY4" fmla="*/ 3866 h 311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82" h="31124">
                  <a:moveTo>
                    <a:pt x="3550" y="3866"/>
                  </a:moveTo>
                  <a:cubicBezTo>
                    <a:pt x="7073" y="-784"/>
                    <a:pt x="28775" y="-1770"/>
                    <a:pt x="29197" y="3866"/>
                  </a:cubicBezTo>
                  <a:cubicBezTo>
                    <a:pt x="30325" y="20918"/>
                    <a:pt x="20038" y="32050"/>
                    <a:pt x="11723" y="31064"/>
                  </a:cubicBezTo>
                  <a:cubicBezTo>
                    <a:pt x="2549" y="27809"/>
                    <a:pt x="-2242" y="17733"/>
                    <a:pt x="1028" y="8573"/>
                  </a:cubicBezTo>
                  <a:cubicBezTo>
                    <a:pt x="1619" y="6882"/>
                    <a:pt x="2479" y="5290"/>
                    <a:pt x="3550" y="3866"/>
                  </a:cubicBezTo>
                  <a:close/>
                </a:path>
              </a:pathLst>
            </a:custGeom>
            <a:solidFill>
              <a:srgbClr val="407BFF"/>
            </a:solidFill>
            <a:ln w="14078" cap="flat">
              <a:noFill/>
              <a:prstDash val="solid"/>
              <a:miter/>
            </a:ln>
          </p:spPr>
          <p:txBody>
            <a:bodyPr rtlCol="0" anchor="ctr"/>
            <a:lstStyle/>
            <a:p>
              <a:endParaRPr lang="en-IN"/>
            </a:p>
          </p:txBody>
        </p:sp>
        <p:sp>
          <p:nvSpPr>
            <p:cNvPr id="117" name="Freeform: Shape 116">
              <a:extLst>
                <a:ext uri="{FF2B5EF4-FFF2-40B4-BE49-F238E27FC236}">
                  <a16:creationId xmlns:a16="http://schemas.microsoft.com/office/drawing/2014/main" id="{CBF05363-F591-6EF2-9591-8F53283ABBBC}"/>
                </a:ext>
              </a:extLst>
            </p:cNvPr>
            <p:cNvSpPr/>
            <p:nvPr/>
          </p:nvSpPr>
          <p:spPr>
            <a:xfrm>
              <a:off x="5765283" y="2164518"/>
              <a:ext cx="280090" cy="166248"/>
            </a:xfrm>
            <a:custGeom>
              <a:avLst/>
              <a:gdLst>
                <a:gd name="connsiteX0" fmla="*/ 1775 w 280090"/>
                <a:gd name="connsiteY0" fmla="*/ 166144 h 166248"/>
                <a:gd name="connsiteX1" fmla="*/ 228514 w 280090"/>
                <a:gd name="connsiteY1" fmla="*/ 0 h 166248"/>
                <a:gd name="connsiteX2" fmla="*/ 280090 w 280090"/>
                <a:gd name="connsiteY2" fmla="*/ 23111 h 166248"/>
                <a:gd name="connsiteX3" fmla="*/ 1775 w 280090"/>
                <a:gd name="connsiteY3" fmla="*/ 166144 h 166248"/>
              </a:gdLst>
              <a:ahLst/>
              <a:cxnLst>
                <a:cxn ang="0">
                  <a:pos x="connsiteX0" y="connsiteY0"/>
                </a:cxn>
                <a:cxn ang="0">
                  <a:pos x="connsiteX1" y="connsiteY1"/>
                </a:cxn>
                <a:cxn ang="0">
                  <a:pos x="connsiteX2" y="connsiteY2"/>
                </a:cxn>
                <a:cxn ang="0">
                  <a:pos x="connsiteX3" y="connsiteY3"/>
                </a:cxn>
              </a:cxnLst>
              <a:rect l="l" t="t" r="r" b="b"/>
              <a:pathLst>
                <a:path w="280090" h="166248">
                  <a:moveTo>
                    <a:pt x="1775" y="166144"/>
                  </a:moveTo>
                  <a:cubicBezTo>
                    <a:pt x="-23449" y="171076"/>
                    <a:pt x="228514" y="0"/>
                    <a:pt x="228514" y="0"/>
                  </a:cubicBezTo>
                  <a:cubicBezTo>
                    <a:pt x="237279" y="19757"/>
                    <a:pt x="259516" y="29720"/>
                    <a:pt x="280090" y="23111"/>
                  </a:cubicBezTo>
                  <a:cubicBezTo>
                    <a:pt x="280090" y="23111"/>
                    <a:pt x="155518" y="135846"/>
                    <a:pt x="1775" y="166144"/>
                  </a:cubicBezTo>
                  <a:close/>
                </a:path>
              </a:pathLst>
            </a:custGeom>
            <a:solidFill>
              <a:srgbClr val="000000">
                <a:alpha val="20000"/>
              </a:srgbClr>
            </a:solidFill>
            <a:ln w="14078" cap="flat">
              <a:noFill/>
              <a:prstDash val="solid"/>
              <a:miter/>
            </a:ln>
          </p:spPr>
          <p:txBody>
            <a:bodyPr rtlCol="0" anchor="ctr"/>
            <a:lstStyle/>
            <a:p>
              <a:endParaRPr lang="en-IN"/>
            </a:p>
          </p:txBody>
        </p:sp>
        <p:sp>
          <p:nvSpPr>
            <p:cNvPr id="118" name="Freeform: Shape 117">
              <a:extLst>
                <a:ext uri="{FF2B5EF4-FFF2-40B4-BE49-F238E27FC236}">
                  <a16:creationId xmlns:a16="http://schemas.microsoft.com/office/drawing/2014/main" id="{2506AB46-7B11-D0A0-4594-313EE0C1FD8A}"/>
                </a:ext>
              </a:extLst>
            </p:cNvPr>
            <p:cNvSpPr/>
            <p:nvPr/>
          </p:nvSpPr>
          <p:spPr>
            <a:xfrm>
              <a:off x="5433914" y="2140263"/>
              <a:ext cx="233260" cy="175740"/>
            </a:xfrm>
            <a:custGeom>
              <a:avLst/>
              <a:gdLst>
                <a:gd name="connsiteX0" fmla="*/ 225058 w 233260"/>
                <a:gd name="connsiteY0" fmla="*/ 72168 h 175740"/>
                <a:gd name="connsiteX1" fmla="*/ 233231 w 233260"/>
                <a:gd name="connsiteY1" fmla="*/ 46802 h 175740"/>
                <a:gd name="connsiteX2" fmla="*/ 198706 w 233260"/>
                <a:gd name="connsiteY2" fmla="*/ 440 h 175740"/>
                <a:gd name="connsiteX3" fmla="*/ 177145 w 233260"/>
                <a:gd name="connsiteY3" fmla="*/ 6076 h 175740"/>
                <a:gd name="connsiteX4" fmla="*/ 2124 w 233260"/>
                <a:gd name="connsiteY4" fmla="*/ 159256 h 175740"/>
                <a:gd name="connsiteX5" fmla="*/ 61733 w 233260"/>
                <a:gd name="connsiteY5" fmla="*/ 166301 h 175740"/>
                <a:gd name="connsiteX6" fmla="*/ 218435 w 233260"/>
                <a:gd name="connsiteY6" fmla="*/ 78227 h 175740"/>
                <a:gd name="connsiteX7" fmla="*/ 221253 w 233260"/>
                <a:gd name="connsiteY7" fmla="*/ 76113 h 175740"/>
                <a:gd name="connsiteX8" fmla="*/ 221253 w 233260"/>
                <a:gd name="connsiteY8" fmla="*/ 76113 h 175740"/>
                <a:gd name="connsiteX9" fmla="*/ 225058 w 233260"/>
                <a:gd name="connsiteY9" fmla="*/ 72168 h 175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3260" h="175740">
                  <a:moveTo>
                    <a:pt x="225058" y="72168"/>
                  </a:moveTo>
                  <a:cubicBezTo>
                    <a:pt x="230681" y="64938"/>
                    <a:pt x="233584" y="55962"/>
                    <a:pt x="233231" y="46802"/>
                  </a:cubicBezTo>
                  <a:cubicBezTo>
                    <a:pt x="233739" y="25256"/>
                    <a:pt x="219492" y="6133"/>
                    <a:pt x="198706" y="440"/>
                  </a:cubicBezTo>
                  <a:cubicBezTo>
                    <a:pt x="191040" y="-984"/>
                    <a:pt x="183135" y="1088"/>
                    <a:pt x="177145" y="6076"/>
                  </a:cubicBezTo>
                  <a:cubicBezTo>
                    <a:pt x="141493" y="29187"/>
                    <a:pt x="21148" y="114725"/>
                    <a:pt x="2124" y="159256"/>
                  </a:cubicBezTo>
                  <a:cubicBezTo>
                    <a:pt x="-9995" y="187439"/>
                    <a:pt x="32422" y="172220"/>
                    <a:pt x="61733" y="166301"/>
                  </a:cubicBezTo>
                  <a:cubicBezTo>
                    <a:pt x="91044" y="160383"/>
                    <a:pt x="173482" y="111625"/>
                    <a:pt x="218435" y="78227"/>
                  </a:cubicBezTo>
                  <a:lnTo>
                    <a:pt x="221253" y="76113"/>
                  </a:lnTo>
                  <a:lnTo>
                    <a:pt x="221253" y="76113"/>
                  </a:lnTo>
                  <a:cubicBezTo>
                    <a:pt x="222705" y="74986"/>
                    <a:pt x="223987" y="73661"/>
                    <a:pt x="225058" y="72168"/>
                  </a:cubicBezTo>
                  <a:close/>
                </a:path>
              </a:pathLst>
            </a:custGeom>
            <a:solidFill>
              <a:srgbClr val="407BFF"/>
            </a:solidFill>
            <a:ln w="14078" cap="flat">
              <a:noFill/>
              <a:prstDash val="solid"/>
              <a:miter/>
            </a:ln>
          </p:spPr>
          <p:txBody>
            <a:bodyPr rtlCol="0" anchor="ctr"/>
            <a:lstStyle/>
            <a:p>
              <a:endParaRPr lang="en-IN"/>
            </a:p>
          </p:txBody>
        </p:sp>
        <p:sp>
          <p:nvSpPr>
            <p:cNvPr id="119" name="Freeform: Shape 118">
              <a:extLst>
                <a:ext uri="{FF2B5EF4-FFF2-40B4-BE49-F238E27FC236}">
                  <a16:creationId xmlns:a16="http://schemas.microsoft.com/office/drawing/2014/main" id="{EAE61CD9-7354-34F0-C23F-44737D0ED46B}"/>
                </a:ext>
              </a:extLst>
            </p:cNvPr>
            <p:cNvSpPr/>
            <p:nvPr/>
          </p:nvSpPr>
          <p:spPr>
            <a:xfrm>
              <a:off x="5433914" y="2140430"/>
              <a:ext cx="233260" cy="175703"/>
            </a:xfrm>
            <a:custGeom>
              <a:avLst/>
              <a:gdLst>
                <a:gd name="connsiteX0" fmla="*/ 233231 w 233260"/>
                <a:gd name="connsiteY0" fmla="*/ 47058 h 175703"/>
                <a:gd name="connsiteX1" fmla="*/ 225199 w 233260"/>
                <a:gd name="connsiteY1" fmla="*/ 72423 h 175703"/>
                <a:gd name="connsiteX2" fmla="*/ 221394 w 233260"/>
                <a:gd name="connsiteY2" fmla="*/ 76369 h 175703"/>
                <a:gd name="connsiteX3" fmla="*/ 218435 w 233260"/>
                <a:gd name="connsiteY3" fmla="*/ 78483 h 175703"/>
                <a:gd name="connsiteX4" fmla="*/ 198142 w 233260"/>
                <a:gd name="connsiteY4" fmla="*/ 92575 h 175703"/>
                <a:gd name="connsiteX5" fmla="*/ 61733 w 233260"/>
                <a:gd name="connsiteY5" fmla="*/ 166276 h 175703"/>
                <a:gd name="connsiteX6" fmla="*/ 2124 w 233260"/>
                <a:gd name="connsiteY6" fmla="*/ 159230 h 175703"/>
                <a:gd name="connsiteX7" fmla="*/ 149666 w 233260"/>
                <a:gd name="connsiteY7" fmla="*/ 24793 h 175703"/>
                <a:gd name="connsiteX8" fmla="*/ 177145 w 233260"/>
                <a:gd name="connsiteY8" fmla="*/ 6050 h 175703"/>
                <a:gd name="connsiteX9" fmla="*/ 198706 w 233260"/>
                <a:gd name="connsiteY9" fmla="*/ 414 h 175703"/>
                <a:gd name="connsiteX10" fmla="*/ 233231 w 233260"/>
                <a:gd name="connsiteY10" fmla="*/ 47058 h 175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3260" h="175703">
                  <a:moveTo>
                    <a:pt x="233231" y="47058"/>
                  </a:moveTo>
                  <a:cubicBezTo>
                    <a:pt x="233584" y="56190"/>
                    <a:pt x="230737" y="65152"/>
                    <a:pt x="225199" y="72423"/>
                  </a:cubicBezTo>
                  <a:cubicBezTo>
                    <a:pt x="224072" y="73875"/>
                    <a:pt x="222803" y="75200"/>
                    <a:pt x="221394" y="76369"/>
                  </a:cubicBezTo>
                  <a:lnTo>
                    <a:pt x="218435" y="78483"/>
                  </a:lnTo>
                  <a:lnTo>
                    <a:pt x="198142" y="92575"/>
                  </a:lnTo>
                  <a:cubicBezTo>
                    <a:pt x="151921" y="124000"/>
                    <a:pt x="86534" y="161343"/>
                    <a:pt x="61733" y="166276"/>
                  </a:cubicBezTo>
                  <a:cubicBezTo>
                    <a:pt x="32422" y="172335"/>
                    <a:pt x="-9995" y="187272"/>
                    <a:pt x="2124" y="159230"/>
                  </a:cubicBezTo>
                  <a:cubicBezTo>
                    <a:pt x="17625" y="123013"/>
                    <a:pt x="100767" y="59459"/>
                    <a:pt x="149666" y="24793"/>
                  </a:cubicBezTo>
                  <a:cubicBezTo>
                    <a:pt x="160940" y="16901"/>
                    <a:pt x="170522" y="10701"/>
                    <a:pt x="177145" y="6050"/>
                  </a:cubicBezTo>
                  <a:cubicBezTo>
                    <a:pt x="183163" y="1104"/>
                    <a:pt x="191040" y="-953"/>
                    <a:pt x="198706" y="414"/>
                  </a:cubicBezTo>
                  <a:cubicBezTo>
                    <a:pt x="219604" y="6135"/>
                    <a:pt x="233866" y="25399"/>
                    <a:pt x="233231" y="47058"/>
                  </a:cubicBezTo>
                  <a:close/>
                </a:path>
              </a:pathLst>
            </a:custGeom>
            <a:solidFill>
              <a:srgbClr val="FFFFFF">
                <a:alpha val="90000"/>
              </a:srgbClr>
            </a:solidFill>
            <a:ln w="14078" cap="flat">
              <a:noFill/>
              <a:prstDash val="solid"/>
              <a:miter/>
            </a:ln>
          </p:spPr>
          <p:txBody>
            <a:bodyPr rtlCol="0" anchor="ctr"/>
            <a:lstStyle/>
            <a:p>
              <a:endParaRPr lang="en-IN"/>
            </a:p>
          </p:txBody>
        </p:sp>
        <p:sp>
          <p:nvSpPr>
            <p:cNvPr id="120" name="Freeform: Shape 119">
              <a:extLst>
                <a:ext uri="{FF2B5EF4-FFF2-40B4-BE49-F238E27FC236}">
                  <a16:creationId xmlns:a16="http://schemas.microsoft.com/office/drawing/2014/main" id="{747FE137-6474-FFDB-7C55-2CF6B9545246}"/>
                </a:ext>
              </a:extLst>
            </p:cNvPr>
            <p:cNvSpPr/>
            <p:nvPr/>
          </p:nvSpPr>
          <p:spPr>
            <a:xfrm>
              <a:off x="5581300" y="2140430"/>
              <a:ext cx="85874" cy="92585"/>
            </a:xfrm>
            <a:custGeom>
              <a:avLst/>
              <a:gdLst>
                <a:gd name="connsiteX0" fmla="*/ 85846 w 85874"/>
                <a:gd name="connsiteY0" fmla="*/ 47058 h 92585"/>
                <a:gd name="connsiteX1" fmla="*/ 77813 w 85874"/>
                <a:gd name="connsiteY1" fmla="*/ 72423 h 92585"/>
                <a:gd name="connsiteX2" fmla="*/ 74008 w 85874"/>
                <a:gd name="connsiteY2" fmla="*/ 76369 h 92585"/>
                <a:gd name="connsiteX3" fmla="*/ 71049 w 85874"/>
                <a:gd name="connsiteY3" fmla="*/ 78483 h 92585"/>
                <a:gd name="connsiteX4" fmla="*/ 50757 w 85874"/>
                <a:gd name="connsiteY4" fmla="*/ 92575 h 92585"/>
                <a:gd name="connsiteX5" fmla="*/ 25532 w 85874"/>
                <a:gd name="connsiteY5" fmla="*/ 86374 h 92585"/>
                <a:gd name="connsiteX6" fmla="*/ 2281 w 85874"/>
                <a:gd name="connsiteY6" fmla="*/ 24793 h 92585"/>
                <a:gd name="connsiteX7" fmla="*/ 29760 w 85874"/>
                <a:gd name="connsiteY7" fmla="*/ 6050 h 92585"/>
                <a:gd name="connsiteX8" fmla="*/ 51321 w 85874"/>
                <a:gd name="connsiteY8" fmla="*/ 414 h 92585"/>
                <a:gd name="connsiteX9" fmla="*/ 85846 w 85874"/>
                <a:gd name="connsiteY9" fmla="*/ 47058 h 92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5874" h="92585">
                  <a:moveTo>
                    <a:pt x="85846" y="47058"/>
                  </a:moveTo>
                  <a:cubicBezTo>
                    <a:pt x="86198" y="56190"/>
                    <a:pt x="83351" y="65152"/>
                    <a:pt x="77813" y="72423"/>
                  </a:cubicBezTo>
                  <a:cubicBezTo>
                    <a:pt x="76686" y="73875"/>
                    <a:pt x="75418" y="75200"/>
                    <a:pt x="74008" y="76369"/>
                  </a:cubicBezTo>
                  <a:lnTo>
                    <a:pt x="71049" y="78483"/>
                  </a:lnTo>
                  <a:lnTo>
                    <a:pt x="50757" y="92575"/>
                  </a:lnTo>
                  <a:cubicBezTo>
                    <a:pt x="41949" y="92758"/>
                    <a:pt x="33255" y="90616"/>
                    <a:pt x="25532" y="86374"/>
                  </a:cubicBezTo>
                  <a:cubicBezTo>
                    <a:pt x="4789" y="73424"/>
                    <a:pt x="-4723" y="48213"/>
                    <a:pt x="2281" y="24793"/>
                  </a:cubicBezTo>
                  <a:cubicBezTo>
                    <a:pt x="13554" y="16901"/>
                    <a:pt x="23137" y="10701"/>
                    <a:pt x="29760" y="6050"/>
                  </a:cubicBezTo>
                  <a:cubicBezTo>
                    <a:pt x="35777" y="1104"/>
                    <a:pt x="43655" y="-953"/>
                    <a:pt x="51321" y="414"/>
                  </a:cubicBezTo>
                  <a:cubicBezTo>
                    <a:pt x="72219" y="6135"/>
                    <a:pt x="86480" y="25399"/>
                    <a:pt x="85846" y="47058"/>
                  </a:cubicBezTo>
                  <a:close/>
                </a:path>
              </a:pathLst>
            </a:custGeom>
            <a:solidFill>
              <a:srgbClr val="407BFF"/>
            </a:solidFill>
            <a:ln w="14078" cap="flat">
              <a:noFill/>
              <a:prstDash val="solid"/>
              <a:miter/>
            </a:ln>
          </p:spPr>
          <p:txBody>
            <a:bodyPr rtlCol="0" anchor="ctr"/>
            <a:lstStyle/>
            <a:p>
              <a:endParaRPr lang="en-IN"/>
            </a:p>
          </p:txBody>
        </p:sp>
        <p:sp>
          <p:nvSpPr>
            <p:cNvPr id="121" name="Freeform: Shape 120">
              <a:extLst>
                <a:ext uri="{FF2B5EF4-FFF2-40B4-BE49-F238E27FC236}">
                  <a16:creationId xmlns:a16="http://schemas.microsoft.com/office/drawing/2014/main" id="{8AB3CF3B-3757-BC48-20B6-BD1BEFFA2092}"/>
                </a:ext>
              </a:extLst>
            </p:cNvPr>
            <p:cNvSpPr/>
            <p:nvPr/>
          </p:nvSpPr>
          <p:spPr>
            <a:xfrm>
              <a:off x="5613725" y="2145582"/>
              <a:ext cx="50899" cy="61293"/>
            </a:xfrm>
            <a:custGeom>
              <a:avLst/>
              <a:gdLst>
                <a:gd name="connsiteX0" fmla="*/ 50884 w 50899"/>
                <a:gd name="connsiteY0" fmla="*/ 34861 h 61293"/>
                <a:gd name="connsiteX1" fmla="*/ 25800 w 50899"/>
                <a:gd name="connsiteY1" fmla="*/ 61072 h 61293"/>
                <a:gd name="connsiteX2" fmla="*/ 12 w 50899"/>
                <a:gd name="connsiteY2" fmla="*/ 26547 h 61293"/>
                <a:gd name="connsiteX3" fmla="*/ 25096 w 50899"/>
                <a:gd name="connsiteY3" fmla="*/ 195 h 61293"/>
                <a:gd name="connsiteX4" fmla="*/ 50884 w 50899"/>
                <a:gd name="connsiteY4" fmla="*/ 34861 h 612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99" h="61293">
                  <a:moveTo>
                    <a:pt x="50884" y="34861"/>
                  </a:moveTo>
                  <a:cubicBezTo>
                    <a:pt x="50884" y="51630"/>
                    <a:pt x="39892" y="63045"/>
                    <a:pt x="25800" y="61072"/>
                  </a:cubicBezTo>
                  <a:cubicBezTo>
                    <a:pt x="10257" y="56915"/>
                    <a:pt x="-411" y="42625"/>
                    <a:pt x="12" y="26547"/>
                  </a:cubicBezTo>
                  <a:cubicBezTo>
                    <a:pt x="12" y="9636"/>
                    <a:pt x="11004" y="-1637"/>
                    <a:pt x="25096" y="195"/>
                  </a:cubicBezTo>
                  <a:cubicBezTo>
                    <a:pt x="40696" y="4366"/>
                    <a:pt x="51363" y="18726"/>
                    <a:pt x="50884" y="34861"/>
                  </a:cubicBezTo>
                  <a:close/>
                </a:path>
              </a:pathLst>
            </a:custGeom>
            <a:solidFill>
              <a:srgbClr val="000000">
                <a:alpha val="20000"/>
              </a:srgbClr>
            </a:solidFill>
            <a:ln w="14078" cap="flat">
              <a:noFill/>
              <a:prstDash val="solid"/>
              <a:miter/>
            </a:ln>
          </p:spPr>
          <p:txBody>
            <a:bodyPr rtlCol="0" anchor="ctr"/>
            <a:lstStyle/>
            <a:p>
              <a:endParaRPr lang="en-IN"/>
            </a:p>
          </p:txBody>
        </p:sp>
        <p:sp>
          <p:nvSpPr>
            <p:cNvPr id="122" name="Freeform: Shape 121">
              <a:extLst>
                <a:ext uri="{FF2B5EF4-FFF2-40B4-BE49-F238E27FC236}">
                  <a16:creationId xmlns:a16="http://schemas.microsoft.com/office/drawing/2014/main" id="{F697176E-D7F3-C1FA-19E0-13C8B8044AE4}"/>
                </a:ext>
              </a:extLst>
            </p:cNvPr>
            <p:cNvSpPr/>
            <p:nvPr/>
          </p:nvSpPr>
          <p:spPr>
            <a:xfrm>
              <a:off x="5629174" y="2164565"/>
              <a:ext cx="21569" cy="22999"/>
            </a:xfrm>
            <a:custGeom>
              <a:avLst/>
              <a:gdLst>
                <a:gd name="connsiteX0" fmla="*/ 2601 w 21569"/>
                <a:gd name="connsiteY0" fmla="*/ 2912 h 22999"/>
                <a:gd name="connsiteX1" fmla="*/ 21484 w 21569"/>
                <a:gd name="connsiteY1" fmla="*/ 2912 h 22999"/>
                <a:gd name="connsiteX2" fmla="*/ 8660 w 21569"/>
                <a:gd name="connsiteY2" fmla="*/ 22923 h 22999"/>
                <a:gd name="connsiteX3" fmla="*/ 741 w 21569"/>
                <a:gd name="connsiteY3" fmla="*/ 6393 h 22999"/>
                <a:gd name="connsiteX4" fmla="*/ 2601 w 21569"/>
                <a:gd name="connsiteY4" fmla="*/ 2912 h 22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9" h="22999">
                  <a:moveTo>
                    <a:pt x="2601" y="2912"/>
                  </a:moveTo>
                  <a:cubicBezTo>
                    <a:pt x="5278" y="-611"/>
                    <a:pt x="21202" y="-1315"/>
                    <a:pt x="21484" y="2912"/>
                  </a:cubicBezTo>
                  <a:cubicBezTo>
                    <a:pt x="22470" y="15313"/>
                    <a:pt x="14720" y="23909"/>
                    <a:pt x="8660" y="22923"/>
                  </a:cubicBezTo>
                  <a:cubicBezTo>
                    <a:pt x="1910" y="20542"/>
                    <a:pt x="-1641" y="13143"/>
                    <a:pt x="741" y="6393"/>
                  </a:cubicBezTo>
                  <a:cubicBezTo>
                    <a:pt x="1178" y="5139"/>
                    <a:pt x="1812" y="3969"/>
                    <a:pt x="2601" y="2912"/>
                  </a:cubicBezTo>
                  <a:close/>
                </a:path>
              </a:pathLst>
            </a:custGeom>
            <a:solidFill>
              <a:srgbClr val="407BFF"/>
            </a:solidFill>
            <a:ln w="14078" cap="flat">
              <a:noFill/>
              <a:prstDash val="solid"/>
              <a:miter/>
            </a:ln>
          </p:spPr>
          <p:txBody>
            <a:bodyPr rtlCol="0" anchor="ctr"/>
            <a:lstStyle/>
            <a:p>
              <a:endParaRPr lang="en-IN"/>
            </a:p>
          </p:txBody>
        </p:sp>
        <p:sp>
          <p:nvSpPr>
            <p:cNvPr id="123" name="Freeform: Shape 122">
              <a:extLst>
                <a:ext uri="{FF2B5EF4-FFF2-40B4-BE49-F238E27FC236}">
                  <a16:creationId xmlns:a16="http://schemas.microsoft.com/office/drawing/2014/main" id="{23A8E434-12E7-25F6-6ABB-B2AC98925DF2}"/>
                </a:ext>
              </a:extLst>
            </p:cNvPr>
            <p:cNvSpPr/>
            <p:nvPr/>
          </p:nvSpPr>
          <p:spPr>
            <a:xfrm>
              <a:off x="5449835" y="2193971"/>
              <a:ext cx="201386" cy="119432"/>
            </a:xfrm>
            <a:custGeom>
              <a:avLst/>
              <a:gdLst>
                <a:gd name="connsiteX0" fmla="*/ 1282 w 201386"/>
                <a:gd name="connsiteY0" fmla="*/ 119359 h 119432"/>
                <a:gd name="connsiteX1" fmla="*/ 164325 w 201386"/>
                <a:gd name="connsiteY1" fmla="*/ 0 h 119432"/>
                <a:gd name="connsiteX2" fmla="*/ 201387 w 201386"/>
                <a:gd name="connsiteY2" fmla="*/ 16628 h 119432"/>
                <a:gd name="connsiteX3" fmla="*/ 1282 w 201386"/>
                <a:gd name="connsiteY3" fmla="*/ 119359 h 119432"/>
              </a:gdLst>
              <a:ahLst/>
              <a:cxnLst>
                <a:cxn ang="0">
                  <a:pos x="connsiteX0" y="connsiteY0"/>
                </a:cxn>
                <a:cxn ang="0">
                  <a:pos x="connsiteX1" y="connsiteY1"/>
                </a:cxn>
                <a:cxn ang="0">
                  <a:pos x="connsiteX2" y="connsiteY2"/>
                </a:cxn>
                <a:cxn ang="0">
                  <a:pos x="connsiteX3" y="connsiteY3"/>
                </a:cxn>
              </a:cxnLst>
              <a:rect l="l" t="t" r="r" b="b"/>
              <a:pathLst>
                <a:path w="201386" h="119432">
                  <a:moveTo>
                    <a:pt x="1282" y="119359"/>
                  </a:moveTo>
                  <a:cubicBezTo>
                    <a:pt x="-16897" y="122882"/>
                    <a:pt x="164325" y="0"/>
                    <a:pt x="164325" y="0"/>
                  </a:cubicBezTo>
                  <a:cubicBezTo>
                    <a:pt x="170723" y="14092"/>
                    <a:pt x="186604" y="21208"/>
                    <a:pt x="201387" y="16628"/>
                  </a:cubicBezTo>
                  <a:cubicBezTo>
                    <a:pt x="201387" y="16628"/>
                    <a:pt x="111762" y="97657"/>
                    <a:pt x="1282" y="119359"/>
                  </a:cubicBezTo>
                  <a:close/>
                </a:path>
              </a:pathLst>
            </a:custGeom>
            <a:solidFill>
              <a:srgbClr val="000000">
                <a:alpha val="20000"/>
              </a:srgbClr>
            </a:solidFill>
            <a:ln w="14078" cap="flat">
              <a:noFill/>
              <a:prstDash val="solid"/>
              <a:miter/>
            </a:ln>
          </p:spPr>
          <p:txBody>
            <a:bodyPr rtlCol="0" anchor="ctr"/>
            <a:lstStyle/>
            <a:p>
              <a:endParaRPr lang="en-IN"/>
            </a:p>
          </p:txBody>
        </p:sp>
        <p:sp>
          <p:nvSpPr>
            <p:cNvPr id="124" name="Freeform: Shape 123">
              <a:extLst>
                <a:ext uri="{FF2B5EF4-FFF2-40B4-BE49-F238E27FC236}">
                  <a16:creationId xmlns:a16="http://schemas.microsoft.com/office/drawing/2014/main" id="{59D58564-8211-A764-B1E4-09BB2CCB603A}"/>
                </a:ext>
              </a:extLst>
            </p:cNvPr>
            <p:cNvSpPr/>
            <p:nvPr/>
          </p:nvSpPr>
          <p:spPr>
            <a:xfrm>
              <a:off x="5108401" y="2564729"/>
              <a:ext cx="481380" cy="98643"/>
            </a:xfrm>
            <a:custGeom>
              <a:avLst/>
              <a:gdLst>
                <a:gd name="connsiteX0" fmla="*/ 0 w 481380"/>
                <a:gd name="connsiteY0" fmla="*/ 98643 h 98643"/>
                <a:gd name="connsiteX1" fmla="*/ 325523 w 481380"/>
                <a:gd name="connsiteY1" fmla="*/ 75110 h 98643"/>
                <a:gd name="connsiteX2" fmla="*/ 481380 w 481380"/>
                <a:gd name="connsiteY2" fmla="*/ 0 h 98643"/>
                <a:gd name="connsiteX3" fmla="*/ 69896 w 481380"/>
                <a:gd name="connsiteY3" fmla="*/ 50026 h 98643"/>
                <a:gd name="connsiteX4" fmla="*/ 31707 w 481380"/>
                <a:gd name="connsiteY4" fmla="*/ 68205 h 98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380" h="98643">
                  <a:moveTo>
                    <a:pt x="0" y="98643"/>
                  </a:moveTo>
                  <a:lnTo>
                    <a:pt x="325523" y="75110"/>
                  </a:lnTo>
                  <a:lnTo>
                    <a:pt x="481380" y="0"/>
                  </a:lnTo>
                  <a:lnTo>
                    <a:pt x="69896" y="50026"/>
                  </a:lnTo>
                  <a:cubicBezTo>
                    <a:pt x="55550" y="51830"/>
                    <a:pt x="42149" y="58200"/>
                    <a:pt x="31707" y="68205"/>
                  </a:cubicBezTo>
                  <a:close/>
                </a:path>
              </a:pathLst>
            </a:custGeom>
            <a:solidFill>
              <a:srgbClr val="407BFF"/>
            </a:solidFill>
            <a:ln w="14078" cap="flat">
              <a:noFill/>
              <a:prstDash val="solid"/>
              <a:miter/>
            </a:ln>
          </p:spPr>
          <p:txBody>
            <a:bodyPr rtlCol="0" anchor="ctr"/>
            <a:lstStyle/>
            <a:p>
              <a:endParaRPr lang="en-IN"/>
            </a:p>
          </p:txBody>
        </p:sp>
        <p:sp>
          <p:nvSpPr>
            <p:cNvPr id="125" name="Freeform: Shape 124">
              <a:extLst>
                <a:ext uri="{FF2B5EF4-FFF2-40B4-BE49-F238E27FC236}">
                  <a16:creationId xmlns:a16="http://schemas.microsoft.com/office/drawing/2014/main" id="{B1D4CA70-2D0B-7B59-C630-9DA623E345B9}"/>
                </a:ext>
              </a:extLst>
            </p:cNvPr>
            <p:cNvSpPr/>
            <p:nvPr/>
          </p:nvSpPr>
          <p:spPr>
            <a:xfrm>
              <a:off x="5108683" y="2571633"/>
              <a:ext cx="440091" cy="92866"/>
            </a:xfrm>
            <a:custGeom>
              <a:avLst/>
              <a:gdLst>
                <a:gd name="connsiteX0" fmla="*/ 437695 w 440091"/>
                <a:gd name="connsiteY0" fmla="*/ 13952 h 92866"/>
                <a:gd name="connsiteX1" fmla="*/ 436145 w 440091"/>
                <a:gd name="connsiteY1" fmla="*/ 15079 h 92866"/>
                <a:gd name="connsiteX2" fmla="*/ 325101 w 440091"/>
                <a:gd name="connsiteY2" fmla="*/ 68629 h 92866"/>
                <a:gd name="connsiteX3" fmla="*/ 14092 w 440091"/>
                <a:gd name="connsiteY3" fmla="*/ 91739 h 92866"/>
                <a:gd name="connsiteX4" fmla="*/ 0 w 440091"/>
                <a:gd name="connsiteY4" fmla="*/ 92867 h 92866"/>
                <a:gd name="connsiteX5" fmla="*/ 31848 w 440091"/>
                <a:gd name="connsiteY5" fmla="*/ 62146 h 92866"/>
                <a:gd name="connsiteX6" fmla="*/ 69896 w 440091"/>
                <a:gd name="connsiteY6" fmla="*/ 43968 h 92866"/>
                <a:gd name="connsiteX7" fmla="*/ 431776 w 440091"/>
                <a:gd name="connsiteY7" fmla="*/ 1 h 92866"/>
                <a:gd name="connsiteX8" fmla="*/ 440091 w 440091"/>
                <a:gd name="connsiteY8" fmla="*/ 8033 h 92866"/>
                <a:gd name="connsiteX9" fmla="*/ 437695 w 440091"/>
                <a:gd name="connsiteY9" fmla="*/ 13952 h 92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0091" h="92866">
                  <a:moveTo>
                    <a:pt x="437695" y="13952"/>
                  </a:moveTo>
                  <a:cubicBezTo>
                    <a:pt x="437272" y="14445"/>
                    <a:pt x="436751" y="14840"/>
                    <a:pt x="436145" y="15079"/>
                  </a:cubicBezTo>
                  <a:lnTo>
                    <a:pt x="325101" y="68629"/>
                  </a:lnTo>
                  <a:lnTo>
                    <a:pt x="14092" y="91739"/>
                  </a:lnTo>
                  <a:lnTo>
                    <a:pt x="0" y="92867"/>
                  </a:lnTo>
                  <a:lnTo>
                    <a:pt x="31848" y="62146"/>
                  </a:lnTo>
                  <a:cubicBezTo>
                    <a:pt x="42233" y="52127"/>
                    <a:pt x="55579" y="45743"/>
                    <a:pt x="69896" y="43968"/>
                  </a:cubicBezTo>
                  <a:lnTo>
                    <a:pt x="431776" y="1"/>
                  </a:lnTo>
                  <a:cubicBezTo>
                    <a:pt x="436286" y="-70"/>
                    <a:pt x="440006" y="3524"/>
                    <a:pt x="440091" y="8033"/>
                  </a:cubicBezTo>
                  <a:cubicBezTo>
                    <a:pt x="440119" y="10246"/>
                    <a:pt x="439259" y="12388"/>
                    <a:pt x="437695" y="13952"/>
                  </a:cubicBezTo>
                  <a:close/>
                </a:path>
              </a:pathLst>
            </a:custGeom>
            <a:solidFill>
              <a:srgbClr val="407BFF"/>
            </a:solidFill>
            <a:ln w="14078" cap="flat">
              <a:noFill/>
              <a:prstDash val="solid"/>
              <a:miter/>
            </a:ln>
          </p:spPr>
          <p:txBody>
            <a:bodyPr rtlCol="0" anchor="ctr"/>
            <a:lstStyle/>
            <a:p>
              <a:endParaRPr lang="en-IN"/>
            </a:p>
          </p:txBody>
        </p:sp>
        <p:sp>
          <p:nvSpPr>
            <p:cNvPr id="126" name="Freeform: Shape 125">
              <a:extLst>
                <a:ext uri="{FF2B5EF4-FFF2-40B4-BE49-F238E27FC236}">
                  <a16:creationId xmlns:a16="http://schemas.microsoft.com/office/drawing/2014/main" id="{4D6C6260-E2D6-FBA9-6609-DF9240710103}"/>
                </a:ext>
              </a:extLst>
            </p:cNvPr>
            <p:cNvSpPr/>
            <p:nvPr/>
          </p:nvSpPr>
          <p:spPr>
            <a:xfrm>
              <a:off x="5122775" y="2584270"/>
              <a:ext cx="423603" cy="79102"/>
            </a:xfrm>
            <a:custGeom>
              <a:avLst/>
              <a:gdLst>
                <a:gd name="connsiteX0" fmla="*/ 423603 w 423603"/>
                <a:gd name="connsiteY0" fmla="*/ 1315 h 79102"/>
                <a:gd name="connsiteX1" fmla="*/ 422053 w 423603"/>
                <a:gd name="connsiteY1" fmla="*/ 2442 h 79102"/>
                <a:gd name="connsiteX2" fmla="*/ 311009 w 423603"/>
                <a:gd name="connsiteY2" fmla="*/ 55992 h 79102"/>
                <a:gd name="connsiteX3" fmla="*/ 0 w 423603"/>
                <a:gd name="connsiteY3" fmla="*/ 79102 h 79102"/>
                <a:gd name="connsiteX4" fmla="*/ 17474 w 423603"/>
                <a:gd name="connsiteY4" fmla="*/ 62474 h 79102"/>
                <a:gd name="connsiteX5" fmla="*/ 55522 w 423603"/>
                <a:gd name="connsiteY5" fmla="*/ 44295 h 79102"/>
                <a:gd name="connsiteX6" fmla="*/ 417403 w 423603"/>
                <a:gd name="connsiteY6" fmla="*/ 187 h 79102"/>
                <a:gd name="connsiteX7" fmla="*/ 423603 w 423603"/>
                <a:gd name="connsiteY7" fmla="*/ 1315 h 79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3603" h="79102">
                  <a:moveTo>
                    <a:pt x="423603" y="1315"/>
                  </a:moveTo>
                  <a:cubicBezTo>
                    <a:pt x="423180" y="1808"/>
                    <a:pt x="422659" y="2203"/>
                    <a:pt x="422053" y="2442"/>
                  </a:cubicBezTo>
                  <a:lnTo>
                    <a:pt x="311009" y="55992"/>
                  </a:lnTo>
                  <a:lnTo>
                    <a:pt x="0" y="79102"/>
                  </a:lnTo>
                  <a:lnTo>
                    <a:pt x="17474" y="62474"/>
                  </a:lnTo>
                  <a:cubicBezTo>
                    <a:pt x="27817" y="52398"/>
                    <a:pt x="41191" y="46014"/>
                    <a:pt x="55522" y="44295"/>
                  </a:cubicBezTo>
                  <a:lnTo>
                    <a:pt x="417403" y="187"/>
                  </a:lnTo>
                  <a:cubicBezTo>
                    <a:pt x="419531" y="-277"/>
                    <a:pt x="421771" y="131"/>
                    <a:pt x="423603" y="1315"/>
                  </a:cubicBezTo>
                  <a:close/>
                </a:path>
              </a:pathLst>
            </a:custGeom>
            <a:solidFill>
              <a:srgbClr val="000000">
                <a:alpha val="20000"/>
              </a:srgbClr>
            </a:solidFill>
            <a:ln w="14078" cap="flat">
              <a:noFill/>
              <a:prstDash val="solid"/>
              <a:miter/>
            </a:ln>
          </p:spPr>
          <p:txBody>
            <a:bodyPr rtlCol="0" anchor="ctr"/>
            <a:lstStyle/>
            <a:p>
              <a:endParaRPr lang="en-IN"/>
            </a:p>
          </p:txBody>
        </p:sp>
      </p:grpSp>
      <p:grpSp>
        <p:nvGrpSpPr>
          <p:cNvPr id="127" name="Graphic 2">
            <a:extLst>
              <a:ext uri="{FF2B5EF4-FFF2-40B4-BE49-F238E27FC236}">
                <a16:creationId xmlns:a16="http://schemas.microsoft.com/office/drawing/2014/main" id="{433024E2-EF76-3FB3-0D76-CA88F73A5CC9}"/>
              </a:ext>
            </a:extLst>
          </p:cNvPr>
          <p:cNvGrpSpPr/>
          <p:nvPr/>
        </p:nvGrpSpPr>
        <p:grpSpPr>
          <a:xfrm>
            <a:off x="3910757" y="2281066"/>
            <a:ext cx="1711120" cy="3515276"/>
            <a:chOff x="3891909" y="2378387"/>
            <a:chExt cx="1711120" cy="3515276"/>
          </a:xfrm>
        </p:grpSpPr>
        <p:sp>
          <p:nvSpPr>
            <p:cNvPr id="128" name="Freeform: Shape 127">
              <a:extLst>
                <a:ext uri="{FF2B5EF4-FFF2-40B4-BE49-F238E27FC236}">
                  <a16:creationId xmlns:a16="http://schemas.microsoft.com/office/drawing/2014/main" id="{ADEC3BDC-AD73-6FBA-5D95-774E2881EC13}"/>
                </a:ext>
              </a:extLst>
            </p:cNvPr>
            <p:cNvSpPr/>
            <p:nvPr/>
          </p:nvSpPr>
          <p:spPr>
            <a:xfrm>
              <a:off x="4893922" y="3801295"/>
              <a:ext cx="213633" cy="818881"/>
            </a:xfrm>
            <a:custGeom>
              <a:avLst/>
              <a:gdLst>
                <a:gd name="connsiteX0" fmla="*/ 213634 w 213633"/>
                <a:gd name="connsiteY0" fmla="*/ 818881 h 818881"/>
                <a:gd name="connsiteX1" fmla="*/ 0 w 213633"/>
                <a:gd name="connsiteY1" fmla="*/ 818881 h 818881"/>
                <a:gd name="connsiteX2" fmla="*/ 0 w 213633"/>
                <a:gd name="connsiteY2" fmla="*/ 0 h 818881"/>
                <a:gd name="connsiteX3" fmla="*/ 213634 w 213633"/>
                <a:gd name="connsiteY3" fmla="*/ 0 h 818881"/>
                <a:gd name="connsiteX4" fmla="*/ 41149 w 213633"/>
                <a:gd name="connsiteY4" fmla="*/ 777733 h 818881"/>
                <a:gd name="connsiteX5" fmla="*/ 172485 w 213633"/>
                <a:gd name="connsiteY5" fmla="*/ 777733 h 818881"/>
                <a:gd name="connsiteX6" fmla="*/ 172485 w 213633"/>
                <a:gd name="connsiteY6" fmla="*/ 41149 h 818881"/>
                <a:gd name="connsiteX7" fmla="*/ 41149 w 213633"/>
                <a:gd name="connsiteY7" fmla="*/ 41149 h 818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3633" h="818881">
                  <a:moveTo>
                    <a:pt x="213634" y="818881"/>
                  </a:moveTo>
                  <a:lnTo>
                    <a:pt x="0" y="818881"/>
                  </a:lnTo>
                  <a:lnTo>
                    <a:pt x="0" y="0"/>
                  </a:lnTo>
                  <a:lnTo>
                    <a:pt x="213634" y="0"/>
                  </a:lnTo>
                  <a:close/>
                  <a:moveTo>
                    <a:pt x="41149" y="777733"/>
                  </a:moveTo>
                  <a:lnTo>
                    <a:pt x="172485" y="777733"/>
                  </a:lnTo>
                  <a:lnTo>
                    <a:pt x="172485" y="41149"/>
                  </a:lnTo>
                  <a:lnTo>
                    <a:pt x="41149" y="41149"/>
                  </a:lnTo>
                  <a:close/>
                </a:path>
              </a:pathLst>
            </a:custGeom>
            <a:solidFill>
              <a:srgbClr val="263238"/>
            </a:solidFill>
            <a:ln w="14078" cap="flat">
              <a:noFill/>
              <a:prstDash val="solid"/>
              <a:miter/>
            </a:ln>
          </p:spPr>
          <p:txBody>
            <a:bodyPr rtlCol="0" anchor="ctr"/>
            <a:lstStyle/>
            <a:p>
              <a:endParaRPr lang="en-IN"/>
            </a:p>
          </p:txBody>
        </p:sp>
        <p:sp>
          <p:nvSpPr>
            <p:cNvPr id="129" name="Freeform: Shape 128">
              <a:extLst>
                <a:ext uri="{FF2B5EF4-FFF2-40B4-BE49-F238E27FC236}">
                  <a16:creationId xmlns:a16="http://schemas.microsoft.com/office/drawing/2014/main" id="{CA587E48-61F0-19AA-02ED-B5AFE99CD4CE}"/>
                </a:ext>
              </a:extLst>
            </p:cNvPr>
            <p:cNvSpPr/>
            <p:nvPr/>
          </p:nvSpPr>
          <p:spPr>
            <a:xfrm>
              <a:off x="4867711" y="5783464"/>
              <a:ext cx="137114" cy="109635"/>
            </a:xfrm>
            <a:custGeom>
              <a:avLst/>
              <a:gdLst>
                <a:gd name="connsiteX0" fmla="*/ 82297 w 137114"/>
                <a:gd name="connsiteY0" fmla="*/ 0 h 109635"/>
                <a:gd name="connsiteX1" fmla="*/ 54818 w 137114"/>
                <a:gd name="connsiteY1" fmla="*/ 0 h 109635"/>
                <a:gd name="connsiteX2" fmla="*/ 0 w 137114"/>
                <a:gd name="connsiteY2" fmla="*/ 54817 h 109635"/>
                <a:gd name="connsiteX3" fmla="*/ 54818 w 137114"/>
                <a:gd name="connsiteY3" fmla="*/ 109635 h 109635"/>
                <a:gd name="connsiteX4" fmla="*/ 82297 w 137114"/>
                <a:gd name="connsiteY4" fmla="*/ 109635 h 109635"/>
                <a:gd name="connsiteX5" fmla="*/ 137115 w 137114"/>
                <a:gd name="connsiteY5" fmla="*/ 54817 h 109635"/>
                <a:gd name="connsiteX6" fmla="*/ 82297 w 137114"/>
                <a:gd name="connsiteY6" fmla="*/ 0 h 109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14" h="109635">
                  <a:moveTo>
                    <a:pt x="82297" y="0"/>
                  </a:moveTo>
                  <a:lnTo>
                    <a:pt x="54818" y="0"/>
                  </a:lnTo>
                  <a:cubicBezTo>
                    <a:pt x="24548" y="0"/>
                    <a:pt x="0" y="24548"/>
                    <a:pt x="0" y="54817"/>
                  </a:cubicBezTo>
                  <a:cubicBezTo>
                    <a:pt x="0" y="85087"/>
                    <a:pt x="24548" y="109635"/>
                    <a:pt x="54818" y="109635"/>
                  </a:cubicBezTo>
                  <a:lnTo>
                    <a:pt x="82297" y="109635"/>
                  </a:lnTo>
                  <a:cubicBezTo>
                    <a:pt x="112566" y="109635"/>
                    <a:pt x="137115" y="85087"/>
                    <a:pt x="137115" y="54817"/>
                  </a:cubicBezTo>
                  <a:cubicBezTo>
                    <a:pt x="137115" y="24548"/>
                    <a:pt x="112566" y="0"/>
                    <a:pt x="82297" y="0"/>
                  </a:cubicBezTo>
                  <a:close/>
                </a:path>
              </a:pathLst>
            </a:custGeom>
            <a:solidFill>
              <a:srgbClr val="263238"/>
            </a:solidFill>
            <a:ln w="14078" cap="flat">
              <a:noFill/>
              <a:prstDash val="solid"/>
              <a:miter/>
            </a:ln>
          </p:spPr>
          <p:txBody>
            <a:bodyPr rtlCol="0" anchor="ctr"/>
            <a:lstStyle/>
            <a:p>
              <a:endParaRPr lang="en-IN"/>
            </a:p>
          </p:txBody>
        </p:sp>
        <p:sp>
          <p:nvSpPr>
            <p:cNvPr id="130" name="Freeform: Shape 129">
              <a:extLst>
                <a:ext uri="{FF2B5EF4-FFF2-40B4-BE49-F238E27FC236}">
                  <a16:creationId xmlns:a16="http://schemas.microsoft.com/office/drawing/2014/main" id="{28E618E8-B9F1-13FD-8A0B-4F7F7055B300}"/>
                </a:ext>
              </a:extLst>
            </p:cNvPr>
            <p:cNvSpPr/>
            <p:nvPr/>
          </p:nvSpPr>
          <p:spPr>
            <a:xfrm>
              <a:off x="4893077" y="5780928"/>
              <a:ext cx="112735" cy="112735"/>
            </a:xfrm>
            <a:custGeom>
              <a:avLst/>
              <a:gdLst>
                <a:gd name="connsiteX0" fmla="*/ 112735 w 112735"/>
                <a:gd name="connsiteY0" fmla="*/ 56368 h 112735"/>
                <a:gd name="connsiteX1" fmla="*/ 56368 w 112735"/>
                <a:gd name="connsiteY1" fmla="*/ 112735 h 112735"/>
                <a:gd name="connsiteX2" fmla="*/ 0 w 112735"/>
                <a:gd name="connsiteY2" fmla="*/ 56368 h 112735"/>
                <a:gd name="connsiteX3" fmla="*/ 56368 w 112735"/>
                <a:gd name="connsiteY3" fmla="*/ 0 h 112735"/>
                <a:gd name="connsiteX4" fmla="*/ 112735 w 112735"/>
                <a:gd name="connsiteY4" fmla="*/ 56368 h 1127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735" h="112735">
                  <a:moveTo>
                    <a:pt x="112735" y="56368"/>
                  </a:moveTo>
                  <a:cubicBezTo>
                    <a:pt x="112735" y="87497"/>
                    <a:pt x="87497" y="112735"/>
                    <a:pt x="56368" y="112735"/>
                  </a:cubicBezTo>
                  <a:cubicBezTo>
                    <a:pt x="25239" y="112735"/>
                    <a:pt x="0" y="87497"/>
                    <a:pt x="0" y="56368"/>
                  </a:cubicBezTo>
                  <a:cubicBezTo>
                    <a:pt x="0" y="25238"/>
                    <a:pt x="25239" y="0"/>
                    <a:pt x="56368" y="0"/>
                  </a:cubicBezTo>
                  <a:cubicBezTo>
                    <a:pt x="87497" y="0"/>
                    <a:pt x="112735" y="25238"/>
                    <a:pt x="112735" y="56368"/>
                  </a:cubicBezTo>
                  <a:close/>
                </a:path>
              </a:pathLst>
            </a:custGeom>
            <a:solidFill>
              <a:srgbClr val="FFFFFF">
                <a:alpha val="10000"/>
              </a:srgbClr>
            </a:solidFill>
            <a:ln w="14078" cap="flat">
              <a:noFill/>
              <a:prstDash val="solid"/>
              <a:miter/>
            </a:ln>
          </p:spPr>
          <p:txBody>
            <a:bodyPr rtlCol="0" anchor="ctr"/>
            <a:lstStyle/>
            <a:p>
              <a:endParaRPr lang="en-IN"/>
            </a:p>
          </p:txBody>
        </p:sp>
        <p:sp>
          <p:nvSpPr>
            <p:cNvPr id="131" name="Freeform: Shape 130">
              <a:extLst>
                <a:ext uri="{FF2B5EF4-FFF2-40B4-BE49-F238E27FC236}">
                  <a16:creationId xmlns:a16="http://schemas.microsoft.com/office/drawing/2014/main" id="{94528831-0BE7-E0FD-37C9-D6564ABDD149}"/>
                </a:ext>
              </a:extLst>
            </p:cNvPr>
            <p:cNvSpPr/>
            <p:nvPr/>
          </p:nvSpPr>
          <p:spPr>
            <a:xfrm>
              <a:off x="5018495" y="5783464"/>
              <a:ext cx="136973" cy="109635"/>
            </a:xfrm>
            <a:custGeom>
              <a:avLst/>
              <a:gdLst>
                <a:gd name="connsiteX0" fmla="*/ 82156 w 136973"/>
                <a:gd name="connsiteY0" fmla="*/ 0 h 109635"/>
                <a:gd name="connsiteX1" fmla="*/ 54818 w 136973"/>
                <a:gd name="connsiteY1" fmla="*/ 0 h 109635"/>
                <a:gd name="connsiteX2" fmla="*/ 0 w 136973"/>
                <a:gd name="connsiteY2" fmla="*/ 54817 h 109635"/>
                <a:gd name="connsiteX3" fmla="*/ 54818 w 136973"/>
                <a:gd name="connsiteY3" fmla="*/ 109635 h 109635"/>
                <a:gd name="connsiteX4" fmla="*/ 82156 w 136973"/>
                <a:gd name="connsiteY4" fmla="*/ 109635 h 109635"/>
                <a:gd name="connsiteX5" fmla="*/ 136973 w 136973"/>
                <a:gd name="connsiteY5" fmla="*/ 54817 h 109635"/>
                <a:gd name="connsiteX6" fmla="*/ 82156 w 136973"/>
                <a:gd name="connsiteY6" fmla="*/ 0 h 109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973" h="109635">
                  <a:moveTo>
                    <a:pt x="82156" y="0"/>
                  </a:moveTo>
                  <a:lnTo>
                    <a:pt x="54818" y="0"/>
                  </a:lnTo>
                  <a:cubicBezTo>
                    <a:pt x="24548" y="0"/>
                    <a:pt x="0" y="24548"/>
                    <a:pt x="0" y="54817"/>
                  </a:cubicBezTo>
                  <a:cubicBezTo>
                    <a:pt x="0" y="85087"/>
                    <a:pt x="24548" y="109635"/>
                    <a:pt x="54818" y="109635"/>
                  </a:cubicBezTo>
                  <a:lnTo>
                    <a:pt x="82156" y="109635"/>
                  </a:lnTo>
                  <a:cubicBezTo>
                    <a:pt x="112425" y="109635"/>
                    <a:pt x="136973" y="85087"/>
                    <a:pt x="136973" y="54817"/>
                  </a:cubicBezTo>
                  <a:cubicBezTo>
                    <a:pt x="136973" y="24548"/>
                    <a:pt x="112425" y="0"/>
                    <a:pt x="82156" y="0"/>
                  </a:cubicBezTo>
                  <a:close/>
                </a:path>
              </a:pathLst>
            </a:custGeom>
            <a:solidFill>
              <a:srgbClr val="263238"/>
            </a:solidFill>
            <a:ln w="14078" cap="flat">
              <a:noFill/>
              <a:prstDash val="solid"/>
              <a:miter/>
            </a:ln>
          </p:spPr>
          <p:txBody>
            <a:bodyPr rtlCol="0" anchor="ctr"/>
            <a:lstStyle/>
            <a:p>
              <a:endParaRPr lang="en-IN"/>
            </a:p>
          </p:txBody>
        </p:sp>
        <p:sp>
          <p:nvSpPr>
            <p:cNvPr id="132" name="Freeform: Shape 131">
              <a:extLst>
                <a:ext uri="{FF2B5EF4-FFF2-40B4-BE49-F238E27FC236}">
                  <a16:creationId xmlns:a16="http://schemas.microsoft.com/office/drawing/2014/main" id="{7FB66729-3848-21E4-5B8C-53186ACD937F}"/>
                </a:ext>
              </a:extLst>
            </p:cNvPr>
            <p:cNvSpPr/>
            <p:nvPr/>
          </p:nvSpPr>
          <p:spPr>
            <a:xfrm>
              <a:off x="5043860" y="5780928"/>
              <a:ext cx="112735" cy="112735"/>
            </a:xfrm>
            <a:custGeom>
              <a:avLst/>
              <a:gdLst>
                <a:gd name="connsiteX0" fmla="*/ 112735 w 112735"/>
                <a:gd name="connsiteY0" fmla="*/ 56368 h 112735"/>
                <a:gd name="connsiteX1" fmla="*/ 56368 w 112735"/>
                <a:gd name="connsiteY1" fmla="*/ 112735 h 112735"/>
                <a:gd name="connsiteX2" fmla="*/ 0 w 112735"/>
                <a:gd name="connsiteY2" fmla="*/ 56368 h 112735"/>
                <a:gd name="connsiteX3" fmla="*/ 56368 w 112735"/>
                <a:gd name="connsiteY3" fmla="*/ 0 h 112735"/>
                <a:gd name="connsiteX4" fmla="*/ 112735 w 112735"/>
                <a:gd name="connsiteY4" fmla="*/ 56368 h 1127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735" h="112735">
                  <a:moveTo>
                    <a:pt x="112735" y="56368"/>
                  </a:moveTo>
                  <a:cubicBezTo>
                    <a:pt x="112735" y="87497"/>
                    <a:pt x="87497" y="112735"/>
                    <a:pt x="56368" y="112735"/>
                  </a:cubicBezTo>
                  <a:cubicBezTo>
                    <a:pt x="25239" y="112735"/>
                    <a:pt x="0" y="87497"/>
                    <a:pt x="0" y="56368"/>
                  </a:cubicBezTo>
                  <a:cubicBezTo>
                    <a:pt x="0" y="25238"/>
                    <a:pt x="25239" y="0"/>
                    <a:pt x="56368" y="0"/>
                  </a:cubicBezTo>
                  <a:cubicBezTo>
                    <a:pt x="87497" y="0"/>
                    <a:pt x="112735" y="25238"/>
                    <a:pt x="112735" y="56368"/>
                  </a:cubicBezTo>
                  <a:close/>
                </a:path>
              </a:pathLst>
            </a:custGeom>
            <a:solidFill>
              <a:srgbClr val="FFFFFF">
                <a:alpha val="20000"/>
              </a:srgbClr>
            </a:solidFill>
            <a:ln w="14078" cap="flat">
              <a:noFill/>
              <a:prstDash val="solid"/>
              <a:miter/>
            </a:ln>
          </p:spPr>
          <p:txBody>
            <a:bodyPr rtlCol="0" anchor="ctr"/>
            <a:lstStyle/>
            <a:p>
              <a:endParaRPr lang="en-IN"/>
            </a:p>
          </p:txBody>
        </p:sp>
        <p:sp>
          <p:nvSpPr>
            <p:cNvPr id="133" name="Freeform: Shape 132">
              <a:extLst>
                <a:ext uri="{FF2B5EF4-FFF2-40B4-BE49-F238E27FC236}">
                  <a16:creationId xmlns:a16="http://schemas.microsoft.com/office/drawing/2014/main" id="{141D52C8-CBB9-9AB0-80DB-A3DFC582F295}"/>
                </a:ext>
              </a:extLst>
            </p:cNvPr>
            <p:cNvSpPr/>
            <p:nvPr/>
          </p:nvSpPr>
          <p:spPr>
            <a:xfrm>
              <a:off x="4945358" y="4454314"/>
              <a:ext cx="657671" cy="1328727"/>
            </a:xfrm>
            <a:custGeom>
              <a:avLst/>
              <a:gdLst>
                <a:gd name="connsiteX0" fmla="*/ 657670 w 657671"/>
                <a:gd name="connsiteY0" fmla="*/ 176149 h 1328727"/>
                <a:gd name="connsiteX1" fmla="*/ 657670 w 657671"/>
                <a:gd name="connsiteY1" fmla="*/ 1145532 h 1328727"/>
                <a:gd name="connsiteX2" fmla="*/ 482930 w 657671"/>
                <a:gd name="connsiteY2" fmla="*/ 1328727 h 1328727"/>
                <a:gd name="connsiteX3" fmla="*/ 0 w 657671"/>
                <a:gd name="connsiteY3" fmla="*/ 1328727 h 1328727"/>
                <a:gd name="connsiteX4" fmla="*/ 0 w 657671"/>
                <a:gd name="connsiteY4" fmla="*/ 0 h 1328727"/>
                <a:gd name="connsiteX5" fmla="*/ 482930 w 657671"/>
                <a:gd name="connsiteY5" fmla="*/ 0 h 1328727"/>
                <a:gd name="connsiteX6" fmla="*/ 657670 w 657671"/>
                <a:gd name="connsiteY6" fmla="*/ 176149 h 1328727"/>
                <a:gd name="connsiteX7" fmla="*/ 657670 w 657671"/>
                <a:gd name="connsiteY7" fmla="*/ 176149 h 1328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7671" h="1328727">
                  <a:moveTo>
                    <a:pt x="657670" y="176149"/>
                  </a:moveTo>
                  <a:lnTo>
                    <a:pt x="657670" y="1145532"/>
                  </a:lnTo>
                  <a:cubicBezTo>
                    <a:pt x="657670" y="1242062"/>
                    <a:pt x="579460" y="1328727"/>
                    <a:pt x="482930" y="1328727"/>
                  </a:cubicBezTo>
                  <a:lnTo>
                    <a:pt x="0" y="1328727"/>
                  </a:lnTo>
                  <a:lnTo>
                    <a:pt x="0" y="0"/>
                  </a:lnTo>
                  <a:lnTo>
                    <a:pt x="482930" y="0"/>
                  </a:lnTo>
                  <a:cubicBezTo>
                    <a:pt x="579826" y="395"/>
                    <a:pt x="658064" y="79253"/>
                    <a:pt x="657670" y="176149"/>
                  </a:cubicBezTo>
                  <a:cubicBezTo>
                    <a:pt x="657670" y="176149"/>
                    <a:pt x="657670" y="176149"/>
                    <a:pt x="657670" y="176149"/>
                  </a:cubicBezTo>
                  <a:close/>
                </a:path>
              </a:pathLst>
            </a:custGeom>
            <a:solidFill>
              <a:srgbClr val="407BFF"/>
            </a:solidFill>
            <a:ln w="14078" cap="flat">
              <a:noFill/>
              <a:prstDash val="solid"/>
              <a:miter/>
            </a:ln>
          </p:spPr>
          <p:txBody>
            <a:bodyPr rtlCol="0" anchor="ctr"/>
            <a:lstStyle/>
            <a:p>
              <a:endParaRPr lang="en-IN"/>
            </a:p>
          </p:txBody>
        </p:sp>
        <p:sp>
          <p:nvSpPr>
            <p:cNvPr id="134" name="Freeform: Shape 133">
              <a:extLst>
                <a:ext uri="{FF2B5EF4-FFF2-40B4-BE49-F238E27FC236}">
                  <a16:creationId xmlns:a16="http://schemas.microsoft.com/office/drawing/2014/main" id="{724F5FDF-99A7-4312-3BBF-09C31E81D00F}"/>
                </a:ext>
              </a:extLst>
            </p:cNvPr>
            <p:cNvSpPr/>
            <p:nvPr/>
          </p:nvSpPr>
          <p:spPr>
            <a:xfrm>
              <a:off x="4873771" y="4429513"/>
              <a:ext cx="287757" cy="1372412"/>
            </a:xfrm>
            <a:custGeom>
              <a:avLst/>
              <a:gdLst>
                <a:gd name="connsiteX0" fmla="*/ 250836 w 287757"/>
                <a:gd name="connsiteY0" fmla="*/ 0 h 1372412"/>
                <a:gd name="connsiteX1" fmla="*/ 287757 w 287757"/>
                <a:gd name="connsiteY1" fmla="*/ 0 h 1372412"/>
                <a:gd name="connsiteX2" fmla="*/ 287757 w 287757"/>
                <a:gd name="connsiteY2" fmla="*/ 1372412 h 1372412"/>
                <a:gd name="connsiteX3" fmla="*/ 250836 w 287757"/>
                <a:gd name="connsiteY3" fmla="*/ 1372412 h 1372412"/>
                <a:gd name="connsiteX4" fmla="*/ 36921 w 287757"/>
                <a:gd name="connsiteY4" fmla="*/ 1372412 h 1372412"/>
                <a:gd name="connsiteX5" fmla="*/ 0 w 287757"/>
                <a:gd name="connsiteY5" fmla="*/ 1372412 h 1372412"/>
                <a:gd name="connsiteX6" fmla="*/ 0 w 287757"/>
                <a:gd name="connsiteY6" fmla="*/ 0 h 1372412"/>
                <a:gd name="connsiteX7" fmla="*/ 36921 w 287757"/>
                <a:gd name="connsiteY7" fmla="*/ 0 h 137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7757" h="1372412">
                  <a:moveTo>
                    <a:pt x="250836" y="0"/>
                  </a:moveTo>
                  <a:cubicBezTo>
                    <a:pt x="271227" y="0"/>
                    <a:pt x="287757" y="0"/>
                    <a:pt x="287757" y="0"/>
                  </a:cubicBezTo>
                  <a:lnTo>
                    <a:pt x="287757" y="1372412"/>
                  </a:lnTo>
                  <a:cubicBezTo>
                    <a:pt x="287757" y="1372412"/>
                    <a:pt x="271227" y="1372412"/>
                    <a:pt x="250836" y="1372412"/>
                  </a:cubicBezTo>
                  <a:lnTo>
                    <a:pt x="36921" y="1372412"/>
                  </a:lnTo>
                  <a:cubicBezTo>
                    <a:pt x="16530" y="1372412"/>
                    <a:pt x="0" y="1372412"/>
                    <a:pt x="0" y="1372412"/>
                  </a:cubicBezTo>
                  <a:lnTo>
                    <a:pt x="0" y="0"/>
                  </a:lnTo>
                  <a:cubicBezTo>
                    <a:pt x="0" y="0"/>
                    <a:pt x="16530" y="0"/>
                    <a:pt x="36921" y="0"/>
                  </a:cubicBezTo>
                  <a:close/>
                </a:path>
              </a:pathLst>
            </a:custGeom>
            <a:solidFill>
              <a:srgbClr val="263238"/>
            </a:solidFill>
            <a:ln w="14078" cap="flat">
              <a:noFill/>
              <a:prstDash val="solid"/>
              <a:miter/>
            </a:ln>
          </p:spPr>
          <p:txBody>
            <a:bodyPr rtlCol="0" anchor="ctr"/>
            <a:lstStyle/>
            <a:p>
              <a:endParaRPr lang="en-IN"/>
            </a:p>
          </p:txBody>
        </p:sp>
        <p:sp>
          <p:nvSpPr>
            <p:cNvPr id="135" name="Freeform: Shape 134">
              <a:extLst>
                <a:ext uri="{FF2B5EF4-FFF2-40B4-BE49-F238E27FC236}">
                  <a16:creationId xmlns:a16="http://schemas.microsoft.com/office/drawing/2014/main" id="{8D40D2C4-C6D9-1B95-961E-ED78F2169580}"/>
                </a:ext>
              </a:extLst>
            </p:cNvPr>
            <p:cNvSpPr/>
            <p:nvPr/>
          </p:nvSpPr>
          <p:spPr>
            <a:xfrm>
              <a:off x="4873771" y="4429513"/>
              <a:ext cx="181222" cy="1372412"/>
            </a:xfrm>
            <a:custGeom>
              <a:avLst/>
              <a:gdLst>
                <a:gd name="connsiteX0" fmla="*/ 144301 w 181222"/>
                <a:gd name="connsiteY0" fmla="*/ 0 h 1372412"/>
                <a:gd name="connsiteX1" fmla="*/ 181222 w 181222"/>
                <a:gd name="connsiteY1" fmla="*/ 0 h 1372412"/>
                <a:gd name="connsiteX2" fmla="*/ 181222 w 181222"/>
                <a:gd name="connsiteY2" fmla="*/ 1372412 h 1372412"/>
                <a:gd name="connsiteX3" fmla="*/ 144301 w 181222"/>
                <a:gd name="connsiteY3" fmla="*/ 1372412 h 1372412"/>
                <a:gd name="connsiteX4" fmla="*/ 36921 w 181222"/>
                <a:gd name="connsiteY4" fmla="*/ 1372412 h 1372412"/>
                <a:gd name="connsiteX5" fmla="*/ 0 w 181222"/>
                <a:gd name="connsiteY5" fmla="*/ 1372412 h 1372412"/>
                <a:gd name="connsiteX6" fmla="*/ 0 w 181222"/>
                <a:gd name="connsiteY6" fmla="*/ 0 h 1372412"/>
                <a:gd name="connsiteX7" fmla="*/ 36921 w 181222"/>
                <a:gd name="connsiteY7" fmla="*/ 0 h 137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1222" h="1372412">
                  <a:moveTo>
                    <a:pt x="144301" y="0"/>
                  </a:moveTo>
                  <a:cubicBezTo>
                    <a:pt x="164692" y="0"/>
                    <a:pt x="181222" y="0"/>
                    <a:pt x="181222" y="0"/>
                  </a:cubicBezTo>
                  <a:lnTo>
                    <a:pt x="181222" y="1372412"/>
                  </a:lnTo>
                  <a:cubicBezTo>
                    <a:pt x="181222" y="1372412"/>
                    <a:pt x="164692" y="1372412"/>
                    <a:pt x="144301" y="1372412"/>
                  </a:cubicBezTo>
                  <a:lnTo>
                    <a:pt x="36921" y="1372412"/>
                  </a:lnTo>
                  <a:cubicBezTo>
                    <a:pt x="16530" y="1372412"/>
                    <a:pt x="0" y="1372412"/>
                    <a:pt x="0" y="1372412"/>
                  </a:cubicBezTo>
                  <a:lnTo>
                    <a:pt x="0" y="0"/>
                  </a:lnTo>
                  <a:cubicBezTo>
                    <a:pt x="0" y="0"/>
                    <a:pt x="16530" y="0"/>
                    <a:pt x="36921" y="0"/>
                  </a:cubicBezTo>
                  <a:close/>
                </a:path>
              </a:pathLst>
            </a:custGeom>
            <a:solidFill>
              <a:srgbClr val="FFFFFF">
                <a:alpha val="20000"/>
              </a:srgbClr>
            </a:solidFill>
            <a:ln w="14078" cap="flat">
              <a:noFill/>
              <a:prstDash val="solid"/>
              <a:miter/>
            </a:ln>
          </p:spPr>
          <p:txBody>
            <a:bodyPr rtlCol="0" anchor="ctr"/>
            <a:lstStyle/>
            <a:p>
              <a:endParaRPr lang="en-IN"/>
            </a:p>
          </p:txBody>
        </p:sp>
        <p:sp>
          <p:nvSpPr>
            <p:cNvPr id="136" name="Freeform: Shape 135">
              <a:extLst>
                <a:ext uri="{FF2B5EF4-FFF2-40B4-BE49-F238E27FC236}">
                  <a16:creationId xmlns:a16="http://schemas.microsoft.com/office/drawing/2014/main" id="{5DA0FACC-0B98-4F4F-1F53-F8680C381C45}"/>
                </a:ext>
              </a:extLst>
            </p:cNvPr>
            <p:cNvSpPr/>
            <p:nvPr/>
          </p:nvSpPr>
          <p:spPr>
            <a:xfrm>
              <a:off x="5219446" y="4550119"/>
              <a:ext cx="383582" cy="1232922"/>
            </a:xfrm>
            <a:custGeom>
              <a:avLst/>
              <a:gdLst>
                <a:gd name="connsiteX0" fmla="*/ 383582 w 383582"/>
                <a:gd name="connsiteY0" fmla="*/ 80344 h 1232922"/>
                <a:gd name="connsiteX1" fmla="*/ 383582 w 383582"/>
                <a:gd name="connsiteY1" fmla="*/ 1049728 h 1232922"/>
                <a:gd name="connsiteX2" fmla="*/ 208842 w 383582"/>
                <a:gd name="connsiteY2" fmla="*/ 1232923 h 1232922"/>
                <a:gd name="connsiteX3" fmla="*/ 14937 w 383582"/>
                <a:gd name="connsiteY3" fmla="*/ 1232923 h 1232922"/>
                <a:gd name="connsiteX4" fmla="*/ 0 w 383582"/>
                <a:gd name="connsiteY4" fmla="*/ 1177964 h 1232922"/>
                <a:gd name="connsiteX5" fmla="*/ 0 w 383582"/>
                <a:gd name="connsiteY5" fmla="*/ 95987 h 1232922"/>
                <a:gd name="connsiteX6" fmla="*/ 100616 w 383582"/>
                <a:gd name="connsiteY6" fmla="*/ 21 h 1232922"/>
                <a:gd name="connsiteX7" fmla="*/ 363431 w 383582"/>
                <a:gd name="connsiteY7" fmla="*/ 21 h 1232922"/>
                <a:gd name="connsiteX8" fmla="*/ 383582 w 383582"/>
                <a:gd name="connsiteY8" fmla="*/ 80344 h 1232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3582" h="1232922">
                  <a:moveTo>
                    <a:pt x="383582" y="80344"/>
                  </a:moveTo>
                  <a:lnTo>
                    <a:pt x="383582" y="1049728"/>
                  </a:lnTo>
                  <a:cubicBezTo>
                    <a:pt x="383582" y="1146257"/>
                    <a:pt x="305372" y="1232923"/>
                    <a:pt x="208842" y="1232923"/>
                  </a:cubicBezTo>
                  <a:lnTo>
                    <a:pt x="14937" y="1232923"/>
                  </a:lnTo>
                  <a:cubicBezTo>
                    <a:pt x="6158" y="1215857"/>
                    <a:pt x="1071" y="1197129"/>
                    <a:pt x="0" y="1177964"/>
                  </a:cubicBezTo>
                  <a:lnTo>
                    <a:pt x="0" y="95987"/>
                  </a:lnTo>
                  <a:cubicBezTo>
                    <a:pt x="1466" y="41775"/>
                    <a:pt x="46405" y="-1079"/>
                    <a:pt x="100616" y="21"/>
                  </a:cubicBezTo>
                  <a:lnTo>
                    <a:pt x="363431" y="21"/>
                  </a:lnTo>
                  <a:cubicBezTo>
                    <a:pt x="376395" y="24822"/>
                    <a:pt x="383300" y="52358"/>
                    <a:pt x="383582" y="80344"/>
                  </a:cubicBezTo>
                  <a:close/>
                </a:path>
              </a:pathLst>
            </a:custGeom>
            <a:solidFill>
              <a:srgbClr val="000000">
                <a:alpha val="20000"/>
              </a:srgbClr>
            </a:solidFill>
            <a:ln w="14078" cap="flat">
              <a:noFill/>
              <a:prstDash val="solid"/>
              <a:miter/>
            </a:ln>
          </p:spPr>
          <p:txBody>
            <a:bodyPr rtlCol="0" anchor="ctr"/>
            <a:lstStyle/>
            <a:p>
              <a:endParaRPr lang="en-IN"/>
            </a:p>
          </p:txBody>
        </p:sp>
        <p:sp>
          <p:nvSpPr>
            <p:cNvPr id="137" name="Freeform: Shape 136">
              <a:extLst>
                <a:ext uri="{FF2B5EF4-FFF2-40B4-BE49-F238E27FC236}">
                  <a16:creationId xmlns:a16="http://schemas.microsoft.com/office/drawing/2014/main" id="{55DC5E3A-D8D0-8223-7E42-4FDCF6DA7282}"/>
                </a:ext>
              </a:extLst>
            </p:cNvPr>
            <p:cNvSpPr/>
            <p:nvPr/>
          </p:nvSpPr>
          <p:spPr>
            <a:xfrm>
              <a:off x="4894204" y="4466011"/>
              <a:ext cx="123445" cy="1301106"/>
            </a:xfrm>
            <a:custGeom>
              <a:avLst/>
              <a:gdLst>
                <a:gd name="connsiteX0" fmla="*/ 97798 w 123445"/>
                <a:gd name="connsiteY0" fmla="*/ 0 h 1301106"/>
                <a:gd name="connsiteX1" fmla="*/ 123445 w 123445"/>
                <a:gd name="connsiteY1" fmla="*/ 0 h 1301106"/>
                <a:gd name="connsiteX2" fmla="*/ 123445 w 123445"/>
                <a:gd name="connsiteY2" fmla="*/ 1301107 h 1301106"/>
                <a:gd name="connsiteX3" fmla="*/ 97798 w 123445"/>
                <a:gd name="connsiteY3" fmla="*/ 1301107 h 1301106"/>
                <a:gd name="connsiteX4" fmla="*/ 25647 w 123445"/>
                <a:gd name="connsiteY4" fmla="*/ 1301107 h 1301106"/>
                <a:gd name="connsiteX5" fmla="*/ 0 w 123445"/>
                <a:gd name="connsiteY5" fmla="*/ 1301107 h 1301106"/>
                <a:gd name="connsiteX6" fmla="*/ 0 w 123445"/>
                <a:gd name="connsiteY6" fmla="*/ 0 h 1301106"/>
                <a:gd name="connsiteX7" fmla="*/ 25647 w 123445"/>
                <a:gd name="connsiteY7" fmla="*/ 0 h 1301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3445" h="1301106">
                  <a:moveTo>
                    <a:pt x="97798" y="0"/>
                  </a:moveTo>
                  <a:cubicBezTo>
                    <a:pt x="111963" y="0"/>
                    <a:pt x="123445" y="0"/>
                    <a:pt x="123445" y="0"/>
                  </a:cubicBezTo>
                  <a:lnTo>
                    <a:pt x="123445" y="1301107"/>
                  </a:lnTo>
                  <a:cubicBezTo>
                    <a:pt x="123445" y="1301107"/>
                    <a:pt x="111963" y="1301107"/>
                    <a:pt x="97798" y="1301107"/>
                  </a:cubicBezTo>
                  <a:lnTo>
                    <a:pt x="25647" y="1301107"/>
                  </a:lnTo>
                  <a:cubicBezTo>
                    <a:pt x="11483" y="1301107"/>
                    <a:pt x="0" y="1301107"/>
                    <a:pt x="0" y="1301107"/>
                  </a:cubicBezTo>
                  <a:lnTo>
                    <a:pt x="0" y="0"/>
                  </a:lnTo>
                  <a:cubicBezTo>
                    <a:pt x="0" y="0"/>
                    <a:pt x="11483" y="0"/>
                    <a:pt x="25647" y="0"/>
                  </a:cubicBezTo>
                  <a:close/>
                </a:path>
              </a:pathLst>
            </a:custGeom>
            <a:solidFill>
              <a:srgbClr val="000000">
                <a:alpha val="20000"/>
              </a:srgbClr>
            </a:solidFill>
            <a:ln w="14078" cap="flat">
              <a:noFill/>
              <a:prstDash val="solid"/>
              <a:miter/>
            </a:ln>
          </p:spPr>
          <p:txBody>
            <a:bodyPr rtlCol="0" anchor="ctr"/>
            <a:lstStyle/>
            <a:p>
              <a:endParaRPr lang="en-IN"/>
            </a:p>
          </p:txBody>
        </p:sp>
        <p:sp>
          <p:nvSpPr>
            <p:cNvPr id="138" name="Freeform: Shape 137">
              <a:extLst>
                <a:ext uri="{FF2B5EF4-FFF2-40B4-BE49-F238E27FC236}">
                  <a16:creationId xmlns:a16="http://schemas.microsoft.com/office/drawing/2014/main" id="{AC21C8C1-2FDE-003F-E548-DCB90AD2DAA7}"/>
                </a:ext>
              </a:extLst>
            </p:cNvPr>
            <p:cNvSpPr/>
            <p:nvPr/>
          </p:nvSpPr>
          <p:spPr>
            <a:xfrm>
              <a:off x="4881944" y="3775648"/>
              <a:ext cx="234630" cy="72009"/>
            </a:xfrm>
            <a:custGeom>
              <a:avLst/>
              <a:gdLst>
                <a:gd name="connsiteX0" fmla="*/ 207292 w 234630"/>
                <a:gd name="connsiteY0" fmla="*/ 0 h 72009"/>
                <a:gd name="connsiteX1" fmla="*/ 234630 w 234630"/>
                <a:gd name="connsiteY1" fmla="*/ 0 h 72009"/>
                <a:gd name="connsiteX2" fmla="*/ 234630 w 234630"/>
                <a:gd name="connsiteY2" fmla="*/ 72009 h 72009"/>
                <a:gd name="connsiteX3" fmla="*/ 207292 w 234630"/>
                <a:gd name="connsiteY3" fmla="*/ 72009 h 72009"/>
                <a:gd name="connsiteX4" fmla="*/ 27338 w 234630"/>
                <a:gd name="connsiteY4" fmla="*/ 72009 h 72009"/>
                <a:gd name="connsiteX5" fmla="*/ 0 w 234630"/>
                <a:gd name="connsiteY5" fmla="*/ 72009 h 72009"/>
                <a:gd name="connsiteX6" fmla="*/ 0 w 234630"/>
                <a:gd name="connsiteY6" fmla="*/ 0 h 72009"/>
                <a:gd name="connsiteX7" fmla="*/ 27338 w 234630"/>
                <a:gd name="connsiteY7" fmla="*/ 0 h 72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4630" h="72009">
                  <a:moveTo>
                    <a:pt x="207292" y="0"/>
                  </a:moveTo>
                  <a:cubicBezTo>
                    <a:pt x="222391" y="0"/>
                    <a:pt x="234630" y="0"/>
                    <a:pt x="234630" y="0"/>
                  </a:cubicBezTo>
                  <a:lnTo>
                    <a:pt x="234630" y="72009"/>
                  </a:lnTo>
                  <a:cubicBezTo>
                    <a:pt x="234630" y="72009"/>
                    <a:pt x="222391" y="72009"/>
                    <a:pt x="207292" y="72009"/>
                  </a:cubicBezTo>
                  <a:lnTo>
                    <a:pt x="27338" y="72009"/>
                  </a:lnTo>
                  <a:cubicBezTo>
                    <a:pt x="12240" y="72009"/>
                    <a:pt x="0" y="72009"/>
                    <a:pt x="0" y="72009"/>
                  </a:cubicBezTo>
                  <a:lnTo>
                    <a:pt x="0" y="0"/>
                  </a:lnTo>
                  <a:cubicBezTo>
                    <a:pt x="0" y="0"/>
                    <a:pt x="12240" y="0"/>
                    <a:pt x="27338" y="0"/>
                  </a:cubicBezTo>
                  <a:close/>
                </a:path>
              </a:pathLst>
            </a:custGeom>
            <a:solidFill>
              <a:srgbClr val="263238"/>
            </a:solidFill>
            <a:ln w="14078" cap="flat">
              <a:noFill/>
              <a:prstDash val="solid"/>
              <a:miter/>
            </a:ln>
          </p:spPr>
          <p:txBody>
            <a:bodyPr rtlCol="0" anchor="ctr"/>
            <a:lstStyle/>
            <a:p>
              <a:endParaRPr lang="en-IN"/>
            </a:p>
          </p:txBody>
        </p:sp>
        <p:sp>
          <p:nvSpPr>
            <p:cNvPr id="139" name="Freeform: Shape 138">
              <a:extLst>
                <a:ext uri="{FF2B5EF4-FFF2-40B4-BE49-F238E27FC236}">
                  <a16:creationId xmlns:a16="http://schemas.microsoft.com/office/drawing/2014/main" id="{6C756F69-D885-8821-79FD-5C49C4871748}"/>
                </a:ext>
              </a:extLst>
            </p:cNvPr>
            <p:cNvSpPr/>
            <p:nvPr/>
          </p:nvSpPr>
          <p:spPr>
            <a:xfrm>
              <a:off x="4881944" y="3775648"/>
              <a:ext cx="234630" cy="72009"/>
            </a:xfrm>
            <a:custGeom>
              <a:avLst/>
              <a:gdLst>
                <a:gd name="connsiteX0" fmla="*/ 207292 w 234630"/>
                <a:gd name="connsiteY0" fmla="*/ 0 h 72009"/>
                <a:gd name="connsiteX1" fmla="*/ 234630 w 234630"/>
                <a:gd name="connsiteY1" fmla="*/ 0 h 72009"/>
                <a:gd name="connsiteX2" fmla="*/ 234630 w 234630"/>
                <a:gd name="connsiteY2" fmla="*/ 72009 h 72009"/>
                <a:gd name="connsiteX3" fmla="*/ 207292 w 234630"/>
                <a:gd name="connsiteY3" fmla="*/ 72009 h 72009"/>
                <a:gd name="connsiteX4" fmla="*/ 27338 w 234630"/>
                <a:gd name="connsiteY4" fmla="*/ 72009 h 72009"/>
                <a:gd name="connsiteX5" fmla="*/ 0 w 234630"/>
                <a:gd name="connsiteY5" fmla="*/ 72009 h 72009"/>
                <a:gd name="connsiteX6" fmla="*/ 0 w 234630"/>
                <a:gd name="connsiteY6" fmla="*/ 0 h 72009"/>
                <a:gd name="connsiteX7" fmla="*/ 27338 w 234630"/>
                <a:gd name="connsiteY7" fmla="*/ 0 h 72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4630" h="72009">
                  <a:moveTo>
                    <a:pt x="207292" y="0"/>
                  </a:moveTo>
                  <a:cubicBezTo>
                    <a:pt x="222391" y="0"/>
                    <a:pt x="234630" y="0"/>
                    <a:pt x="234630" y="0"/>
                  </a:cubicBezTo>
                  <a:lnTo>
                    <a:pt x="234630" y="72009"/>
                  </a:lnTo>
                  <a:cubicBezTo>
                    <a:pt x="234630" y="72009"/>
                    <a:pt x="222391" y="72009"/>
                    <a:pt x="207292" y="72009"/>
                  </a:cubicBezTo>
                  <a:lnTo>
                    <a:pt x="27338" y="72009"/>
                  </a:lnTo>
                  <a:cubicBezTo>
                    <a:pt x="12240" y="72009"/>
                    <a:pt x="0" y="72009"/>
                    <a:pt x="0" y="72009"/>
                  </a:cubicBezTo>
                  <a:lnTo>
                    <a:pt x="0" y="0"/>
                  </a:lnTo>
                  <a:cubicBezTo>
                    <a:pt x="0" y="0"/>
                    <a:pt x="12240" y="0"/>
                    <a:pt x="27338" y="0"/>
                  </a:cubicBezTo>
                  <a:close/>
                </a:path>
              </a:pathLst>
            </a:custGeom>
            <a:solidFill>
              <a:srgbClr val="FFFFFF">
                <a:alpha val="20000"/>
              </a:srgbClr>
            </a:solidFill>
            <a:ln w="14078" cap="flat">
              <a:noFill/>
              <a:prstDash val="solid"/>
              <a:miter/>
            </a:ln>
          </p:spPr>
          <p:txBody>
            <a:bodyPr rtlCol="0" anchor="ctr"/>
            <a:lstStyle/>
            <a:p>
              <a:endParaRPr lang="en-IN"/>
            </a:p>
          </p:txBody>
        </p:sp>
        <p:sp>
          <p:nvSpPr>
            <p:cNvPr id="140" name="Freeform: Shape 139">
              <a:extLst>
                <a:ext uri="{FF2B5EF4-FFF2-40B4-BE49-F238E27FC236}">
                  <a16:creationId xmlns:a16="http://schemas.microsoft.com/office/drawing/2014/main" id="{3C56F50E-B46F-06DA-6985-A80FBAAEB970}"/>
                </a:ext>
              </a:extLst>
            </p:cNvPr>
            <p:cNvSpPr/>
            <p:nvPr/>
          </p:nvSpPr>
          <p:spPr>
            <a:xfrm>
              <a:off x="5046538" y="3775648"/>
              <a:ext cx="70177" cy="72009"/>
            </a:xfrm>
            <a:custGeom>
              <a:avLst/>
              <a:gdLst>
                <a:gd name="connsiteX0" fmla="*/ 42839 w 70177"/>
                <a:gd name="connsiteY0" fmla="*/ 0 h 72009"/>
                <a:gd name="connsiteX1" fmla="*/ 70178 w 70177"/>
                <a:gd name="connsiteY1" fmla="*/ 0 h 72009"/>
                <a:gd name="connsiteX2" fmla="*/ 70178 w 70177"/>
                <a:gd name="connsiteY2" fmla="*/ 72009 h 72009"/>
                <a:gd name="connsiteX3" fmla="*/ 42839 w 70177"/>
                <a:gd name="connsiteY3" fmla="*/ 72009 h 72009"/>
                <a:gd name="connsiteX4" fmla="*/ 27338 w 70177"/>
                <a:gd name="connsiteY4" fmla="*/ 72009 h 72009"/>
                <a:gd name="connsiteX5" fmla="*/ 0 w 70177"/>
                <a:gd name="connsiteY5" fmla="*/ 72009 h 72009"/>
                <a:gd name="connsiteX6" fmla="*/ 0 w 70177"/>
                <a:gd name="connsiteY6" fmla="*/ 0 h 72009"/>
                <a:gd name="connsiteX7" fmla="*/ 27338 w 70177"/>
                <a:gd name="connsiteY7" fmla="*/ 0 h 72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0177" h="72009">
                  <a:moveTo>
                    <a:pt x="42839" y="0"/>
                  </a:moveTo>
                  <a:cubicBezTo>
                    <a:pt x="57938" y="0"/>
                    <a:pt x="70178" y="0"/>
                    <a:pt x="70178" y="0"/>
                  </a:cubicBezTo>
                  <a:lnTo>
                    <a:pt x="70178" y="72009"/>
                  </a:lnTo>
                  <a:cubicBezTo>
                    <a:pt x="70178" y="72009"/>
                    <a:pt x="57938" y="72009"/>
                    <a:pt x="42839" y="72009"/>
                  </a:cubicBezTo>
                  <a:lnTo>
                    <a:pt x="27338" y="72009"/>
                  </a:lnTo>
                  <a:cubicBezTo>
                    <a:pt x="12240" y="72009"/>
                    <a:pt x="0" y="72009"/>
                    <a:pt x="0" y="72009"/>
                  </a:cubicBezTo>
                  <a:lnTo>
                    <a:pt x="0" y="0"/>
                  </a:lnTo>
                  <a:cubicBezTo>
                    <a:pt x="0" y="0"/>
                    <a:pt x="12240" y="0"/>
                    <a:pt x="27338" y="0"/>
                  </a:cubicBezTo>
                  <a:close/>
                </a:path>
              </a:pathLst>
            </a:custGeom>
            <a:solidFill>
              <a:srgbClr val="000000">
                <a:alpha val="20000"/>
              </a:srgbClr>
            </a:solidFill>
            <a:ln w="14078" cap="flat">
              <a:noFill/>
              <a:prstDash val="solid"/>
              <a:miter/>
            </a:ln>
          </p:spPr>
          <p:txBody>
            <a:bodyPr rtlCol="0" anchor="ctr"/>
            <a:lstStyle/>
            <a:p>
              <a:endParaRPr lang="en-IN"/>
            </a:p>
          </p:txBody>
        </p:sp>
        <p:sp>
          <p:nvSpPr>
            <p:cNvPr id="141" name="Freeform: Shape 140">
              <a:extLst>
                <a:ext uri="{FF2B5EF4-FFF2-40B4-BE49-F238E27FC236}">
                  <a16:creationId xmlns:a16="http://schemas.microsoft.com/office/drawing/2014/main" id="{493A78DB-9B95-8DEF-C269-596F33D1A6B6}"/>
                </a:ext>
              </a:extLst>
            </p:cNvPr>
            <p:cNvSpPr/>
            <p:nvPr/>
          </p:nvSpPr>
          <p:spPr>
            <a:xfrm>
              <a:off x="3891909" y="2955498"/>
              <a:ext cx="669334" cy="880957"/>
            </a:xfrm>
            <a:custGeom>
              <a:avLst/>
              <a:gdLst>
                <a:gd name="connsiteX0" fmla="*/ 582356 w 669334"/>
                <a:gd name="connsiteY0" fmla="*/ 43121 h 880957"/>
                <a:gd name="connsiteX1" fmla="*/ 313764 w 669334"/>
                <a:gd name="connsiteY1" fmla="*/ 0 h 880957"/>
                <a:gd name="connsiteX2" fmla="*/ 302350 w 669334"/>
                <a:gd name="connsiteY2" fmla="*/ 13246 h 880957"/>
                <a:gd name="connsiteX3" fmla="*/ 27557 w 669334"/>
                <a:gd name="connsiteY3" fmla="*/ 103858 h 880957"/>
                <a:gd name="connsiteX4" fmla="*/ 1487 w 669334"/>
                <a:gd name="connsiteY4" fmla="*/ 336092 h 880957"/>
                <a:gd name="connsiteX5" fmla="*/ 16847 w 669334"/>
                <a:gd name="connsiteY5" fmla="*/ 349339 h 880957"/>
                <a:gd name="connsiteX6" fmla="*/ 63773 w 669334"/>
                <a:gd name="connsiteY6" fmla="*/ 820150 h 880957"/>
                <a:gd name="connsiteX7" fmla="*/ 518238 w 669334"/>
                <a:gd name="connsiteY7" fmla="*/ 851011 h 880957"/>
                <a:gd name="connsiteX8" fmla="*/ 582356 w 669334"/>
                <a:gd name="connsiteY8" fmla="*/ 43121 h 880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9334" h="880957">
                  <a:moveTo>
                    <a:pt x="582356" y="43121"/>
                  </a:moveTo>
                  <a:cubicBezTo>
                    <a:pt x="445946" y="25225"/>
                    <a:pt x="313764" y="0"/>
                    <a:pt x="313764" y="0"/>
                  </a:cubicBezTo>
                  <a:lnTo>
                    <a:pt x="302350" y="13246"/>
                  </a:lnTo>
                  <a:cubicBezTo>
                    <a:pt x="302350" y="13246"/>
                    <a:pt x="64478" y="60173"/>
                    <a:pt x="27557" y="103858"/>
                  </a:cubicBezTo>
                  <a:cubicBezTo>
                    <a:pt x="-9364" y="147542"/>
                    <a:pt x="1487" y="336092"/>
                    <a:pt x="1487" y="336092"/>
                  </a:cubicBezTo>
                  <a:lnTo>
                    <a:pt x="16847" y="349339"/>
                  </a:lnTo>
                  <a:cubicBezTo>
                    <a:pt x="16847" y="349339"/>
                    <a:pt x="12338" y="750254"/>
                    <a:pt x="63773" y="820150"/>
                  </a:cubicBezTo>
                  <a:cubicBezTo>
                    <a:pt x="115209" y="890046"/>
                    <a:pt x="343921" y="898783"/>
                    <a:pt x="518238" y="851011"/>
                  </a:cubicBezTo>
                  <a:cubicBezTo>
                    <a:pt x="692555" y="803240"/>
                    <a:pt x="718907" y="60877"/>
                    <a:pt x="582356" y="43121"/>
                  </a:cubicBezTo>
                  <a:close/>
                </a:path>
              </a:pathLst>
            </a:custGeom>
            <a:solidFill>
              <a:srgbClr val="263238"/>
            </a:solidFill>
            <a:ln w="14078" cap="flat">
              <a:noFill/>
              <a:prstDash val="solid"/>
              <a:miter/>
            </a:ln>
          </p:spPr>
          <p:txBody>
            <a:bodyPr rtlCol="0" anchor="ctr"/>
            <a:lstStyle/>
            <a:p>
              <a:endParaRPr lang="en-IN"/>
            </a:p>
          </p:txBody>
        </p:sp>
        <p:sp>
          <p:nvSpPr>
            <p:cNvPr id="142" name="Freeform: Shape 141">
              <a:extLst>
                <a:ext uri="{FF2B5EF4-FFF2-40B4-BE49-F238E27FC236}">
                  <a16:creationId xmlns:a16="http://schemas.microsoft.com/office/drawing/2014/main" id="{146DC280-4A5C-655C-DA36-7C09BAF9EFD3}"/>
                </a:ext>
              </a:extLst>
            </p:cNvPr>
            <p:cNvSpPr/>
            <p:nvPr/>
          </p:nvSpPr>
          <p:spPr>
            <a:xfrm>
              <a:off x="3892013" y="2955639"/>
              <a:ext cx="669257" cy="880713"/>
            </a:xfrm>
            <a:custGeom>
              <a:avLst/>
              <a:gdLst>
                <a:gd name="connsiteX0" fmla="*/ 518133 w 669257"/>
                <a:gd name="connsiteY0" fmla="*/ 850729 h 880713"/>
                <a:gd name="connsiteX1" fmla="*/ 429354 w 669257"/>
                <a:gd name="connsiteY1" fmla="*/ 869471 h 880713"/>
                <a:gd name="connsiteX2" fmla="*/ 63669 w 669257"/>
                <a:gd name="connsiteY2" fmla="*/ 819868 h 880713"/>
                <a:gd name="connsiteX3" fmla="*/ 16884 w 669257"/>
                <a:gd name="connsiteY3" fmla="*/ 349198 h 880713"/>
                <a:gd name="connsiteX4" fmla="*/ 1524 w 669257"/>
                <a:gd name="connsiteY4" fmla="*/ 335951 h 880713"/>
                <a:gd name="connsiteX5" fmla="*/ 27594 w 669257"/>
                <a:gd name="connsiteY5" fmla="*/ 103857 h 880713"/>
                <a:gd name="connsiteX6" fmla="*/ 283926 w 669257"/>
                <a:gd name="connsiteY6" fmla="*/ 16910 h 880713"/>
                <a:gd name="connsiteX7" fmla="*/ 302245 w 669257"/>
                <a:gd name="connsiteY7" fmla="*/ 13105 h 880713"/>
                <a:gd name="connsiteX8" fmla="*/ 313801 w 669257"/>
                <a:gd name="connsiteY8" fmla="*/ 0 h 880713"/>
                <a:gd name="connsiteX9" fmla="*/ 582393 w 669257"/>
                <a:gd name="connsiteY9" fmla="*/ 42276 h 880713"/>
                <a:gd name="connsiteX10" fmla="*/ 518133 w 669257"/>
                <a:gd name="connsiteY10" fmla="*/ 850729 h 880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69257" h="880713">
                  <a:moveTo>
                    <a:pt x="518133" y="850729"/>
                  </a:moveTo>
                  <a:cubicBezTo>
                    <a:pt x="488935" y="858705"/>
                    <a:pt x="459286" y="864962"/>
                    <a:pt x="429354" y="869471"/>
                  </a:cubicBezTo>
                  <a:cubicBezTo>
                    <a:pt x="274343" y="894132"/>
                    <a:pt x="106790" y="878490"/>
                    <a:pt x="63669" y="819868"/>
                  </a:cubicBezTo>
                  <a:cubicBezTo>
                    <a:pt x="12233" y="750536"/>
                    <a:pt x="16884" y="349198"/>
                    <a:pt x="16884" y="349198"/>
                  </a:cubicBezTo>
                  <a:lnTo>
                    <a:pt x="1524" y="335951"/>
                  </a:lnTo>
                  <a:cubicBezTo>
                    <a:pt x="1524" y="335951"/>
                    <a:pt x="-9468" y="147119"/>
                    <a:pt x="27594" y="103857"/>
                  </a:cubicBezTo>
                  <a:cubicBezTo>
                    <a:pt x="58314" y="67782"/>
                    <a:pt x="227558" y="29029"/>
                    <a:pt x="283926" y="16910"/>
                  </a:cubicBezTo>
                  <a:lnTo>
                    <a:pt x="302245" y="13105"/>
                  </a:lnTo>
                  <a:lnTo>
                    <a:pt x="313801" y="0"/>
                  </a:lnTo>
                  <a:cubicBezTo>
                    <a:pt x="313801" y="0"/>
                    <a:pt x="445983" y="25224"/>
                    <a:pt x="582393" y="42276"/>
                  </a:cubicBezTo>
                  <a:cubicBezTo>
                    <a:pt x="718802" y="59327"/>
                    <a:pt x="692451" y="803099"/>
                    <a:pt x="518133" y="850729"/>
                  </a:cubicBezTo>
                  <a:close/>
                </a:path>
              </a:pathLst>
            </a:custGeom>
            <a:solidFill>
              <a:srgbClr val="FFFFFF">
                <a:alpha val="40000"/>
              </a:srgbClr>
            </a:solidFill>
            <a:ln w="14078" cap="flat">
              <a:noFill/>
              <a:prstDash val="solid"/>
              <a:miter/>
            </a:ln>
          </p:spPr>
          <p:txBody>
            <a:bodyPr rtlCol="0" anchor="ctr"/>
            <a:lstStyle/>
            <a:p>
              <a:endParaRPr lang="en-IN"/>
            </a:p>
          </p:txBody>
        </p:sp>
        <p:sp>
          <p:nvSpPr>
            <p:cNvPr id="143" name="Freeform: Shape 142">
              <a:extLst>
                <a:ext uri="{FF2B5EF4-FFF2-40B4-BE49-F238E27FC236}">
                  <a16:creationId xmlns:a16="http://schemas.microsoft.com/office/drawing/2014/main" id="{DDE55626-0AD6-EE6B-33D3-60550F29AF9B}"/>
                </a:ext>
              </a:extLst>
            </p:cNvPr>
            <p:cNvSpPr/>
            <p:nvPr/>
          </p:nvSpPr>
          <p:spPr>
            <a:xfrm>
              <a:off x="4079049" y="2955639"/>
              <a:ext cx="482306" cy="869471"/>
            </a:xfrm>
            <a:custGeom>
              <a:avLst/>
              <a:gdLst>
                <a:gd name="connsiteX0" fmla="*/ 331097 w 482306"/>
                <a:gd name="connsiteY0" fmla="*/ 850729 h 869471"/>
                <a:gd name="connsiteX1" fmla="*/ 242318 w 482306"/>
                <a:gd name="connsiteY1" fmla="*/ 869471 h 869471"/>
                <a:gd name="connsiteX2" fmla="*/ 23752 w 482306"/>
                <a:gd name="connsiteY2" fmla="*/ 819868 h 869471"/>
                <a:gd name="connsiteX3" fmla="*/ 6560 w 482306"/>
                <a:gd name="connsiteY3" fmla="*/ 349198 h 869471"/>
                <a:gd name="connsiteX4" fmla="*/ 97030 w 482306"/>
                <a:gd name="connsiteY4" fmla="*/ 18460 h 869471"/>
                <a:gd name="connsiteX5" fmla="*/ 97030 w 482306"/>
                <a:gd name="connsiteY5" fmla="*/ 16910 h 869471"/>
                <a:gd name="connsiteX6" fmla="*/ 115350 w 482306"/>
                <a:gd name="connsiteY6" fmla="*/ 13105 h 869471"/>
                <a:gd name="connsiteX7" fmla="*/ 126905 w 482306"/>
                <a:gd name="connsiteY7" fmla="*/ 0 h 869471"/>
                <a:gd name="connsiteX8" fmla="*/ 395497 w 482306"/>
                <a:gd name="connsiteY8" fmla="*/ 42276 h 869471"/>
                <a:gd name="connsiteX9" fmla="*/ 331097 w 482306"/>
                <a:gd name="connsiteY9" fmla="*/ 850729 h 869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2306" h="869471">
                  <a:moveTo>
                    <a:pt x="331097" y="850729"/>
                  </a:moveTo>
                  <a:cubicBezTo>
                    <a:pt x="301899" y="858705"/>
                    <a:pt x="272249" y="864962"/>
                    <a:pt x="242318" y="869471"/>
                  </a:cubicBezTo>
                  <a:cubicBezTo>
                    <a:pt x="135924" y="867498"/>
                    <a:pt x="40522" y="853125"/>
                    <a:pt x="23752" y="819868"/>
                  </a:cubicBezTo>
                  <a:cubicBezTo>
                    <a:pt x="-5841" y="760682"/>
                    <a:pt x="29389" y="519428"/>
                    <a:pt x="6560" y="349198"/>
                  </a:cubicBezTo>
                  <a:cubicBezTo>
                    <a:pt x="-16269" y="178967"/>
                    <a:pt x="22061" y="49603"/>
                    <a:pt x="97030" y="18460"/>
                  </a:cubicBezTo>
                  <a:lnTo>
                    <a:pt x="97030" y="16910"/>
                  </a:lnTo>
                  <a:lnTo>
                    <a:pt x="115350" y="13105"/>
                  </a:lnTo>
                  <a:lnTo>
                    <a:pt x="126905" y="0"/>
                  </a:lnTo>
                  <a:cubicBezTo>
                    <a:pt x="126905" y="0"/>
                    <a:pt x="259087" y="25224"/>
                    <a:pt x="395497" y="42276"/>
                  </a:cubicBezTo>
                  <a:cubicBezTo>
                    <a:pt x="531907" y="59327"/>
                    <a:pt x="505414" y="803099"/>
                    <a:pt x="331097" y="850729"/>
                  </a:cubicBezTo>
                  <a:close/>
                </a:path>
              </a:pathLst>
            </a:custGeom>
            <a:solidFill>
              <a:srgbClr val="000000">
                <a:alpha val="20000"/>
              </a:srgbClr>
            </a:solidFill>
            <a:ln w="14078" cap="flat">
              <a:noFill/>
              <a:prstDash val="solid"/>
              <a:miter/>
            </a:ln>
          </p:spPr>
          <p:txBody>
            <a:bodyPr rtlCol="0" anchor="ctr"/>
            <a:lstStyle/>
            <a:p>
              <a:endParaRPr lang="en-IN"/>
            </a:p>
          </p:txBody>
        </p:sp>
        <p:sp>
          <p:nvSpPr>
            <p:cNvPr id="144" name="Freeform: Shape 143">
              <a:extLst>
                <a:ext uri="{FF2B5EF4-FFF2-40B4-BE49-F238E27FC236}">
                  <a16:creationId xmlns:a16="http://schemas.microsoft.com/office/drawing/2014/main" id="{F98041BA-2D84-C1AA-EF70-2BEAD5B7D42D}"/>
                </a:ext>
              </a:extLst>
            </p:cNvPr>
            <p:cNvSpPr/>
            <p:nvPr/>
          </p:nvSpPr>
          <p:spPr>
            <a:xfrm>
              <a:off x="4881944" y="3675877"/>
              <a:ext cx="203769" cy="130914"/>
            </a:xfrm>
            <a:custGeom>
              <a:avLst/>
              <a:gdLst>
                <a:gd name="connsiteX0" fmla="*/ 47912 w 203769"/>
                <a:gd name="connsiteY0" fmla="*/ 0 h 130914"/>
                <a:gd name="connsiteX1" fmla="*/ 146556 w 203769"/>
                <a:gd name="connsiteY1" fmla="*/ 42276 h 130914"/>
                <a:gd name="connsiteX2" fmla="*/ 203769 w 203769"/>
                <a:gd name="connsiteY2" fmla="*/ 110622 h 130914"/>
                <a:gd name="connsiteX3" fmla="*/ 128941 w 203769"/>
                <a:gd name="connsiteY3" fmla="*/ 130914 h 130914"/>
                <a:gd name="connsiteX4" fmla="*/ 88497 w 203769"/>
                <a:gd name="connsiteY4" fmla="*/ 105267 h 130914"/>
                <a:gd name="connsiteX5" fmla="*/ 0 w 203769"/>
                <a:gd name="connsiteY5" fmla="*/ 47208 h 130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3769" h="130914">
                  <a:moveTo>
                    <a:pt x="47912" y="0"/>
                  </a:moveTo>
                  <a:lnTo>
                    <a:pt x="146556" y="42276"/>
                  </a:lnTo>
                  <a:lnTo>
                    <a:pt x="203769" y="110622"/>
                  </a:lnTo>
                  <a:lnTo>
                    <a:pt x="128941" y="130914"/>
                  </a:lnTo>
                  <a:lnTo>
                    <a:pt x="88497" y="105267"/>
                  </a:lnTo>
                  <a:cubicBezTo>
                    <a:pt x="88497" y="105267"/>
                    <a:pt x="18038" y="103012"/>
                    <a:pt x="0" y="47208"/>
                  </a:cubicBezTo>
                  <a:close/>
                </a:path>
              </a:pathLst>
            </a:custGeom>
            <a:solidFill>
              <a:srgbClr val="CE7A63"/>
            </a:solidFill>
            <a:ln w="14078" cap="flat">
              <a:noFill/>
              <a:prstDash val="solid"/>
              <a:miter/>
            </a:ln>
          </p:spPr>
          <p:txBody>
            <a:bodyPr rtlCol="0" anchor="ctr"/>
            <a:lstStyle/>
            <a:p>
              <a:endParaRPr lang="en-IN"/>
            </a:p>
          </p:txBody>
        </p:sp>
        <p:sp>
          <p:nvSpPr>
            <p:cNvPr id="145" name="Freeform: Shape 144">
              <a:extLst>
                <a:ext uri="{FF2B5EF4-FFF2-40B4-BE49-F238E27FC236}">
                  <a16:creationId xmlns:a16="http://schemas.microsoft.com/office/drawing/2014/main" id="{97450672-E6D8-7962-7B1B-0A444DD6ACE0}"/>
                </a:ext>
              </a:extLst>
            </p:cNvPr>
            <p:cNvSpPr/>
            <p:nvPr/>
          </p:nvSpPr>
          <p:spPr>
            <a:xfrm>
              <a:off x="4503778" y="3016375"/>
              <a:ext cx="448195" cy="724747"/>
            </a:xfrm>
            <a:custGeom>
              <a:avLst/>
              <a:gdLst>
                <a:gd name="connsiteX0" fmla="*/ 387043 w 448195"/>
                <a:gd name="connsiteY0" fmla="*/ 724748 h 724747"/>
                <a:gd name="connsiteX1" fmla="*/ 226114 w 448195"/>
                <a:gd name="connsiteY1" fmla="*/ 617508 h 724747"/>
                <a:gd name="connsiteX2" fmla="*/ 87449 w 448195"/>
                <a:gd name="connsiteY2" fmla="*/ 502800 h 724747"/>
                <a:gd name="connsiteX3" fmla="*/ 28122 w 448195"/>
                <a:gd name="connsiteY3" fmla="*/ 301285 h 724747"/>
                <a:gd name="connsiteX4" fmla="*/ 3320 w 448195"/>
                <a:gd name="connsiteY4" fmla="*/ 55240 h 724747"/>
                <a:gd name="connsiteX5" fmla="*/ 87872 w 448195"/>
                <a:gd name="connsiteY5" fmla="*/ 0 h 724747"/>
                <a:gd name="connsiteX6" fmla="*/ 222027 w 448195"/>
                <a:gd name="connsiteY6" fmla="*/ 416698 h 724747"/>
                <a:gd name="connsiteX7" fmla="*/ 447498 w 448195"/>
                <a:gd name="connsiteY7" fmla="*/ 653724 h 724747"/>
                <a:gd name="connsiteX8" fmla="*/ 387043 w 448195"/>
                <a:gd name="connsiteY8" fmla="*/ 724748 h 724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8195" h="724747">
                  <a:moveTo>
                    <a:pt x="387043" y="724748"/>
                  </a:moveTo>
                  <a:cubicBezTo>
                    <a:pt x="369851" y="716151"/>
                    <a:pt x="296292" y="668380"/>
                    <a:pt x="226114" y="617508"/>
                  </a:cubicBezTo>
                  <a:cubicBezTo>
                    <a:pt x="163405" y="572555"/>
                    <a:pt x="103373" y="525770"/>
                    <a:pt x="87449" y="502800"/>
                  </a:cubicBezTo>
                  <a:cubicBezTo>
                    <a:pt x="67580" y="474616"/>
                    <a:pt x="45173" y="390064"/>
                    <a:pt x="28122" y="301285"/>
                  </a:cubicBezTo>
                  <a:cubicBezTo>
                    <a:pt x="6703" y="190946"/>
                    <a:pt x="-6544" y="74828"/>
                    <a:pt x="3320" y="55240"/>
                  </a:cubicBezTo>
                  <a:cubicBezTo>
                    <a:pt x="21076" y="20011"/>
                    <a:pt x="87872" y="0"/>
                    <a:pt x="87872" y="0"/>
                  </a:cubicBezTo>
                  <a:cubicBezTo>
                    <a:pt x="167773" y="47208"/>
                    <a:pt x="205822" y="357935"/>
                    <a:pt x="222027" y="416698"/>
                  </a:cubicBezTo>
                  <a:cubicBezTo>
                    <a:pt x="222027" y="416698"/>
                    <a:pt x="439184" y="629345"/>
                    <a:pt x="447498" y="653724"/>
                  </a:cubicBezTo>
                  <a:cubicBezTo>
                    <a:pt x="455812" y="678103"/>
                    <a:pt x="387043" y="724748"/>
                    <a:pt x="387043" y="724748"/>
                  </a:cubicBezTo>
                  <a:close/>
                </a:path>
              </a:pathLst>
            </a:custGeom>
            <a:solidFill>
              <a:srgbClr val="407BFF"/>
            </a:solidFill>
            <a:ln w="14078" cap="flat">
              <a:noFill/>
              <a:prstDash val="solid"/>
              <a:miter/>
            </a:ln>
          </p:spPr>
          <p:txBody>
            <a:bodyPr rtlCol="0" anchor="ctr"/>
            <a:lstStyle/>
            <a:p>
              <a:endParaRPr lang="en-IN"/>
            </a:p>
          </p:txBody>
        </p:sp>
        <p:sp>
          <p:nvSpPr>
            <p:cNvPr id="146" name="Freeform: Shape 145">
              <a:extLst>
                <a:ext uri="{FF2B5EF4-FFF2-40B4-BE49-F238E27FC236}">
                  <a16:creationId xmlns:a16="http://schemas.microsoft.com/office/drawing/2014/main" id="{B96E7234-578D-5F9B-5A55-449210CC5D27}"/>
                </a:ext>
              </a:extLst>
            </p:cNvPr>
            <p:cNvSpPr/>
            <p:nvPr/>
          </p:nvSpPr>
          <p:spPr>
            <a:xfrm>
              <a:off x="4503778" y="3016375"/>
              <a:ext cx="448195" cy="724747"/>
            </a:xfrm>
            <a:custGeom>
              <a:avLst/>
              <a:gdLst>
                <a:gd name="connsiteX0" fmla="*/ 387043 w 448195"/>
                <a:gd name="connsiteY0" fmla="*/ 724748 h 724747"/>
                <a:gd name="connsiteX1" fmla="*/ 226114 w 448195"/>
                <a:gd name="connsiteY1" fmla="*/ 617508 h 724747"/>
                <a:gd name="connsiteX2" fmla="*/ 87449 w 448195"/>
                <a:gd name="connsiteY2" fmla="*/ 502800 h 724747"/>
                <a:gd name="connsiteX3" fmla="*/ 28122 w 448195"/>
                <a:gd name="connsiteY3" fmla="*/ 301285 h 724747"/>
                <a:gd name="connsiteX4" fmla="*/ 3320 w 448195"/>
                <a:gd name="connsiteY4" fmla="*/ 55240 h 724747"/>
                <a:gd name="connsiteX5" fmla="*/ 87872 w 448195"/>
                <a:gd name="connsiteY5" fmla="*/ 0 h 724747"/>
                <a:gd name="connsiteX6" fmla="*/ 222027 w 448195"/>
                <a:gd name="connsiteY6" fmla="*/ 416698 h 724747"/>
                <a:gd name="connsiteX7" fmla="*/ 447498 w 448195"/>
                <a:gd name="connsiteY7" fmla="*/ 653724 h 724747"/>
                <a:gd name="connsiteX8" fmla="*/ 387043 w 448195"/>
                <a:gd name="connsiteY8" fmla="*/ 724748 h 724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8195" h="724747">
                  <a:moveTo>
                    <a:pt x="387043" y="724748"/>
                  </a:moveTo>
                  <a:cubicBezTo>
                    <a:pt x="369851" y="716151"/>
                    <a:pt x="296292" y="668380"/>
                    <a:pt x="226114" y="617508"/>
                  </a:cubicBezTo>
                  <a:cubicBezTo>
                    <a:pt x="163405" y="572555"/>
                    <a:pt x="103373" y="525770"/>
                    <a:pt x="87449" y="502800"/>
                  </a:cubicBezTo>
                  <a:cubicBezTo>
                    <a:pt x="67580" y="474616"/>
                    <a:pt x="45173" y="390064"/>
                    <a:pt x="28122" y="301285"/>
                  </a:cubicBezTo>
                  <a:cubicBezTo>
                    <a:pt x="6703" y="190946"/>
                    <a:pt x="-6544" y="74828"/>
                    <a:pt x="3320" y="55240"/>
                  </a:cubicBezTo>
                  <a:cubicBezTo>
                    <a:pt x="21076" y="20011"/>
                    <a:pt x="87872" y="0"/>
                    <a:pt x="87872" y="0"/>
                  </a:cubicBezTo>
                  <a:cubicBezTo>
                    <a:pt x="167773" y="47208"/>
                    <a:pt x="205822" y="357935"/>
                    <a:pt x="222027" y="416698"/>
                  </a:cubicBezTo>
                  <a:cubicBezTo>
                    <a:pt x="222027" y="416698"/>
                    <a:pt x="439184" y="629345"/>
                    <a:pt x="447498" y="653724"/>
                  </a:cubicBezTo>
                  <a:cubicBezTo>
                    <a:pt x="455812" y="678103"/>
                    <a:pt x="387043" y="724748"/>
                    <a:pt x="387043" y="724748"/>
                  </a:cubicBezTo>
                  <a:close/>
                </a:path>
              </a:pathLst>
            </a:custGeom>
            <a:solidFill>
              <a:srgbClr val="FFFFFF">
                <a:alpha val="40000"/>
              </a:srgbClr>
            </a:solidFill>
            <a:ln w="14078" cap="flat">
              <a:noFill/>
              <a:prstDash val="solid"/>
              <a:miter/>
            </a:ln>
          </p:spPr>
          <p:txBody>
            <a:bodyPr rtlCol="0" anchor="ctr"/>
            <a:lstStyle/>
            <a:p>
              <a:endParaRPr lang="en-IN"/>
            </a:p>
          </p:txBody>
        </p:sp>
        <p:sp>
          <p:nvSpPr>
            <p:cNvPr id="147" name="Freeform: Shape 146">
              <a:extLst>
                <a:ext uri="{FF2B5EF4-FFF2-40B4-BE49-F238E27FC236}">
                  <a16:creationId xmlns:a16="http://schemas.microsoft.com/office/drawing/2014/main" id="{CF048BC8-6A2B-23A8-218A-0598229D575D}"/>
                </a:ext>
              </a:extLst>
            </p:cNvPr>
            <p:cNvSpPr/>
            <p:nvPr/>
          </p:nvSpPr>
          <p:spPr>
            <a:xfrm>
              <a:off x="4804616" y="5757253"/>
              <a:ext cx="275646" cy="135800"/>
            </a:xfrm>
            <a:custGeom>
              <a:avLst/>
              <a:gdLst>
                <a:gd name="connsiteX0" fmla="*/ 245727 w 275646"/>
                <a:gd name="connsiteY0" fmla="*/ 135705 h 135800"/>
                <a:gd name="connsiteX1" fmla="*/ 104807 w 275646"/>
                <a:gd name="connsiteY1" fmla="*/ 132887 h 135800"/>
                <a:gd name="connsiteX2" fmla="*/ 22792 w 275646"/>
                <a:gd name="connsiteY2" fmla="*/ 135705 h 135800"/>
                <a:gd name="connsiteX3" fmla="*/ 5177 w 275646"/>
                <a:gd name="connsiteY3" fmla="*/ 79338 h 135800"/>
                <a:gd name="connsiteX4" fmla="*/ 21524 w 275646"/>
                <a:gd name="connsiteY4" fmla="*/ 8878 h 135800"/>
                <a:gd name="connsiteX5" fmla="*/ 143701 w 275646"/>
                <a:gd name="connsiteY5" fmla="*/ 0 h 135800"/>
                <a:gd name="connsiteX6" fmla="*/ 246713 w 275646"/>
                <a:gd name="connsiteY6" fmla="*/ 85961 h 135800"/>
                <a:gd name="connsiteX7" fmla="*/ 245727 w 275646"/>
                <a:gd name="connsiteY7" fmla="*/ 135705 h 13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5646" h="135800">
                  <a:moveTo>
                    <a:pt x="245727" y="135705"/>
                  </a:moveTo>
                  <a:cubicBezTo>
                    <a:pt x="162302" y="135705"/>
                    <a:pt x="151170" y="134437"/>
                    <a:pt x="104807" y="132887"/>
                  </a:cubicBezTo>
                  <a:cubicBezTo>
                    <a:pt x="64645" y="131478"/>
                    <a:pt x="55063" y="136551"/>
                    <a:pt x="22792" y="135705"/>
                  </a:cubicBezTo>
                  <a:cubicBezTo>
                    <a:pt x="-4123" y="135705"/>
                    <a:pt x="-3137" y="109353"/>
                    <a:pt x="5177" y="79338"/>
                  </a:cubicBezTo>
                  <a:cubicBezTo>
                    <a:pt x="9264" y="64400"/>
                    <a:pt x="15746" y="32834"/>
                    <a:pt x="21524" y="8878"/>
                  </a:cubicBezTo>
                  <a:lnTo>
                    <a:pt x="143701" y="0"/>
                  </a:lnTo>
                  <a:cubicBezTo>
                    <a:pt x="160893" y="32834"/>
                    <a:pt x="200069" y="79620"/>
                    <a:pt x="246713" y="85961"/>
                  </a:cubicBezTo>
                  <a:cubicBezTo>
                    <a:pt x="291243" y="92302"/>
                    <a:pt x="279124" y="135705"/>
                    <a:pt x="245727" y="135705"/>
                  </a:cubicBezTo>
                  <a:close/>
                </a:path>
              </a:pathLst>
            </a:custGeom>
            <a:solidFill>
              <a:srgbClr val="407BFF"/>
            </a:solidFill>
            <a:ln w="14078" cap="flat">
              <a:noFill/>
              <a:prstDash val="solid"/>
              <a:miter/>
            </a:ln>
          </p:spPr>
          <p:txBody>
            <a:bodyPr rtlCol="0" anchor="ctr"/>
            <a:lstStyle/>
            <a:p>
              <a:endParaRPr lang="en-IN"/>
            </a:p>
          </p:txBody>
        </p:sp>
        <p:sp>
          <p:nvSpPr>
            <p:cNvPr id="148" name="Freeform: Shape 147">
              <a:extLst>
                <a:ext uri="{FF2B5EF4-FFF2-40B4-BE49-F238E27FC236}">
                  <a16:creationId xmlns:a16="http://schemas.microsoft.com/office/drawing/2014/main" id="{F15476F5-8E4F-7CE2-B367-0E0D95C43CC8}"/>
                </a:ext>
              </a:extLst>
            </p:cNvPr>
            <p:cNvSpPr/>
            <p:nvPr/>
          </p:nvSpPr>
          <p:spPr>
            <a:xfrm>
              <a:off x="4187679" y="5757253"/>
              <a:ext cx="276447" cy="135800"/>
            </a:xfrm>
            <a:custGeom>
              <a:avLst/>
              <a:gdLst>
                <a:gd name="connsiteX0" fmla="*/ 245719 w 276447"/>
                <a:gd name="connsiteY0" fmla="*/ 135705 h 135800"/>
                <a:gd name="connsiteX1" fmla="*/ 104800 w 276447"/>
                <a:gd name="connsiteY1" fmla="*/ 132887 h 135800"/>
                <a:gd name="connsiteX2" fmla="*/ 22926 w 276447"/>
                <a:gd name="connsiteY2" fmla="*/ 135705 h 135800"/>
                <a:gd name="connsiteX3" fmla="*/ 5170 w 276447"/>
                <a:gd name="connsiteY3" fmla="*/ 79338 h 135800"/>
                <a:gd name="connsiteX4" fmla="*/ 21517 w 276447"/>
                <a:gd name="connsiteY4" fmla="*/ 8878 h 135800"/>
                <a:gd name="connsiteX5" fmla="*/ 143694 w 276447"/>
                <a:gd name="connsiteY5" fmla="*/ 0 h 135800"/>
                <a:gd name="connsiteX6" fmla="*/ 246706 w 276447"/>
                <a:gd name="connsiteY6" fmla="*/ 85961 h 135800"/>
                <a:gd name="connsiteX7" fmla="*/ 245719 w 276447"/>
                <a:gd name="connsiteY7" fmla="*/ 135705 h 13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6447" h="135800">
                  <a:moveTo>
                    <a:pt x="245719" y="135705"/>
                  </a:moveTo>
                  <a:cubicBezTo>
                    <a:pt x="162295" y="135705"/>
                    <a:pt x="151303" y="134437"/>
                    <a:pt x="104800" y="132887"/>
                  </a:cubicBezTo>
                  <a:cubicBezTo>
                    <a:pt x="64779" y="131478"/>
                    <a:pt x="55056" y="136551"/>
                    <a:pt x="22926" y="135705"/>
                  </a:cubicBezTo>
                  <a:cubicBezTo>
                    <a:pt x="-4131" y="135705"/>
                    <a:pt x="-3144" y="109353"/>
                    <a:pt x="5170" y="79338"/>
                  </a:cubicBezTo>
                  <a:cubicBezTo>
                    <a:pt x="9398" y="64400"/>
                    <a:pt x="15739" y="32834"/>
                    <a:pt x="21517" y="8878"/>
                  </a:cubicBezTo>
                  <a:lnTo>
                    <a:pt x="143694" y="0"/>
                  </a:lnTo>
                  <a:cubicBezTo>
                    <a:pt x="160886" y="32834"/>
                    <a:pt x="200061" y="79620"/>
                    <a:pt x="246706" y="85961"/>
                  </a:cubicBezTo>
                  <a:cubicBezTo>
                    <a:pt x="293350" y="92302"/>
                    <a:pt x="278976" y="135705"/>
                    <a:pt x="245719" y="135705"/>
                  </a:cubicBezTo>
                  <a:close/>
                </a:path>
              </a:pathLst>
            </a:custGeom>
            <a:solidFill>
              <a:srgbClr val="407BFF"/>
            </a:solidFill>
            <a:ln w="14078" cap="flat">
              <a:noFill/>
              <a:prstDash val="solid"/>
              <a:miter/>
            </a:ln>
          </p:spPr>
          <p:txBody>
            <a:bodyPr rtlCol="0" anchor="ctr"/>
            <a:lstStyle/>
            <a:p>
              <a:endParaRPr lang="en-IN"/>
            </a:p>
          </p:txBody>
        </p:sp>
        <p:sp>
          <p:nvSpPr>
            <p:cNvPr id="149" name="Freeform: Shape 148">
              <a:extLst>
                <a:ext uri="{FF2B5EF4-FFF2-40B4-BE49-F238E27FC236}">
                  <a16:creationId xmlns:a16="http://schemas.microsoft.com/office/drawing/2014/main" id="{0B99957A-4F37-2800-73DB-08CA8EAB1C75}"/>
                </a:ext>
              </a:extLst>
            </p:cNvPr>
            <p:cNvSpPr/>
            <p:nvPr/>
          </p:nvSpPr>
          <p:spPr>
            <a:xfrm>
              <a:off x="4804616" y="5757253"/>
              <a:ext cx="275646" cy="135800"/>
            </a:xfrm>
            <a:custGeom>
              <a:avLst/>
              <a:gdLst>
                <a:gd name="connsiteX0" fmla="*/ 245727 w 275646"/>
                <a:gd name="connsiteY0" fmla="*/ 135705 h 135800"/>
                <a:gd name="connsiteX1" fmla="*/ 104807 w 275646"/>
                <a:gd name="connsiteY1" fmla="*/ 132887 h 135800"/>
                <a:gd name="connsiteX2" fmla="*/ 22792 w 275646"/>
                <a:gd name="connsiteY2" fmla="*/ 135705 h 135800"/>
                <a:gd name="connsiteX3" fmla="*/ 5177 w 275646"/>
                <a:gd name="connsiteY3" fmla="*/ 79338 h 135800"/>
                <a:gd name="connsiteX4" fmla="*/ 21524 w 275646"/>
                <a:gd name="connsiteY4" fmla="*/ 8878 h 135800"/>
                <a:gd name="connsiteX5" fmla="*/ 143701 w 275646"/>
                <a:gd name="connsiteY5" fmla="*/ 0 h 135800"/>
                <a:gd name="connsiteX6" fmla="*/ 246713 w 275646"/>
                <a:gd name="connsiteY6" fmla="*/ 85961 h 135800"/>
                <a:gd name="connsiteX7" fmla="*/ 245727 w 275646"/>
                <a:gd name="connsiteY7" fmla="*/ 135705 h 13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5646" h="135800">
                  <a:moveTo>
                    <a:pt x="245727" y="135705"/>
                  </a:moveTo>
                  <a:cubicBezTo>
                    <a:pt x="162302" y="135705"/>
                    <a:pt x="151170" y="134437"/>
                    <a:pt x="104807" y="132887"/>
                  </a:cubicBezTo>
                  <a:cubicBezTo>
                    <a:pt x="64645" y="131478"/>
                    <a:pt x="55063" y="136551"/>
                    <a:pt x="22792" y="135705"/>
                  </a:cubicBezTo>
                  <a:cubicBezTo>
                    <a:pt x="-4123" y="135705"/>
                    <a:pt x="-3137" y="109353"/>
                    <a:pt x="5177" y="79338"/>
                  </a:cubicBezTo>
                  <a:cubicBezTo>
                    <a:pt x="9264" y="64400"/>
                    <a:pt x="15746" y="32834"/>
                    <a:pt x="21524" y="8878"/>
                  </a:cubicBezTo>
                  <a:lnTo>
                    <a:pt x="143701" y="0"/>
                  </a:lnTo>
                  <a:cubicBezTo>
                    <a:pt x="160893" y="32834"/>
                    <a:pt x="200069" y="79620"/>
                    <a:pt x="246713" y="85961"/>
                  </a:cubicBezTo>
                  <a:cubicBezTo>
                    <a:pt x="291243" y="92302"/>
                    <a:pt x="279124" y="135705"/>
                    <a:pt x="245727" y="135705"/>
                  </a:cubicBezTo>
                  <a:close/>
                </a:path>
              </a:pathLst>
            </a:custGeom>
            <a:solidFill>
              <a:srgbClr val="FFFFFF">
                <a:alpha val="40000"/>
              </a:srgbClr>
            </a:solidFill>
            <a:ln w="14078" cap="flat">
              <a:noFill/>
              <a:prstDash val="solid"/>
              <a:miter/>
            </a:ln>
          </p:spPr>
          <p:txBody>
            <a:bodyPr rtlCol="0" anchor="ctr"/>
            <a:lstStyle/>
            <a:p>
              <a:endParaRPr lang="en-IN"/>
            </a:p>
          </p:txBody>
        </p:sp>
        <p:sp>
          <p:nvSpPr>
            <p:cNvPr id="150" name="Freeform: Shape 149">
              <a:extLst>
                <a:ext uri="{FF2B5EF4-FFF2-40B4-BE49-F238E27FC236}">
                  <a16:creationId xmlns:a16="http://schemas.microsoft.com/office/drawing/2014/main" id="{BEFAFDBE-1190-0CCA-28CC-89D69B7642EC}"/>
                </a:ext>
              </a:extLst>
            </p:cNvPr>
            <p:cNvSpPr/>
            <p:nvPr/>
          </p:nvSpPr>
          <p:spPr>
            <a:xfrm>
              <a:off x="4187679" y="5757253"/>
              <a:ext cx="276447" cy="135800"/>
            </a:xfrm>
            <a:custGeom>
              <a:avLst/>
              <a:gdLst>
                <a:gd name="connsiteX0" fmla="*/ 245719 w 276447"/>
                <a:gd name="connsiteY0" fmla="*/ 135705 h 135800"/>
                <a:gd name="connsiteX1" fmla="*/ 104800 w 276447"/>
                <a:gd name="connsiteY1" fmla="*/ 132887 h 135800"/>
                <a:gd name="connsiteX2" fmla="*/ 22926 w 276447"/>
                <a:gd name="connsiteY2" fmla="*/ 135705 h 135800"/>
                <a:gd name="connsiteX3" fmla="*/ 5170 w 276447"/>
                <a:gd name="connsiteY3" fmla="*/ 79338 h 135800"/>
                <a:gd name="connsiteX4" fmla="*/ 21517 w 276447"/>
                <a:gd name="connsiteY4" fmla="*/ 8878 h 135800"/>
                <a:gd name="connsiteX5" fmla="*/ 143694 w 276447"/>
                <a:gd name="connsiteY5" fmla="*/ 0 h 135800"/>
                <a:gd name="connsiteX6" fmla="*/ 246706 w 276447"/>
                <a:gd name="connsiteY6" fmla="*/ 85961 h 135800"/>
                <a:gd name="connsiteX7" fmla="*/ 245719 w 276447"/>
                <a:gd name="connsiteY7" fmla="*/ 135705 h 13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6447" h="135800">
                  <a:moveTo>
                    <a:pt x="245719" y="135705"/>
                  </a:moveTo>
                  <a:cubicBezTo>
                    <a:pt x="162295" y="135705"/>
                    <a:pt x="151303" y="134437"/>
                    <a:pt x="104800" y="132887"/>
                  </a:cubicBezTo>
                  <a:cubicBezTo>
                    <a:pt x="64779" y="131478"/>
                    <a:pt x="55056" y="136551"/>
                    <a:pt x="22926" y="135705"/>
                  </a:cubicBezTo>
                  <a:cubicBezTo>
                    <a:pt x="-4131" y="135705"/>
                    <a:pt x="-3144" y="109353"/>
                    <a:pt x="5170" y="79338"/>
                  </a:cubicBezTo>
                  <a:cubicBezTo>
                    <a:pt x="9398" y="64400"/>
                    <a:pt x="15739" y="32834"/>
                    <a:pt x="21517" y="8878"/>
                  </a:cubicBezTo>
                  <a:lnTo>
                    <a:pt x="143694" y="0"/>
                  </a:lnTo>
                  <a:cubicBezTo>
                    <a:pt x="160886" y="32834"/>
                    <a:pt x="200061" y="79620"/>
                    <a:pt x="246706" y="85961"/>
                  </a:cubicBezTo>
                  <a:cubicBezTo>
                    <a:pt x="293350" y="92302"/>
                    <a:pt x="278976" y="135705"/>
                    <a:pt x="245719" y="135705"/>
                  </a:cubicBezTo>
                  <a:close/>
                </a:path>
              </a:pathLst>
            </a:custGeom>
            <a:solidFill>
              <a:srgbClr val="FFFFFF">
                <a:alpha val="40000"/>
              </a:srgbClr>
            </a:solidFill>
            <a:ln w="14078" cap="flat">
              <a:noFill/>
              <a:prstDash val="solid"/>
              <a:miter/>
            </a:ln>
          </p:spPr>
          <p:txBody>
            <a:bodyPr rtlCol="0" anchor="ctr"/>
            <a:lstStyle/>
            <a:p>
              <a:endParaRPr lang="en-IN"/>
            </a:p>
          </p:txBody>
        </p:sp>
        <p:sp>
          <p:nvSpPr>
            <p:cNvPr id="151" name="Freeform: Shape 150">
              <a:extLst>
                <a:ext uri="{FF2B5EF4-FFF2-40B4-BE49-F238E27FC236}">
                  <a16:creationId xmlns:a16="http://schemas.microsoft.com/office/drawing/2014/main" id="{D24B2B5D-F5CD-4185-AE46-E07C3588B58F}"/>
                </a:ext>
              </a:extLst>
            </p:cNvPr>
            <p:cNvSpPr/>
            <p:nvPr/>
          </p:nvSpPr>
          <p:spPr>
            <a:xfrm>
              <a:off x="4531901" y="3239873"/>
              <a:ext cx="197991" cy="394009"/>
            </a:xfrm>
            <a:custGeom>
              <a:avLst/>
              <a:gdLst>
                <a:gd name="connsiteX0" fmla="*/ 197991 w 197991"/>
                <a:gd name="connsiteY0" fmla="*/ 394010 h 394009"/>
                <a:gd name="connsiteX1" fmla="*/ 59327 w 197991"/>
                <a:gd name="connsiteY1" fmla="*/ 279302 h 394009"/>
                <a:gd name="connsiteX2" fmla="*/ 0 w 197991"/>
                <a:gd name="connsiteY2" fmla="*/ 77787 h 394009"/>
                <a:gd name="connsiteX3" fmla="*/ 40585 w 197991"/>
                <a:gd name="connsiteY3" fmla="*/ 0 h 394009"/>
                <a:gd name="connsiteX4" fmla="*/ 197991 w 197991"/>
                <a:gd name="connsiteY4" fmla="*/ 394010 h 394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991" h="394009">
                  <a:moveTo>
                    <a:pt x="197991" y="394010"/>
                  </a:moveTo>
                  <a:cubicBezTo>
                    <a:pt x="135282" y="349057"/>
                    <a:pt x="75251" y="302272"/>
                    <a:pt x="59327" y="279302"/>
                  </a:cubicBezTo>
                  <a:cubicBezTo>
                    <a:pt x="39457" y="251118"/>
                    <a:pt x="17051" y="166566"/>
                    <a:pt x="0" y="77787"/>
                  </a:cubicBezTo>
                  <a:cubicBezTo>
                    <a:pt x="23111" y="31143"/>
                    <a:pt x="40585" y="0"/>
                    <a:pt x="40585" y="0"/>
                  </a:cubicBezTo>
                  <a:cubicBezTo>
                    <a:pt x="40585" y="0"/>
                    <a:pt x="144301" y="137396"/>
                    <a:pt x="197991" y="394010"/>
                  </a:cubicBezTo>
                  <a:close/>
                </a:path>
              </a:pathLst>
            </a:custGeom>
            <a:solidFill>
              <a:srgbClr val="000000">
                <a:alpha val="20000"/>
              </a:srgbClr>
            </a:solidFill>
            <a:ln w="14078" cap="flat">
              <a:noFill/>
              <a:prstDash val="solid"/>
              <a:miter/>
            </a:ln>
          </p:spPr>
          <p:txBody>
            <a:bodyPr rtlCol="0" anchor="ctr"/>
            <a:lstStyle/>
            <a:p>
              <a:endParaRPr lang="en-IN"/>
            </a:p>
          </p:txBody>
        </p:sp>
        <p:sp>
          <p:nvSpPr>
            <p:cNvPr id="152" name="Freeform: Shape 151">
              <a:extLst>
                <a:ext uri="{FF2B5EF4-FFF2-40B4-BE49-F238E27FC236}">
                  <a16:creationId xmlns:a16="http://schemas.microsoft.com/office/drawing/2014/main" id="{7AED4857-3EE0-4EEC-E287-54BB66D561BE}"/>
                </a:ext>
              </a:extLst>
            </p:cNvPr>
            <p:cNvSpPr/>
            <p:nvPr/>
          </p:nvSpPr>
          <p:spPr>
            <a:xfrm>
              <a:off x="3919428" y="2378387"/>
              <a:ext cx="276745" cy="572235"/>
            </a:xfrm>
            <a:custGeom>
              <a:avLst/>
              <a:gdLst>
                <a:gd name="connsiteX0" fmla="*/ 264966 w 276745"/>
                <a:gd name="connsiteY0" fmla="*/ 60501 h 572235"/>
                <a:gd name="connsiteX1" fmla="*/ 90226 w 276745"/>
                <a:gd name="connsiteY1" fmla="*/ 18226 h 572235"/>
                <a:gd name="connsiteX2" fmla="*/ 54856 w 276745"/>
                <a:gd name="connsiteY2" fmla="*/ 203675 h 572235"/>
                <a:gd name="connsiteX3" fmla="*/ 3420 w 276745"/>
                <a:gd name="connsiteY3" fmla="*/ 378274 h 572235"/>
                <a:gd name="connsiteX4" fmla="*/ 34986 w 276745"/>
                <a:gd name="connsiteY4" fmla="*/ 465362 h 572235"/>
                <a:gd name="connsiteX5" fmla="*/ 20894 w 276745"/>
                <a:gd name="connsiteY5" fmla="*/ 565697 h 572235"/>
                <a:gd name="connsiteX6" fmla="*/ 141239 w 276745"/>
                <a:gd name="connsiteY6" fmla="*/ 490305 h 572235"/>
                <a:gd name="connsiteX7" fmla="*/ 200566 w 276745"/>
                <a:gd name="connsiteY7" fmla="*/ 399976 h 572235"/>
                <a:gd name="connsiteX8" fmla="*/ 181119 w 276745"/>
                <a:gd name="connsiteY8" fmla="*/ 294004 h 572235"/>
                <a:gd name="connsiteX9" fmla="*/ 264262 w 276745"/>
                <a:gd name="connsiteY9" fmla="*/ 188597 h 572235"/>
                <a:gd name="connsiteX10" fmla="*/ 264966 w 276745"/>
                <a:gd name="connsiteY10" fmla="*/ 60501 h 572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6745" h="572235">
                  <a:moveTo>
                    <a:pt x="264966" y="60501"/>
                  </a:moveTo>
                  <a:cubicBezTo>
                    <a:pt x="222691" y="4134"/>
                    <a:pt x="163363" y="-19259"/>
                    <a:pt x="90226" y="18226"/>
                  </a:cubicBezTo>
                  <a:cubicBezTo>
                    <a:pt x="17089" y="55710"/>
                    <a:pt x="16667" y="128988"/>
                    <a:pt x="54856" y="203675"/>
                  </a:cubicBezTo>
                  <a:cubicBezTo>
                    <a:pt x="93045" y="278362"/>
                    <a:pt x="-20818" y="303728"/>
                    <a:pt x="3420" y="378274"/>
                  </a:cubicBezTo>
                  <a:cubicBezTo>
                    <a:pt x="13144" y="407867"/>
                    <a:pt x="34422" y="415618"/>
                    <a:pt x="34986" y="465362"/>
                  </a:cubicBezTo>
                  <a:cubicBezTo>
                    <a:pt x="34986" y="495096"/>
                    <a:pt x="-3908" y="546250"/>
                    <a:pt x="20894" y="565697"/>
                  </a:cubicBezTo>
                  <a:cubicBezTo>
                    <a:pt x="53728" y="590639"/>
                    <a:pt x="160545" y="539627"/>
                    <a:pt x="141239" y="490305"/>
                  </a:cubicBezTo>
                  <a:cubicBezTo>
                    <a:pt x="121933" y="440983"/>
                    <a:pt x="197607" y="447325"/>
                    <a:pt x="200566" y="399976"/>
                  </a:cubicBezTo>
                  <a:cubicBezTo>
                    <a:pt x="203666" y="348822"/>
                    <a:pt x="167168" y="331771"/>
                    <a:pt x="181119" y="294004"/>
                  </a:cubicBezTo>
                  <a:cubicBezTo>
                    <a:pt x="197466" y="249897"/>
                    <a:pt x="243687" y="251729"/>
                    <a:pt x="264262" y="188597"/>
                  </a:cubicBezTo>
                  <a:cubicBezTo>
                    <a:pt x="282722" y="135329"/>
                    <a:pt x="278776" y="78398"/>
                    <a:pt x="264966" y="60501"/>
                  </a:cubicBezTo>
                  <a:close/>
                </a:path>
              </a:pathLst>
            </a:custGeom>
            <a:solidFill>
              <a:srgbClr val="407BFF"/>
            </a:solidFill>
            <a:ln w="14078" cap="flat">
              <a:noFill/>
              <a:prstDash val="solid"/>
              <a:miter/>
            </a:ln>
          </p:spPr>
          <p:txBody>
            <a:bodyPr rtlCol="0" anchor="ctr"/>
            <a:lstStyle/>
            <a:p>
              <a:endParaRPr lang="en-IN"/>
            </a:p>
          </p:txBody>
        </p:sp>
        <p:sp>
          <p:nvSpPr>
            <p:cNvPr id="153" name="Freeform: Shape 152">
              <a:extLst>
                <a:ext uri="{FF2B5EF4-FFF2-40B4-BE49-F238E27FC236}">
                  <a16:creationId xmlns:a16="http://schemas.microsoft.com/office/drawing/2014/main" id="{EDB9F531-3F92-3AEE-87F3-BF91712AE7D9}"/>
                </a:ext>
              </a:extLst>
            </p:cNvPr>
            <p:cNvSpPr/>
            <p:nvPr/>
          </p:nvSpPr>
          <p:spPr>
            <a:xfrm>
              <a:off x="3919428" y="2378387"/>
              <a:ext cx="276745" cy="572235"/>
            </a:xfrm>
            <a:custGeom>
              <a:avLst/>
              <a:gdLst>
                <a:gd name="connsiteX0" fmla="*/ 264966 w 276745"/>
                <a:gd name="connsiteY0" fmla="*/ 60501 h 572235"/>
                <a:gd name="connsiteX1" fmla="*/ 90226 w 276745"/>
                <a:gd name="connsiteY1" fmla="*/ 18226 h 572235"/>
                <a:gd name="connsiteX2" fmla="*/ 54856 w 276745"/>
                <a:gd name="connsiteY2" fmla="*/ 203675 h 572235"/>
                <a:gd name="connsiteX3" fmla="*/ 3420 w 276745"/>
                <a:gd name="connsiteY3" fmla="*/ 378274 h 572235"/>
                <a:gd name="connsiteX4" fmla="*/ 34986 w 276745"/>
                <a:gd name="connsiteY4" fmla="*/ 465362 h 572235"/>
                <a:gd name="connsiteX5" fmla="*/ 20894 w 276745"/>
                <a:gd name="connsiteY5" fmla="*/ 565697 h 572235"/>
                <a:gd name="connsiteX6" fmla="*/ 141239 w 276745"/>
                <a:gd name="connsiteY6" fmla="*/ 490305 h 572235"/>
                <a:gd name="connsiteX7" fmla="*/ 200566 w 276745"/>
                <a:gd name="connsiteY7" fmla="*/ 399976 h 572235"/>
                <a:gd name="connsiteX8" fmla="*/ 181119 w 276745"/>
                <a:gd name="connsiteY8" fmla="*/ 294004 h 572235"/>
                <a:gd name="connsiteX9" fmla="*/ 264262 w 276745"/>
                <a:gd name="connsiteY9" fmla="*/ 188597 h 572235"/>
                <a:gd name="connsiteX10" fmla="*/ 264966 w 276745"/>
                <a:gd name="connsiteY10" fmla="*/ 60501 h 572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6745" h="572235">
                  <a:moveTo>
                    <a:pt x="264966" y="60501"/>
                  </a:moveTo>
                  <a:cubicBezTo>
                    <a:pt x="222691" y="4134"/>
                    <a:pt x="163363" y="-19259"/>
                    <a:pt x="90226" y="18226"/>
                  </a:cubicBezTo>
                  <a:cubicBezTo>
                    <a:pt x="17089" y="55710"/>
                    <a:pt x="16667" y="128988"/>
                    <a:pt x="54856" y="203675"/>
                  </a:cubicBezTo>
                  <a:cubicBezTo>
                    <a:pt x="93045" y="278362"/>
                    <a:pt x="-20818" y="303728"/>
                    <a:pt x="3420" y="378274"/>
                  </a:cubicBezTo>
                  <a:cubicBezTo>
                    <a:pt x="13144" y="407867"/>
                    <a:pt x="34422" y="415618"/>
                    <a:pt x="34986" y="465362"/>
                  </a:cubicBezTo>
                  <a:cubicBezTo>
                    <a:pt x="34986" y="495096"/>
                    <a:pt x="-3908" y="546250"/>
                    <a:pt x="20894" y="565697"/>
                  </a:cubicBezTo>
                  <a:cubicBezTo>
                    <a:pt x="53728" y="590639"/>
                    <a:pt x="160545" y="539627"/>
                    <a:pt x="141239" y="490305"/>
                  </a:cubicBezTo>
                  <a:cubicBezTo>
                    <a:pt x="121933" y="440983"/>
                    <a:pt x="197607" y="447325"/>
                    <a:pt x="200566" y="399976"/>
                  </a:cubicBezTo>
                  <a:cubicBezTo>
                    <a:pt x="203666" y="348822"/>
                    <a:pt x="167168" y="331771"/>
                    <a:pt x="181119" y="294004"/>
                  </a:cubicBezTo>
                  <a:cubicBezTo>
                    <a:pt x="197466" y="249897"/>
                    <a:pt x="243687" y="251729"/>
                    <a:pt x="264262" y="188597"/>
                  </a:cubicBezTo>
                  <a:cubicBezTo>
                    <a:pt x="282722" y="135329"/>
                    <a:pt x="278776" y="78398"/>
                    <a:pt x="264966" y="60501"/>
                  </a:cubicBezTo>
                  <a:close/>
                </a:path>
              </a:pathLst>
            </a:custGeom>
            <a:solidFill>
              <a:srgbClr val="000000">
                <a:alpha val="50000"/>
              </a:srgbClr>
            </a:solidFill>
            <a:ln w="14078" cap="flat">
              <a:noFill/>
              <a:prstDash val="solid"/>
              <a:miter/>
            </a:ln>
          </p:spPr>
          <p:txBody>
            <a:bodyPr rtlCol="0" anchor="ctr"/>
            <a:lstStyle/>
            <a:p>
              <a:endParaRPr lang="en-IN"/>
            </a:p>
          </p:txBody>
        </p:sp>
        <p:sp>
          <p:nvSpPr>
            <p:cNvPr id="154" name="Freeform: Shape 153">
              <a:extLst>
                <a:ext uri="{FF2B5EF4-FFF2-40B4-BE49-F238E27FC236}">
                  <a16:creationId xmlns:a16="http://schemas.microsoft.com/office/drawing/2014/main" id="{43424446-9591-4DE7-EC3C-00ACD2589860}"/>
                </a:ext>
              </a:extLst>
            </p:cNvPr>
            <p:cNvSpPr/>
            <p:nvPr/>
          </p:nvSpPr>
          <p:spPr>
            <a:xfrm>
              <a:off x="4325485" y="3643606"/>
              <a:ext cx="630441" cy="2138176"/>
            </a:xfrm>
            <a:custGeom>
              <a:avLst/>
              <a:gdLst>
                <a:gd name="connsiteX0" fmla="*/ 313232 w 630441"/>
                <a:gd name="connsiteY0" fmla="*/ 0 h 2138176"/>
                <a:gd name="connsiteX1" fmla="*/ 438932 w 630441"/>
                <a:gd name="connsiteY1" fmla="*/ 986434 h 2138176"/>
                <a:gd name="connsiteX2" fmla="*/ 630441 w 630441"/>
                <a:gd name="connsiteY2" fmla="*/ 2123934 h 2138176"/>
                <a:gd name="connsiteX3" fmla="*/ 497273 w 630441"/>
                <a:gd name="connsiteY3" fmla="*/ 2126612 h 2138176"/>
                <a:gd name="connsiteX4" fmla="*/ 213602 w 630441"/>
                <a:gd name="connsiteY4" fmla="*/ 1068731 h 2138176"/>
                <a:gd name="connsiteX5" fmla="*/ 7015 w 630441"/>
                <a:gd name="connsiteY5" fmla="*/ 13951 h 2138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30441" h="2138176">
                  <a:moveTo>
                    <a:pt x="313232" y="0"/>
                  </a:moveTo>
                  <a:cubicBezTo>
                    <a:pt x="313232" y="0"/>
                    <a:pt x="421176" y="650483"/>
                    <a:pt x="438932" y="986434"/>
                  </a:cubicBezTo>
                  <a:cubicBezTo>
                    <a:pt x="457674" y="1338732"/>
                    <a:pt x="570691" y="1903396"/>
                    <a:pt x="630441" y="2123934"/>
                  </a:cubicBezTo>
                  <a:cubicBezTo>
                    <a:pt x="613531" y="2139013"/>
                    <a:pt x="534616" y="2145354"/>
                    <a:pt x="497273" y="2126612"/>
                  </a:cubicBezTo>
                  <a:cubicBezTo>
                    <a:pt x="497273" y="2126612"/>
                    <a:pt x="171186" y="1475706"/>
                    <a:pt x="213602" y="1068731"/>
                  </a:cubicBezTo>
                  <a:cubicBezTo>
                    <a:pt x="-58936" y="301144"/>
                    <a:pt x="7015" y="13951"/>
                    <a:pt x="7015" y="13951"/>
                  </a:cubicBezTo>
                  <a:close/>
                </a:path>
              </a:pathLst>
            </a:custGeom>
            <a:solidFill>
              <a:srgbClr val="263238"/>
            </a:solidFill>
            <a:ln w="14078" cap="flat">
              <a:noFill/>
              <a:prstDash val="solid"/>
              <a:miter/>
            </a:ln>
          </p:spPr>
          <p:txBody>
            <a:bodyPr rtlCol="0" anchor="ctr"/>
            <a:lstStyle/>
            <a:p>
              <a:endParaRPr lang="en-IN"/>
            </a:p>
          </p:txBody>
        </p:sp>
        <p:sp>
          <p:nvSpPr>
            <p:cNvPr id="155" name="Freeform: Shape 154">
              <a:extLst>
                <a:ext uri="{FF2B5EF4-FFF2-40B4-BE49-F238E27FC236}">
                  <a16:creationId xmlns:a16="http://schemas.microsoft.com/office/drawing/2014/main" id="{77825914-D1C4-122A-56E2-7067A1EF00E0}"/>
                </a:ext>
              </a:extLst>
            </p:cNvPr>
            <p:cNvSpPr/>
            <p:nvPr/>
          </p:nvSpPr>
          <p:spPr>
            <a:xfrm>
              <a:off x="4372098" y="3957433"/>
              <a:ext cx="109650" cy="509704"/>
            </a:xfrm>
            <a:custGeom>
              <a:avLst/>
              <a:gdLst>
                <a:gd name="connsiteX0" fmla="*/ 86383 w 109650"/>
                <a:gd name="connsiteY0" fmla="*/ 509705 h 509704"/>
                <a:gd name="connsiteX1" fmla="*/ 0 w 109650"/>
                <a:gd name="connsiteY1" fmla="*/ 176149 h 509704"/>
                <a:gd name="connsiteX2" fmla="*/ 84552 w 109650"/>
                <a:gd name="connsiteY2" fmla="*/ 0 h 509704"/>
                <a:gd name="connsiteX3" fmla="*/ 86383 w 109650"/>
                <a:gd name="connsiteY3" fmla="*/ 509705 h 509704"/>
              </a:gdLst>
              <a:ahLst/>
              <a:cxnLst>
                <a:cxn ang="0">
                  <a:pos x="connsiteX0" y="connsiteY0"/>
                </a:cxn>
                <a:cxn ang="0">
                  <a:pos x="connsiteX1" y="connsiteY1"/>
                </a:cxn>
                <a:cxn ang="0">
                  <a:pos x="connsiteX2" y="connsiteY2"/>
                </a:cxn>
                <a:cxn ang="0">
                  <a:pos x="connsiteX3" y="connsiteY3"/>
                </a:cxn>
              </a:cxnLst>
              <a:rect l="l" t="t" r="r" b="b"/>
              <a:pathLst>
                <a:path w="109650" h="509704">
                  <a:moveTo>
                    <a:pt x="86383" y="509705"/>
                  </a:moveTo>
                  <a:cubicBezTo>
                    <a:pt x="47631" y="381751"/>
                    <a:pt x="19729" y="271129"/>
                    <a:pt x="0" y="176149"/>
                  </a:cubicBezTo>
                  <a:cubicBezTo>
                    <a:pt x="19588" y="101885"/>
                    <a:pt x="47349" y="38330"/>
                    <a:pt x="84552" y="0"/>
                  </a:cubicBezTo>
                  <a:cubicBezTo>
                    <a:pt x="85115" y="564"/>
                    <a:pt x="139510" y="207574"/>
                    <a:pt x="86383" y="509705"/>
                  </a:cubicBezTo>
                  <a:close/>
                </a:path>
              </a:pathLst>
            </a:custGeom>
            <a:solidFill>
              <a:srgbClr val="000000">
                <a:alpha val="20000"/>
              </a:srgbClr>
            </a:solidFill>
            <a:ln w="14078" cap="flat">
              <a:noFill/>
              <a:prstDash val="solid"/>
              <a:miter/>
            </a:ln>
          </p:spPr>
          <p:txBody>
            <a:bodyPr rtlCol="0" anchor="ctr"/>
            <a:lstStyle/>
            <a:p>
              <a:endParaRPr lang="en-IN"/>
            </a:p>
          </p:txBody>
        </p:sp>
        <p:sp>
          <p:nvSpPr>
            <p:cNvPr id="156" name="Freeform: Shape 155">
              <a:extLst>
                <a:ext uri="{FF2B5EF4-FFF2-40B4-BE49-F238E27FC236}">
                  <a16:creationId xmlns:a16="http://schemas.microsoft.com/office/drawing/2014/main" id="{C1B7C974-AD8F-37DD-2FEF-31F6F59025A4}"/>
                </a:ext>
              </a:extLst>
            </p:cNvPr>
            <p:cNvSpPr/>
            <p:nvPr/>
          </p:nvSpPr>
          <p:spPr>
            <a:xfrm>
              <a:off x="4102134" y="3609504"/>
              <a:ext cx="419761" cy="2176630"/>
            </a:xfrm>
            <a:custGeom>
              <a:avLst/>
              <a:gdLst>
                <a:gd name="connsiteX0" fmla="*/ 419761 w 419761"/>
                <a:gd name="connsiteY0" fmla="*/ 0 h 2176630"/>
                <a:gd name="connsiteX1" fmla="*/ 278842 w 419761"/>
                <a:gd name="connsiteY1" fmla="*/ 1022369 h 2176630"/>
                <a:gd name="connsiteX2" fmla="*/ 231775 w 419761"/>
                <a:gd name="connsiteY2" fmla="*/ 2158882 h 2176630"/>
                <a:gd name="connsiteX3" fmla="*/ 102552 w 419761"/>
                <a:gd name="connsiteY3" fmla="*/ 2171987 h 2176630"/>
                <a:gd name="connsiteX4" fmla="*/ 41393 w 419761"/>
                <a:gd name="connsiteY4" fmla="*/ 1056753 h 2176630"/>
                <a:gd name="connsiteX5" fmla="*/ 90574 w 419761"/>
                <a:gd name="connsiteY5" fmla="*/ 51999 h 2176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761" h="2176630">
                  <a:moveTo>
                    <a:pt x="419761" y="0"/>
                  </a:moveTo>
                  <a:cubicBezTo>
                    <a:pt x="419761" y="0"/>
                    <a:pt x="330700" y="690504"/>
                    <a:pt x="278842" y="1022369"/>
                  </a:cubicBezTo>
                  <a:cubicBezTo>
                    <a:pt x="225152" y="1371144"/>
                    <a:pt x="218388" y="1930875"/>
                    <a:pt x="231775" y="2158882"/>
                  </a:cubicBezTo>
                  <a:cubicBezTo>
                    <a:pt x="212187" y="2170296"/>
                    <a:pt x="141023" y="2183966"/>
                    <a:pt x="102552" y="2171987"/>
                  </a:cubicBezTo>
                  <a:cubicBezTo>
                    <a:pt x="102552" y="2171987"/>
                    <a:pt x="-79375" y="1466546"/>
                    <a:pt x="41393" y="1056753"/>
                  </a:cubicBezTo>
                  <a:cubicBezTo>
                    <a:pt x="-68665" y="249708"/>
                    <a:pt x="90574" y="51999"/>
                    <a:pt x="90574" y="51999"/>
                  </a:cubicBezTo>
                  <a:close/>
                </a:path>
              </a:pathLst>
            </a:custGeom>
            <a:solidFill>
              <a:srgbClr val="263238"/>
            </a:solidFill>
            <a:ln w="14078" cap="flat">
              <a:noFill/>
              <a:prstDash val="solid"/>
              <a:miter/>
            </a:ln>
          </p:spPr>
          <p:txBody>
            <a:bodyPr rtlCol="0" anchor="ctr"/>
            <a:lstStyle/>
            <a:p>
              <a:endParaRPr lang="en-IN"/>
            </a:p>
          </p:txBody>
        </p:sp>
        <p:sp>
          <p:nvSpPr>
            <p:cNvPr id="157" name="Freeform: Shape 156">
              <a:extLst>
                <a:ext uri="{FF2B5EF4-FFF2-40B4-BE49-F238E27FC236}">
                  <a16:creationId xmlns:a16="http://schemas.microsoft.com/office/drawing/2014/main" id="{5A64D800-A664-06AD-4E96-4E5E5EC42A43}"/>
                </a:ext>
              </a:extLst>
            </p:cNvPr>
            <p:cNvSpPr/>
            <p:nvPr/>
          </p:nvSpPr>
          <p:spPr>
            <a:xfrm>
              <a:off x="4079040" y="2958042"/>
              <a:ext cx="590564" cy="838725"/>
            </a:xfrm>
            <a:custGeom>
              <a:avLst/>
              <a:gdLst>
                <a:gd name="connsiteX0" fmla="*/ 565597 w 590564"/>
                <a:gd name="connsiteY0" fmla="*/ 610455 h 838725"/>
                <a:gd name="connsiteX1" fmla="*/ 572924 w 590564"/>
                <a:gd name="connsiteY1" fmla="*/ 366805 h 838725"/>
                <a:gd name="connsiteX2" fmla="*/ 565878 w 590564"/>
                <a:gd name="connsiteY2" fmla="*/ 183610 h 838725"/>
                <a:gd name="connsiteX3" fmla="*/ 418900 w 590564"/>
                <a:gd name="connsiteY3" fmla="*/ 6616 h 838725"/>
                <a:gd name="connsiteX4" fmla="*/ 351399 w 590564"/>
                <a:gd name="connsiteY4" fmla="*/ 979 h 838725"/>
                <a:gd name="connsiteX5" fmla="*/ 147067 w 590564"/>
                <a:gd name="connsiteY5" fmla="*/ 8025 h 838725"/>
                <a:gd name="connsiteX6" fmla="*/ 90699 w 590564"/>
                <a:gd name="connsiteY6" fmla="*/ 14225 h 838725"/>
                <a:gd name="connsiteX7" fmla="*/ 991 w 590564"/>
                <a:gd name="connsiteY7" fmla="*/ 132527 h 838725"/>
                <a:gd name="connsiteX8" fmla="*/ 6147 w 590564"/>
                <a:gd name="connsiteY8" fmla="*/ 153594 h 838725"/>
                <a:gd name="connsiteX9" fmla="*/ 108736 w 590564"/>
                <a:gd name="connsiteY9" fmla="*/ 590444 h 838725"/>
                <a:gd name="connsiteX10" fmla="*/ 61388 w 590564"/>
                <a:gd name="connsiteY10" fmla="*/ 815915 h 838725"/>
                <a:gd name="connsiteX11" fmla="*/ 578984 w 590564"/>
                <a:gd name="connsiteY11" fmla="*/ 815915 h 838725"/>
                <a:gd name="connsiteX12" fmla="*/ 565597 w 590564"/>
                <a:gd name="connsiteY12" fmla="*/ 610455 h 838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90564" h="838725">
                  <a:moveTo>
                    <a:pt x="565597" y="610455"/>
                  </a:moveTo>
                  <a:cubicBezTo>
                    <a:pt x="570529" y="509557"/>
                    <a:pt x="572643" y="438533"/>
                    <a:pt x="572924" y="366805"/>
                  </a:cubicBezTo>
                  <a:cubicBezTo>
                    <a:pt x="574756" y="305646"/>
                    <a:pt x="572403" y="244445"/>
                    <a:pt x="565878" y="183610"/>
                  </a:cubicBezTo>
                  <a:cubicBezTo>
                    <a:pt x="560805" y="104414"/>
                    <a:pt x="498660" y="14507"/>
                    <a:pt x="418900" y="6616"/>
                  </a:cubicBezTo>
                  <a:cubicBezTo>
                    <a:pt x="396775" y="4220"/>
                    <a:pt x="373665" y="2247"/>
                    <a:pt x="351399" y="979"/>
                  </a:cubicBezTo>
                  <a:cubicBezTo>
                    <a:pt x="283208" y="-1544"/>
                    <a:pt x="214919" y="810"/>
                    <a:pt x="147067" y="8025"/>
                  </a:cubicBezTo>
                  <a:cubicBezTo>
                    <a:pt x="127620" y="9575"/>
                    <a:pt x="108736" y="11689"/>
                    <a:pt x="90699" y="14225"/>
                  </a:cubicBezTo>
                  <a:cubicBezTo>
                    <a:pt x="33257" y="22117"/>
                    <a:pt x="-6906" y="75088"/>
                    <a:pt x="991" y="132527"/>
                  </a:cubicBezTo>
                  <a:cubicBezTo>
                    <a:pt x="1978" y="139714"/>
                    <a:pt x="3707" y="146774"/>
                    <a:pt x="6147" y="153594"/>
                  </a:cubicBezTo>
                  <a:cubicBezTo>
                    <a:pt x="70829" y="355109"/>
                    <a:pt x="99295" y="486164"/>
                    <a:pt x="108736" y="590444"/>
                  </a:cubicBezTo>
                  <a:cubicBezTo>
                    <a:pt x="97181" y="622433"/>
                    <a:pt x="36727" y="795904"/>
                    <a:pt x="61388" y="815915"/>
                  </a:cubicBezTo>
                  <a:cubicBezTo>
                    <a:pt x="88726" y="837616"/>
                    <a:pt x="543754" y="853963"/>
                    <a:pt x="578984" y="815915"/>
                  </a:cubicBezTo>
                  <a:cubicBezTo>
                    <a:pt x="606040" y="786181"/>
                    <a:pt x="578984" y="663581"/>
                    <a:pt x="565597" y="610455"/>
                  </a:cubicBezTo>
                  <a:close/>
                </a:path>
              </a:pathLst>
            </a:custGeom>
            <a:solidFill>
              <a:srgbClr val="407BFF"/>
            </a:solidFill>
            <a:ln w="14078" cap="flat">
              <a:noFill/>
              <a:prstDash val="solid"/>
              <a:miter/>
            </a:ln>
          </p:spPr>
          <p:txBody>
            <a:bodyPr rtlCol="0" anchor="ctr"/>
            <a:lstStyle/>
            <a:p>
              <a:endParaRPr lang="en-IN"/>
            </a:p>
          </p:txBody>
        </p:sp>
        <p:sp>
          <p:nvSpPr>
            <p:cNvPr id="158" name="Freeform: Shape 157">
              <a:extLst>
                <a:ext uri="{FF2B5EF4-FFF2-40B4-BE49-F238E27FC236}">
                  <a16:creationId xmlns:a16="http://schemas.microsoft.com/office/drawing/2014/main" id="{15400CC0-B7A4-2594-F1B6-CF541866DEE2}"/>
                </a:ext>
              </a:extLst>
            </p:cNvPr>
            <p:cNvSpPr/>
            <p:nvPr/>
          </p:nvSpPr>
          <p:spPr>
            <a:xfrm>
              <a:off x="4079216" y="2958145"/>
              <a:ext cx="590291" cy="838319"/>
            </a:xfrm>
            <a:custGeom>
              <a:avLst/>
              <a:gdLst>
                <a:gd name="connsiteX0" fmla="*/ 578525 w 590291"/>
                <a:gd name="connsiteY0" fmla="*/ 815671 h 838319"/>
                <a:gd name="connsiteX1" fmla="*/ 60929 w 590291"/>
                <a:gd name="connsiteY1" fmla="*/ 815671 h 838319"/>
                <a:gd name="connsiteX2" fmla="*/ 108278 w 590291"/>
                <a:gd name="connsiteY2" fmla="*/ 590201 h 838319"/>
                <a:gd name="connsiteX3" fmla="*/ 80094 w 590291"/>
                <a:gd name="connsiteY3" fmla="*/ 417152 h 838319"/>
                <a:gd name="connsiteX4" fmla="*/ 37818 w 590291"/>
                <a:gd name="connsiteY4" fmla="*/ 256081 h 838319"/>
                <a:gd name="connsiteX5" fmla="*/ 6111 w 590291"/>
                <a:gd name="connsiteY5" fmla="*/ 152928 h 838319"/>
                <a:gd name="connsiteX6" fmla="*/ 70030 w 590291"/>
                <a:gd name="connsiteY6" fmla="*/ 18477 h 838319"/>
                <a:gd name="connsiteX7" fmla="*/ 90663 w 590291"/>
                <a:gd name="connsiteY7" fmla="*/ 13418 h 838319"/>
                <a:gd name="connsiteX8" fmla="*/ 147031 w 590291"/>
                <a:gd name="connsiteY8" fmla="*/ 7359 h 838319"/>
                <a:gd name="connsiteX9" fmla="*/ 351082 w 590291"/>
                <a:gd name="connsiteY9" fmla="*/ 1158 h 838319"/>
                <a:gd name="connsiteX10" fmla="*/ 418441 w 590291"/>
                <a:gd name="connsiteY10" fmla="*/ 6795 h 838319"/>
                <a:gd name="connsiteX11" fmla="*/ 565561 w 590291"/>
                <a:gd name="connsiteY11" fmla="*/ 183790 h 838319"/>
                <a:gd name="connsiteX12" fmla="*/ 572607 w 590291"/>
                <a:gd name="connsiteY12" fmla="*/ 366985 h 838319"/>
                <a:gd name="connsiteX13" fmla="*/ 565279 w 590291"/>
                <a:gd name="connsiteY13" fmla="*/ 610634 h 838319"/>
                <a:gd name="connsiteX14" fmla="*/ 578525 w 590291"/>
                <a:gd name="connsiteY14" fmla="*/ 815671 h 838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90291" h="838319">
                  <a:moveTo>
                    <a:pt x="578525" y="815671"/>
                  </a:moveTo>
                  <a:cubicBezTo>
                    <a:pt x="543155" y="853438"/>
                    <a:pt x="88267" y="837232"/>
                    <a:pt x="60929" y="815671"/>
                  </a:cubicBezTo>
                  <a:cubicBezTo>
                    <a:pt x="36127" y="795942"/>
                    <a:pt x="96722" y="622612"/>
                    <a:pt x="108278" y="590201"/>
                  </a:cubicBezTo>
                  <a:cubicBezTo>
                    <a:pt x="102782" y="531944"/>
                    <a:pt x="93355" y="474139"/>
                    <a:pt x="80094" y="417152"/>
                  </a:cubicBezTo>
                  <a:cubicBezTo>
                    <a:pt x="69384" y="369662"/>
                    <a:pt x="55574" y="316394"/>
                    <a:pt x="37818" y="256081"/>
                  </a:cubicBezTo>
                  <a:cubicBezTo>
                    <a:pt x="28423" y="223951"/>
                    <a:pt x="17854" y="189567"/>
                    <a:pt x="6111" y="152928"/>
                  </a:cubicBezTo>
                  <a:cubicBezTo>
                    <a:pt x="-13365" y="98153"/>
                    <a:pt x="15253" y="37952"/>
                    <a:pt x="70030" y="18477"/>
                  </a:cubicBezTo>
                  <a:cubicBezTo>
                    <a:pt x="76719" y="16096"/>
                    <a:pt x="83631" y="14405"/>
                    <a:pt x="90663" y="13418"/>
                  </a:cubicBezTo>
                  <a:cubicBezTo>
                    <a:pt x="108560" y="11164"/>
                    <a:pt x="127302" y="8909"/>
                    <a:pt x="147031" y="7359"/>
                  </a:cubicBezTo>
                  <a:cubicBezTo>
                    <a:pt x="214813" y="510"/>
                    <a:pt x="283004" y="-1561"/>
                    <a:pt x="351082" y="1158"/>
                  </a:cubicBezTo>
                  <a:cubicBezTo>
                    <a:pt x="373206" y="2426"/>
                    <a:pt x="396458" y="4399"/>
                    <a:pt x="418441" y="6795"/>
                  </a:cubicBezTo>
                  <a:cubicBezTo>
                    <a:pt x="498342" y="15109"/>
                    <a:pt x="560488" y="104593"/>
                    <a:pt x="565561" y="183790"/>
                  </a:cubicBezTo>
                  <a:cubicBezTo>
                    <a:pt x="572001" y="244624"/>
                    <a:pt x="574354" y="305825"/>
                    <a:pt x="572607" y="366985"/>
                  </a:cubicBezTo>
                  <a:cubicBezTo>
                    <a:pt x="572607" y="438712"/>
                    <a:pt x="570211" y="509736"/>
                    <a:pt x="565279" y="610634"/>
                  </a:cubicBezTo>
                  <a:cubicBezTo>
                    <a:pt x="578807" y="663478"/>
                    <a:pt x="605864" y="786219"/>
                    <a:pt x="578525" y="815671"/>
                  </a:cubicBezTo>
                  <a:close/>
                </a:path>
              </a:pathLst>
            </a:custGeom>
            <a:solidFill>
              <a:srgbClr val="FFFFFF">
                <a:alpha val="40000"/>
              </a:srgbClr>
            </a:solidFill>
            <a:ln w="14078" cap="flat">
              <a:noFill/>
              <a:prstDash val="solid"/>
              <a:miter/>
            </a:ln>
          </p:spPr>
          <p:txBody>
            <a:bodyPr rtlCol="0" anchor="ctr"/>
            <a:lstStyle/>
            <a:p>
              <a:endParaRPr lang="en-IN"/>
            </a:p>
          </p:txBody>
        </p:sp>
        <p:sp>
          <p:nvSpPr>
            <p:cNvPr id="159" name="Freeform: Shape 158">
              <a:extLst>
                <a:ext uri="{FF2B5EF4-FFF2-40B4-BE49-F238E27FC236}">
                  <a16:creationId xmlns:a16="http://schemas.microsoft.com/office/drawing/2014/main" id="{5C71CBD2-AB8C-FF35-820E-FFEB21C0BDE0}"/>
                </a:ext>
              </a:extLst>
            </p:cNvPr>
            <p:cNvSpPr/>
            <p:nvPr/>
          </p:nvSpPr>
          <p:spPr>
            <a:xfrm>
              <a:off x="4153533" y="3260024"/>
              <a:ext cx="126827" cy="283529"/>
            </a:xfrm>
            <a:custGeom>
              <a:avLst/>
              <a:gdLst>
                <a:gd name="connsiteX0" fmla="*/ 100335 w 126827"/>
                <a:gd name="connsiteY0" fmla="*/ 0 h 283529"/>
                <a:gd name="connsiteX1" fmla="*/ 0 w 126827"/>
                <a:gd name="connsiteY1" fmla="*/ 259150 h 283529"/>
                <a:gd name="connsiteX2" fmla="*/ 14092 w 126827"/>
                <a:gd name="connsiteY2" fmla="*/ 283530 h 283529"/>
                <a:gd name="connsiteX3" fmla="*/ 126827 w 126827"/>
                <a:gd name="connsiteY3" fmla="*/ 0 h 283529"/>
              </a:gdLst>
              <a:ahLst/>
              <a:cxnLst>
                <a:cxn ang="0">
                  <a:pos x="connsiteX0" y="connsiteY0"/>
                </a:cxn>
                <a:cxn ang="0">
                  <a:pos x="connsiteX1" y="connsiteY1"/>
                </a:cxn>
                <a:cxn ang="0">
                  <a:pos x="connsiteX2" y="connsiteY2"/>
                </a:cxn>
                <a:cxn ang="0">
                  <a:pos x="connsiteX3" y="connsiteY3"/>
                </a:cxn>
              </a:cxnLst>
              <a:rect l="l" t="t" r="r" b="b"/>
              <a:pathLst>
                <a:path w="126827" h="283529">
                  <a:moveTo>
                    <a:pt x="100335" y="0"/>
                  </a:moveTo>
                  <a:cubicBezTo>
                    <a:pt x="100335" y="0"/>
                    <a:pt x="69191" y="157829"/>
                    <a:pt x="0" y="259150"/>
                  </a:cubicBezTo>
                  <a:lnTo>
                    <a:pt x="14092" y="283530"/>
                  </a:lnTo>
                  <a:cubicBezTo>
                    <a:pt x="14092" y="283530"/>
                    <a:pt x="84552" y="195596"/>
                    <a:pt x="126827" y="0"/>
                  </a:cubicBezTo>
                  <a:close/>
                </a:path>
              </a:pathLst>
            </a:custGeom>
            <a:solidFill>
              <a:srgbClr val="263238"/>
            </a:solidFill>
            <a:ln w="14078" cap="flat">
              <a:noFill/>
              <a:prstDash val="solid"/>
              <a:miter/>
            </a:ln>
          </p:spPr>
          <p:txBody>
            <a:bodyPr rtlCol="0" anchor="ctr"/>
            <a:lstStyle/>
            <a:p>
              <a:endParaRPr lang="en-IN"/>
            </a:p>
          </p:txBody>
        </p:sp>
        <p:sp>
          <p:nvSpPr>
            <p:cNvPr id="160" name="Freeform: Shape 159">
              <a:extLst>
                <a:ext uri="{FF2B5EF4-FFF2-40B4-BE49-F238E27FC236}">
                  <a16:creationId xmlns:a16="http://schemas.microsoft.com/office/drawing/2014/main" id="{C7CA5495-C95C-BDC2-7F08-5D4EA6A60884}"/>
                </a:ext>
              </a:extLst>
            </p:cNvPr>
            <p:cNvSpPr/>
            <p:nvPr/>
          </p:nvSpPr>
          <p:spPr>
            <a:xfrm>
              <a:off x="4153533" y="3260024"/>
              <a:ext cx="126827" cy="283529"/>
            </a:xfrm>
            <a:custGeom>
              <a:avLst/>
              <a:gdLst>
                <a:gd name="connsiteX0" fmla="*/ 100335 w 126827"/>
                <a:gd name="connsiteY0" fmla="*/ 0 h 283529"/>
                <a:gd name="connsiteX1" fmla="*/ 0 w 126827"/>
                <a:gd name="connsiteY1" fmla="*/ 259150 h 283529"/>
                <a:gd name="connsiteX2" fmla="*/ 14092 w 126827"/>
                <a:gd name="connsiteY2" fmla="*/ 283530 h 283529"/>
                <a:gd name="connsiteX3" fmla="*/ 126827 w 126827"/>
                <a:gd name="connsiteY3" fmla="*/ 0 h 283529"/>
              </a:gdLst>
              <a:ahLst/>
              <a:cxnLst>
                <a:cxn ang="0">
                  <a:pos x="connsiteX0" y="connsiteY0"/>
                </a:cxn>
                <a:cxn ang="0">
                  <a:pos x="connsiteX1" y="connsiteY1"/>
                </a:cxn>
                <a:cxn ang="0">
                  <a:pos x="connsiteX2" y="connsiteY2"/>
                </a:cxn>
                <a:cxn ang="0">
                  <a:pos x="connsiteX3" y="connsiteY3"/>
                </a:cxn>
              </a:cxnLst>
              <a:rect l="l" t="t" r="r" b="b"/>
              <a:pathLst>
                <a:path w="126827" h="283529">
                  <a:moveTo>
                    <a:pt x="100335" y="0"/>
                  </a:moveTo>
                  <a:cubicBezTo>
                    <a:pt x="100335" y="0"/>
                    <a:pt x="69191" y="157829"/>
                    <a:pt x="0" y="259150"/>
                  </a:cubicBezTo>
                  <a:lnTo>
                    <a:pt x="14092" y="283530"/>
                  </a:lnTo>
                  <a:cubicBezTo>
                    <a:pt x="14092" y="283530"/>
                    <a:pt x="84552" y="195596"/>
                    <a:pt x="126827" y="0"/>
                  </a:cubicBezTo>
                  <a:close/>
                </a:path>
              </a:pathLst>
            </a:custGeom>
            <a:solidFill>
              <a:srgbClr val="FFFFFF">
                <a:alpha val="20000"/>
              </a:srgbClr>
            </a:solidFill>
            <a:ln w="14078" cap="flat">
              <a:noFill/>
              <a:prstDash val="solid"/>
              <a:miter/>
            </a:ln>
          </p:spPr>
          <p:txBody>
            <a:bodyPr rtlCol="0" anchor="ctr"/>
            <a:lstStyle/>
            <a:p>
              <a:endParaRPr lang="en-IN"/>
            </a:p>
          </p:txBody>
        </p:sp>
        <p:sp>
          <p:nvSpPr>
            <p:cNvPr id="161" name="Freeform: Shape 160">
              <a:extLst>
                <a:ext uri="{FF2B5EF4-FFF2-40B4-BE49-F238E27FC236}">
                  <a16:creationId xmlns:a16="http://schemas.microsoft.com/office/drawing/2014/main" id="{A1FEC0B6-5DDA-54C4-F17F-B189E49C66BA}"/>
                </a:ext>
              </a:extLst>
            </p:cNvPr>
            <p:cNvSpPr/>
            <p:nvPr/>
          </p:nvSpPr>
          <p:spPr>
            <a:xfrm>
              <a:off x="4123799" y="2955216"/>
              <a:ext cx="182515" cy="335810"/>
            </a:xfrm>
            <a:custGeom>
              <a:avLst/>
              <a:gdLst>
                <a:gd name="connsiteX0" fmla="*/ 0 w 182515"/>
                <a:gd name="connsiteY0" fmla="*/ 27056 h 335810"/>
                <a:gd name="connsiteX1" fmla="*/ 116963 w 182515"/>
                <a:gd name="connsiteY1" fmla="*/ 307626 h 335810"/>
                <a:gd name="connsiteX2" fmla="*/ 142004 w 182515"/>
                <a:gd name="connsiteY2" fmla="*/ 335768 h 335810"/>
                <a:gd name="connsiteX3" fmla="*/ 143456 w 182515"/>
                <a:gd name="connsiteY3" fmla="*/ 335810 h 335810"/>
                <a:gd name="connsiteX4" fmla="*/ 143456 w 182515"/>
                <a:gd name="connsiteY4" fmla="*/ 335810 h 335810"/>
                <a:gd name="connsiteX5" fmla="*/ 169244 w 182515"/>
                <a:gd name="connsiteY5" fmla="*/ 315518 h 335810"/>
                <a:gd name="connsiteX6" fmla="*/ 81874 w 182515"/>
                <a:gd name="connsiteY6" fmla="*/ 0 h 335810"/>
                <a:gd name="connsiteX7" fmla="*/ 0 w 182515"/>
                <a:gd name="connsiteY7" fmla="*/ 27056 h 335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2515" h="335810">
                  <a:moveTo>
                    <a:pt x="0" y="27056"/>
                  </a:moveTo>
                  <a:cubicBezTo>
                    <a:pt x="0" y="27056"/>
                    <a:pt x="131900" y="74687"/>
                    <a:pt x="116963" y="307626"/>
                  </a:cubicBezTo>
                  <a:cubicBezTo>
                    <a:pt x="116103" y="322310"/>
                    <a:pt x="127321" y="334908"/>
                    <a:pt x="142004" y="335768"/>
                  </a:cubicBezTo>
                  <a:cubicBezTo>
                    <a:pt x="142483" y="335796"/>
                    <a:pt x="142977" y="335810"/>
                    <a:pt x="143456" y="335810"/>
                  </a:cubicBezTo>
                  <a:lnTo>
                    <a:pt x="143456" y="335810"/>
                  </a:lnTo>
                  <a:cubicBezTo>
                    <a:pt x="155716" y="335824"/>
                    <a:pt x="166369" y="327426"/>
                    <a:pt x="169244" y="315518"/>
                  </a:cubicBezTo>
                  <a:cubicBezTo>
                    <a:pt x="183336" y="254923"/>
                    <a:pt x="213493" y="74687"/>
                    <a:pt x="81874" y="0"/>
                  </a:cubicBezTo>
                  <a:cubicBezTo>
                    <a:pt x="81874" y="282"/>
                    <a:pt x="12260" y="9301"/>
                    <a:pt x="0" y="27056"/>
                  </a:cubicBezTo>
                  <a:close/>
                </a:path>
              </a:pathLst>
            </a:custGeom>
            <a:solidFill>
              <a:srgbClr val="263238"/>
            </a:solidFill>
            <a:ln w="14078" cap="flat">
              <a:noFill/>
              <a:prstDash val="solid"/>
              <a:miter/>
            </a:ln>
          </p:spPr>
          <p:txBody>
            <a:bodyPr rtlCol="0" anchor="ctr"/>
            <a:lstStyle/>
            <a:p>
              <a:endParaRPr lang="en-IN"/>
            </a:p>
          </p:txBody>
        </p:sp>
        <p:sp>
          <p:nvSpPr>
            <p:cNvPr id="162" name="Freeform: Shape 161">
              <a:extLst>
                <a:ext uri="{FF2B5EF4-FFF2-40B4-BE49-F238E27FC236}">
                  <a16:creationId xmlns:a16="http://schemas.microsoft.com/office/drawing/2014/main" id="{39DB2CBB-5635-DA99-4C0D-20CAAD8A3CB4}"/>
                </a:ext>
              </a:extLst>
            </p:cNvPr>
            <p:cNvSpPr/>
            <p:nvPr/>
          </p:nvSpPr>
          <p:spPr>
            <a:xfrm>
              <a:off x="4625189" y="3260024"/>
              <a:ext cx="33397" cy="214338"/>
            </a:xfrm>
            <a:custGeom>
              <a:avLst/>
              <a:gdLst>
                <a:gd name="connsiteX0" fmla="*/ 0 w 33397"/>
                <a:gd name="connsiteY0" fmla="*/ 0 h 214338"/>
                <a:gd name="connsiteX1" fmla="*/ 23533 w 33397"/>
                <a:gd name="connsiteY1" fmla="*/ 214338 h 214338"/>
                <a:gd name="connsiteX2" fmla="*/ 33398 w 33397"/>
                <a:gd name="connsiteY2" fmla="*/ 195596 h 214338"/>
                <a:gd name="connsiteX3" fmla="*/ 20715 w 33397"/>
                <a:gd name="connsiteY3" fmla="*/ 0 h 214338"/>
              </a:gdLst>
              <a:ahLst/>
              <a:cxnLst>
                <a:cxn ang="0">
                  <a:pos x="connsiteX0" y="connsiteY0"/>
                </a:cxn>
                <a:cxn ang="0">
                  <a:pos x="connsiteX1" y="connsiteY1"/>
                </a:cxn>
                <a:cxn ang="0">
                  <a:pos x="connsiteX2" y="connsiteY2"/>
                </a:cxn>
                <a:cxn ang="0">
                  <a:pos x="connsiteX3" y="connsiteY3"/>
                </a:cxn>
              </a:cxnLst>
              <a:rect l="l" t="t" r="r" b="b"/>
              <a:pathLst>
                <a:path w="33397" h="214338">
                  <a:moveTo>
                    <a:pt x="0" y="0"/>
                  </a:moveTo>
                  <a:cubicBezTo>
                    <a:pt x="0" y="0"/>
                    <a:pt x="9160" y="112735"/>
                    <a:pt x="23533" y="214338"/>
                  </a:cubicBezTo>
                  <a:lnTo>
                    <a:pt x="33398" y="195596"/>
                  </a:lnTo>
                  <a:cubicBezTo>
                    <a:pt x="33398" y="195596"/>
                    <a:pt x="27338" y="99912"/>
                    <a:pt x="20715" y="0"/>
                  </a:cubicBezTo>
                  <a:close/>
                </a:path>
              </a:pathLst>
            </a:custGeom>
            <a:solidFill>
              <a:srgbClr val="263238"/>
            </a:solidFill>
            <a:ln w="14078" cap="flat">
              <a:noFill/>
              <a:prstDash val="solid"/>
              <a:miter/>
            </a:ln>
          </p:spPr>
          <p:txBody>
            <a:bodyPr rtlCol="0" anchor="ctr"/>
            <a:lstStyle/>
            <a:p>
              <a:endParaRPr lang="en-IN"/>
            </a:p>
          </p:txBody>
        </p:sp>
        <p:sp>
          <p:nvSpPr>
            <p:cNvPr id="163" name="Freeform: Shape 162">
              <a:extLst>
                <a:ext uri="{FF2B5EF4-FFF2-40B4-BE49-F238E27FC236}">
                  <a16:creationId xmlns:a16="http://schemas.microsoft.com/office/drawing/2014/main" id="{7CD8EB0E-6C2E-C4E6-1D31-7405ED586073}"/>
                </a:ext>
              </a:extLst>
            </p:cNvPr>
            <p:cNvSpPr/>
            <p:nvPr/>
          </p:nvSpPr>
          <p:spPr>
            <a:xfrm>
              <a:off x="4625189" y="3260024"/>
              <a:ext cx="33397" cy="214338"/>
            </a:xfrm>
            <a:custGeom>
              <a:avLst/>
              <a:gdLst>
                <a:gd name="connsiteX0" fmla="*/ 0 w 33397"/>
                <a:gd name="connsiteY0" fmla="*/ 0 h 214338"/>
                <a:gd name="connsiteX1" fmla="*/ 23533 w 33397"/>
                <a:gd name="connsiteY1" fmla="*/ 214338 h 214338"/>
                <a:gd name="connsiteX2" fmla="*/ 33398 w 33397"/>
                <a:gd name="connsiteY2" fmla="*/ 195596 h 214338"/>
                <a:gd name="connsiteX3" fmla="*/ 20715 w 33397"/>
                <a:gd name="connsiteY3" fmla="*/ 0 h 214338"/>
              </a:gdLst>
              <a:ahLst/>
              <a:cxnLst>
                <a:cxn ang="0">
                  <a:pos x="connsiteX0" y="connsiteY0"/>
                </a:cxn>
                <a:cxn ang="0">
                  <a:pos x="connsiteX1" y="connsiteY1"/>
                </a:cxn>
                <a:cxn ang="0">
                  <a:pos x="connsiteX2" y="connsiteY2"/>
                </a:cxn>
                <a:cxn ang="0">
                  <a:pos x="connsiteX3" y="connsiteY3"/>
                </a:cxn>
              </a:cxnLst>
              <a:rect l="l" t="t" r="r" b="b"/>
              <a:pathLst>
                <a:path w="33397" h="214338">
                  <a:moveTo>
                    <a:pt x="0" y="0"/>
                  </a:moveTo>
                  <a:cubicBezTo>
                    <a:pt x="0" y="0"/>
                    <a:pt x="9160" y="112735"/>
                    <a:pt x="23533" y="214338"/>
                  </a:cubicBezTo>
                  <a:lnTo>
                    <a:pt x="33398" y="195596"/>
                  </a:lnTo>
                  <a:cubicBezTo>
                    <a:pt x="33398" y="195596"/>
                    <a:pt x="27338" y="99912"/>
                    <a:pt x="20715" y="0"/>
                  </a:cubicBezTo>
                  <a:close/>
                </a:path>
              </a:pathLst>
            </a:custGeom>
            <a:solidFill>
              <a:srgbClr val="FFFFFF">
                <a:alpha val="20000"/>
              </a:srgbClr>
            </a:solidFill>
            <a:ln w="14078" cap="flat">
              <a:noFill/>
              <a:prstDash val="solid"/>
              <a:miter/>
            </a:ln>
          </p:spPr>
          <p:txBody>
            <a:bodyPr rtlCol="0" anchor="ctr"/>
            <a:lstStyle/>
            <a:p>
              <a:endParaRPr lang="en-IN"/>
            </a:p>
          </p:txBody>
        </p:sp>
        <p:sp>
          <p:nvSpPr>
            <p:cNvPr id="164" name="Freeform: Shape 163">
              <a:extLst>
                <a:ext uri="{FF2B5EF4-FFF2-40B4-BE49-F238E27FC236}">
                  <a16:creationId xmlns:a16="http://schemas.microsoft.com/office/drawing/2014/main" id="{30BBD011-40DB-C91A-DB6E-5235719151E6}"/>
                </a:ext>
              </a:extLst>
            </p:cNvPr>
            <p:cNvSpPr/>
            <p:nvPr/>
          </p:nvSpPr>
          <p:spPr>
            <a:xfrm>
              <a:off x="4492162" y="2961523"/>
              <a:ext cx="160788" cy="318935"/>
            </a:xfrm>
            <a:custGeom>
              <a:avLst/>
              <a:gdLst>
                <a:gd name="connsiteX0" fmla="*/ 0 w 160788"/>
                <a:gd name="connsiteY0" fmla="*/ 2290 h 318935"/>
                <a:gd name="connsiteX1" fmla="*/ 124854 w 160788"/>
                <a:gd name="connsiteY1" fmla="*/ 302447 h 318935"/>
                <a:gd name="connsiteX2" fmla="*/ 142751 w 160788"/>
                <a:gd name="connsiteY2" fmla="*/ 318935 h 318935"/>
                <a:gd name="connsiteX3" fmla="*/ 142751 w 160788"/>
                <a:gd name="connsiteY3" fmla="*/ 318935 h 318935"/>
                <a:gd name="connsiteX4" fmla="*/ 160789 w 160788"/>
                <a:gd name="connsiteY4" fmla="*/ 301179 h 318935"/>
                <a:gd name="connsiteX5" fmla="*/ 160789 w 160788"/>
                <a:gd name="connsiteY5" fmla="*/ 301038 h 318935"/>
                <a:gd name="connsiteX6" fmla="*/ 80183 w 160788"/>
                <a:gd name="connsiteY6" fmla="*/ 27514 h 318935"/>
                <a:gd name="connsiteX7" fmla="*/ 0 w 160788"/>
                <a:gd name="connsiteY7" fmla="*/ 2290 h 318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0788" h="318935">
                  <a:moveTo>
                    <a:pt x="0" y="2290"/>
                  </a:moveTo>
                  <a:cubicBezTo>
                    <a:pt x="0" y="2290"/>
                    <a:pt x="103717" y="71763"/>
                    <a:pt x="124854" y="302447"/>
                  </a:cubicBezTo>
                  <a:cubicBezTo>
                    <a:pt x="125658" y="311748"/>
                    <a:pt x="133422" y="318893"/>
                    <a:pt x="142751" y="318935"/>
                  </a:cubicBezTo>
                  <a:lnTo>
                    <a:pt x="142751" y="318935"/>
                  </a:lnTo>
                  <a:cubicBezTo>
                    <a:pt x="152630" y="319020"/>
                    <a:pt x="160704" y="311058"/>
                    <a:pt x="160789" y="301179"/>
                  </a:cubicBezTo>
                  <a:cubicBezTo>
                    <a:pt x="160789" y="301137"/>
                    <a:pt x="160789" y="301080"/>
                    <a:pt x="160789" y="301038"/>
                  </a:cubicBezTo>
                  <a:cubicBezTo>
                    <a:pt x="160789" y="253548"/>
                    <a:pt x="153320" y="122494"/>
                    <a:pt x="80183" y="27514"/>
                  </a:cubicBezTo>
                  <a:cubicBezTo>
                    <a:pt x="80183" y="27514"/>
                    <a:pt x="22688" y="-9407"/>
                    <a:pt x="0" y="2290"/>
                  </a:cubicBezTo>
                  <a:close/>
                </a:path>
              </a:pathLst>
            </a:custGeom>
            <a:solidFill>
              <a:srgbClr val="263238"/>
            </a:solidFill>
            <a:ln w="14078" cap="flat">
              <a:noFill/>
              <a:prstDash val="solid"/>
              <a:miter/>
            </a:ln>
          </p:spPr>
          <p:txBody>
            <a:bodyPr rtlCol="0" anchor="ctr"/>
            <a:lstStyle/>
            <a:p>
              <a:endParaRPr lang="en-IN"/>
            </a:p>
          </p:txBody>
        </p:sp>
        <p:sp>
          <p:nvSpPr>
            <p:cNvPr id="165" name="Freeform: Shape 164">
              <a:extLst>
                <a:ext uri="{FF2B5EF4-FFF2-40B4-BE49-F238E27FC236}">
                  <a16:creationId xmlns:a16="http://schemas.microsoft.com/office/drawing/2014/main" id="{9F2D5F36-9FB6-8AA6-7E77-C90940935C3A}"/>
                </a:ext>
              </a:extLst>
            </p:cNvPr>
            <p:cNvSpPr/>
            <p:nvPr/>
          </p:nvSpPr>
          <p:spPr>
            <a:xfrm>
              <a:off x="4430767" y="3027575"/>
              <a:ext cx="92374" cy="754978"/>
            </a:xfrm>
            <a:custGeom>
              <a:avLst/>
              <a:gdLst>
                <a:gd name="connsiteX0" fmla="*/ 82110 w 92374"/>
                <a:gd name="connsiteY0" fmla="*/ 754978 h 754978"/>
                <a:gd name="connsiteX1" fmla="*/ 81124 w 92374"/>
                <a:gd name="connsiteY1" fmla="*/ 754978 h 754978"/>
                <a:gd name="connsiteX2" fmla="*/ 78728 w 92374"/>
                <a:gd name="connsiteY2" fmla="*/ 750751 h 754978"/>
                <a:gd name="connsiteX3" fmla="*/ 62663 w 92374"/>
                <a:gd name="connsiteY3" fmla="*/ 556564 h 754978"/>
                <a:gd name="connsiteX4" fmla="*/ 62663 w 92374"/>
                <a:gd name="connsiteY4" fmla="*/ 555155 h 754978"/>
                <a:gd name="connsiteX5" fmla="*/ 62663 w 92374"/>
                <a:gd name="connsiteY5" fmla="*/ 179464 h 754978"/>
                <a:gd name="connsiteX6" fmla="*/ 941 w 92374"/>
                <a:gd name="connsiteY6" fmla="*/ 5852 h 754978"/>
                <a:gd name="connsiteX7" fmla="*/ 941 w 92374"/>
                <a:gd name="connsiteY7" fmla="*/ 1060 h 754978"/>
                <a:gd name="connsiteX8" fmla="*/ 5521 w 92374"/>
                <a:gd name="connsiteY8" fmla="*/ 849 h 754978"/>
                <a:gd name="connsiteX9" fmla="*/ 5732 w 92374"/>
                <a:gd name="connsiteY9" fmla="*/ 1060 h 754978"/>
                <a:gd name="connsiteX10" fmla="*/ 68864 w 92374"/>
                <a:gd name="connsiteY10" fmla="*/ 177773 h 754978"/>
                <a:gd name="connsiteX11" fmla="*/ 68864 w 92374"/>
                <a:gd name="connsiteY11" fmla="*/ 554591 h 754978"/>
                <a:gd name="connsiteX12" fmla="*/ 84788 w 92374"/>
                <a:gd name="connsiteY12" fmla="*/ 751878 h 754978"/>
                <a:gd name="connsiteX13" fmla="*/ 82110 w 92374"/>
                <a:gd name="connsiteY13" fmla="*/ 754978 h 754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2374" h="754978">
                  <a:moveTo>
                    <a:pt x="82110" y="754978"/>
                  </a:moveTo>
                  <a:lnTo>
                    <a:pt x="81124" y="754978"/>
                  </a:lnTo>
                  <a:cubicBezTo>
                    <a:pt x="79320" y="754429"/>
                    <a:pt x="78277" y="752568"/>
                    <a:pt x="78728" y="750751"/>
                  </a:cubicBezTo>
                  <a:cubicBezTo>
                    <a:pt x="101557" y="674795"/>
                    <a:pt x="63086" y="557691"/>
                    <a:pt x="62663" y="556564"/>
                  </a:cubicBezTo>
                  <a:cubicBezTo>
                    <a:pt x="62593" y="556099"/>
                    <a:pt x="62593" y="555620"/>
                    <a:pt x="62663" y="555155"/>
                  </a:cubicBezTo>
                  <a:cubicBezTo>
                    <a:pt x="62663" y="552900"/>
                    <a:pt x="88029" y="337294"/>
                    <a:pt x="62663" y="179464"/>
                  </a:cubicBezTo>
                  <a:cubicBezTo>
                    <a:pt x="43639" y="60810"/>
                    <a:pt x="1363" y="6415"/>
                    <a:pt x="941" y="5852"/>
                  </a:cubicBezTo>
                  <a:cubicBezTo>
                    <a:pt x="-314" y="4499"/>
                    <a:pt x="-314" y="2413"/>
                    <a:pt x="941" y="1060"/>
                  </a:cubicBezTo>
                  <a:cubicBezTo>
                    <a:pt x="2152" y="-264"/>
                    <a:pt x="4196" y="-363"/>
                    <a:pt x="5521" y="849"/>
                  </a:cubicBezTo>
                  <a:cubicBezTo>
                    <a:pt x="5591" y="920"/>
                    <a:pt x="5661" y="990"/>
                    <a:pt x="5732" y="1060"/>
                  </a:cubicBezTo>
                  <a:cubicBezTo>
                    <a:pt x="7564" y="3315"/>
                    <a:pt x="49558" y="57428"/>
                    <a:pt x="68864" y="177773"/>
                  </a:cubicBezTo>
                  <a:cubicBezTo>
                    <a:pt x="93665" y="331798"/>
                    <a:pt x="70696" y="540358"/>
                    <a:pt x="68864" y="554591"/>
                  </a:cubicBezTo>
                  <a:cubicBezTo>
                    <a:pt x="72387" y="565583"/>
                    <a:pt x="107476" y="676486"/>
                    <a:pt x="84788" y="751878"/>
                  </a:cubicBezTo>
                  <a:cubicBezTo>
                    <a:pt x="84647" y="753372"/>
                    <a:pt x="83576" y="754626"/>
                    <a:pt x="82110" y="754978"/>
                  </a:cubicBezTo>
                  <a:close/>
                </a:path>
              </a:pathLst>
            </a:custGeom>
            <a:solidFill>
              <a:srgbClr val="000000"/>
            </a:solidFill>
            <a:ln w="14078" cap="flat">
              <a:noFill/>
              <a:prstDash val="solid"/>
              <a:miter/>
            </a:ln>
          </p:spPr>
          <p:txBody>
            <a:bodyPr rtlCol="0" anchor="ctr"/>
            <a:lstStyle/>
            <a:p>
              <a:endParaRPr lang="en-IN"/>
            </a:p>
          </p:txBody>
        </p:sp>
        <p:sp>
          <p:nvSpPr>
            <p:cNvPr id="166" name="Freeform: Shape 165">
              <a:extLst>
                <a:ext uri="{FF2B5EF4-FFF2-40B4-BE49-F238E27FC236}">
                  <a16:creationId xmlns:a16="http://schemas.microsoft.com/office/drawing/2014/main" id="{F7E74C7A-45E1-436F-8910-31C48D74D2D5}"/>
                </a:ext>
              </a:extLst>
            </p:cNvPr>
            <p:cNvSpPr/>
            <p:nvPr/>
          </p:nvSpPr>
          <p:spPr>
            <a:xfrm>
              <a:off x="4207781" y="2888843"/>
              <a:ext cx="299381" cy="136995"/>
            </a:xfrm>
            <a:custGeom>
              <a:avLst/>
              <a:gdLst>
                <a:gd name="connsiteX0" fmla="*/ 9447 w 299381"/>
                <a:gd name="connsiteY0" fmla="*/ 0 h 136995"/>
                <a:gd name="connsiteX1" fmla="*/ 243937 w 299381"/>
                <a:gd name="connsiteY1" fmla="*/ 12260 h 136995"/>
                <a:gd name="connsiteX2" fmla="*/ 215753 w 299381"/>
                <a:gd name="connsiteY2" fmla="*/ 136973 h 136995"/>
                <a:gd name="connsiteX3" fmla="*/ 9447 w 299381"/>
                <a:gd name="connsiteY3" fmla="*/ 0 h 136995"/>
              </a:gdLst>
              <a:ahLst/>
              <a:cxnLst>
                <a:cxn ang="0">
                  <a:pos x="connsiteX0" y="connsiteY0"/>
                </a:cxn>
                <a:cxn ang="0">
                  <a:pos x="connsiteX1" y="connsiteY1"/>
                </a:cxn>
                <a:cxn ang="0">
                  <a:pos x="connsiteX2" y="connsiteY2"/>
                </a:cxn>
                <a:cxn ang="0">
                  <a:pos x="connsiteX3" y="connsiteY3"/>
                </a:cxn>
              </a:cxnLst>
              <a:rect l="l" t="t" r="r" b="b"/>
              <a:pathLst>
                <a:path w="299381" h="136995">
                  <a:moveTo>
                    <a:pt x="9447" y="0"/>
                  </a:moveTo>
                  <a:cubicBezTo>
                    <a:pt x="9447" y="0"/>
                    <a:pt x="150366" y="38048"/>
                    <a:pt x="243937" y="12260"/>
                  </a:cubicBezTo>
                  <a:cubicBezTo>
                    <a:pt x="337507" y="-13528"/>
                    <a:pt x="302136" y="139087"/>
                    <a:pt x="215753" y="136973"/>
                  </a:cubicBezTo>
                  <a:cubicBezTo>
                    <a:pt x="129369" y="134860"/>
                    <a:pt x="-41988" y="42276"/>
                    <a:pt x="9447" y="0"/>
                  </a:cubicBezTo>
                  <a:close/>
                </a:path>
              </a:pathLst>
            </a:custGeom>
            <a:solidFill>
              <a:srgbClr val="407BFF"/>
            </a:solidFill>
            <a:ln w="14078" cap="flat">
              <a:noFill/>
              <a:prstDash val="solid"/>
              <a:miter/>
            </a:ln>
          </p:spPr>
          <p:txBody>
            <a:bodyPr rtlCol="0" anchor="ctr"/>
            <a:lstStyle/>
            <a:p>
              <a:endParaRPr lang="en-IN"/>
            </a:p>
          </p:txBody>
        </p:sp>
        <p:sp>
          <p:nvSpPr>
            <p:cNvPr id="167" name="Freeform: Shape 166">
              <a:extLst>
                <a:ext uri="{FF2B5EF4-FFF2-40B4-BE49-F238E27FC236}">
                  <a16:creationId xmlns:a16="http://schemas.microsoft.com/office/drawing/2014/main" id="{4AD4B2A5-5468-9BB1-FF96-CD810ACC4264}"/>
                </a:ext>
              </a:extLst>
            </p:cNvPr>
            <p:cNvSpPr/>
            <p:nvPr/>
          </p:nvSpPr>
          <p:spPr>
            <a:xfrm>
              <a:off x="4233011" y="2735241"/>
              <a:ext cx="220303" cy="295930"/>
            </a:xfrm>
            <a:custGeom>
              <a:avLst/>
              <a:gdLst>
                <a:gd name="connsiteX0" fmla="*/ 0 w 220303"/>
                <a:gd name="connsiteY0" fmla="*/ 0 h 295930"/>
                <a:gd name="connsiteX1" fmla="*/ 4650 w 220303"/>
                <a:gd name="connsiteY1" fmla="*/ 230121 h 295930"/>
                <a:gd name="connsiteX2" fmla="*/ 201937 w 220303"/>
                <a:gd name="connsiteY2" fmla="*/ 295930 h 295930"/>
                <a:gd name="connsiteX3" fmla="*/ 209265 w 220303"/>
                <a:gd name="connsiteY3" fmla="*/ 223216 h 295930"/>
                <a:gd name="connsiteX4" fmla="*/ 137255 w 220303"/>
                <a:gd name="connsiteY4" fmla="*/ 102448 h 2959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303" h="295930">
                  <a:moveTo>
                    <a:pt x="0" y="0"/>
                  </a:moveTo>
                  <a:cubicBezTo>
                    <a:pt x="20011" y="65105"/>
                    <a:pt x="45940" y="184745"/>
                    <a:pt x="4650" y="230121"/>
                  </a:cubicBezTo>
                  <a:cubicBezTo>
                    <a:pt x="4650" y="230121"/>
                    <a:pt x="66655" y="218706"/>
                    <a:pt x="201937" y="295930"/>
                  </a:cubicBezTo>
                  <a:cubicBezTo>
                    <a:pt x="238435" y="239563"/>
                    <a:pt x="209265" y="223216"/>
                    <a:pt x="209265" y="223216"/>
                  </a:cubicBezTo>
                  <a:cubicBezTo>
                    <a:pt x="134155" y="208138"/>
                    <a:pt x="130068" y="153884"/>
                    <a:pt x="137255" y="102448"/>
                  </a:cubicBezTo>
                  <a:close/>
                </a:path>
              </a:pathLst>
            </a:custGeom>
            <a:solidFill>
              <a:srgbClr val="CE7A63"/>
            </a:solidFill>
            <a:ln w="14078" cap="flat">
              <a:noFill/>
              <a:prstDash val="solid"/>
              <a:miter/>
            </a:ln>
          </p:spPr>
          <p:txBody>
            <a:bodyPr rtlCol="0" anchor="ctr"/>
            <a:lstStyle/>
            <a:p>
              <a:endParaRPr lang="en-IN"/>
            </a:p>
          </p:txBody>
        </p:sp>
        <p:sp>
          <p:nvSpPr>
            <p:cNvPr id="168" name="Freeform: Shape 167">
              <a:extLst>
                <a:ext uri="{FF2B5EF4-FFF2-40B4-BE49-F238E27FC236}">
                  <a16:creationId xmlns:a16="http://schemas.microsoft.com/office/drawing/2014/main" id="{5B6EC953-3148-4BB1-44D9-FB08BB02F141}"/>
                </a:ext>
              </a:extLst>
            </p:cNvPr>
            <p:cNvSpPr/>
            <p:nvPr/>
          </p:nvSpPr>
          <p:spPr>
            <a:xfrm>
              <a:off x="4287776" y="2777094"/>
              <a:ext cx="81785" cy="96952"/>
            </a:xfrm>
            <a:custGeom>
              <a:avLst/>
              <a:gdLst>
                <a:gd name="connsiteX0" fmla="*/ 616 w 81785"/>
                <a:gd name="connsiteY0" fmla="*/ 0 h 96952"/>
                <a:gd name="connsiteX1" fmla="*/ 81786 w 81785"/>
                <a:gd name="connsiteY1" fmla="*/ 60595 h 96952"/>
                <a:gd name="connsiteX2" fmla="*/ 79390 w 81785"/>
                <a:gd name="connsiteY2" fmla="*/ 96952 h 96952"/>
                <a:gd name="connsiteX3" fmla="*/ 3012 w 81785"/>
                <a:gd name="connsiteY3" fmla="*/ 35371 h 96952"/>
                <a:gd name="connsiteX4" fmla="*/ 616 w 81785"/>
                <a:gd name="connsiteY4" fmla="*/ 0 h 969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785" h="96952">
                  <a:moveTo>
                    <a:pt x="616" y="0"/>
                  </a:moveTo>
                  <a:lnTo>
                    <a:pt x="81786" y="60595"/>
                  </a:lnTo>
                  <a:cubicBezTo>
                    <a:pt x="79939" y="72616"/>
                    <a:pt x="79136" y="84791"/>
                    <a:pt x="79390" y="96952"/>
                  </a:cubicBezTo>
                  <a:cubicBezTo>
                    <a:pt x="51206" y="93852"/>
                    <a:pt x="8930" y="64541"/>
                    <a:pt x="3012" y="35371"/>
                  </a:cubicBezTo>
                  <a:cubicBezTo>
                    <a:pt x="109" y="23815"/>
                    <a:pt x="-709" y="11837"/>
                    <a:pt x="616" y="0"/>
                  </a:cubicBezTo>
                  <a:close/>
                </a:path>
              </a:pathLst>
            </a:custGeom>
            <a:solidFill>
              <a:srgbClr val="000000">
                <a:alpha val="20000"/>
              </a:srgbClr>
            </a:solidFill>
            <a:ln w="14078" cap="flat">
              <a:noFill/>
              <a:prstDash val="solid"/>
              <a:miter/>
            </a:ln>
          </p:spPr>
          <p:txBody>
            <a:bodyPr rtlCol="0" anchor="ctr"/>
            <a:lstStyle/>
            <a:p>
              <a:endParaRPr lang="en-IN"/>
            </a:p>
          </p:txBody>
        </p:sp>
        <p:sp>
          <p:nvSpPr>
            <p:cNvPr id="169" name="Freeform: Shape 168">
              <a:extLst>
                <a:ext uri="{FF2B5EF4-FFF2-40B4-BE49-F238E27FC236}">
                  <a16:creationId xmlns:a16="http://schemas.microsoft.com/office/drawing/2014/main" id="{BCBBDE94-528E-0D07-CD47-232566D986F1}"/>
                </a:ext>
              </a:extLst>
            </p:cNvPr>
            <p:cNvSpPr/>
            <p:nvPr/>
          </p:nvSpPr>
          <p:spPr>
            <a:xfrm>
              <a:off x="4167653" y="2432762"/>
              <a:ext cx="324255" cy="407669"/>
            </a:xfrm>
            <a:custGeom>
              <a:avLst/>
              <a:gdLst>
                <a:gd name="connsiteX0" fmla="*/ 4199 w 324255"/>
                <a:gd name="connsiteY0" fmla="*/ 172411 h 407669"/>
                <a:gd name="connsiteX1" fmla="*/ 97910 w 324255"/>
                <a:gd name="connsiteY1" fmla="*/ 371670 h 407669"/>
                <a:gd name="connsiteX2" fmla="*/ 323381 w 324255"/>
                <a:gd name="connsiteY2" fmla="*/ 291769 h 407669"/>
                <a:gd name="connsiteX3" fmla="*/ 180489 w 324255"/>
                <a:gd name="connsiteY3" fmla="*/ 6549 h 407669"/>
                <a:gd name="connsiteX4" fmla="*/ 6510 w 324255"/>
                <a:gd name="connsiteY4" fmla="*/ 96596 h 407669"/>
                <a:gd name="connsiteX5" fmla="*/ 4199 w 324255"/>
                <a:gd name="connsiteY5" fmla="*/ 172411 h 4076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4255" h="407669">
                  <a:moveTo>
                    <a:pt x="4199" y="172411"/>
                  </a:moveTo>
                  <a:cubicBezTo>
                    <a:pt x="27873" y="277818"/>
                    <a:pt x="35624" y="322912"/>
                    <a:pt x="97910" y="371670"/>
                  </a:cubicBezTo>
                  <a:cubicBezTo>
                    <a:pt x="191621" y="445230"/>
                    <a:pt x="315489" y="399854"/>
                    <a:pt x="323381" y="291769"/>
                  </a:cubicBezTo>
                  <a:cubicBezTo>
                    <a:pt x="330849" y="193971"/>
                    <a:pt x="291110" y="38115"/>
                    <a:pt x="180489" y="6549"/>
                  </a:cubicBezTo>
                  <a:cubicBezTo>
                    <a:pt x="107577" y="-16632"/>
                    <a:pt x="29691" y="23684"/>
                    <a:pt x="6510" y="96596"/>
                  </a:cubicBezTo>
                  <a:cubicBezTo>
                    <a:pt x="-1297" y="121158"/>
                    <a:pt x="-2100" y="147411"/>
                    <a:pt x="4199" y="172411"/>
                  </a:cubicBezTo>
                  <a:close/>
                </a:path>
              </a:pathLst>
            </a:custGeom>
            <a:solidFill>
              <a:srgbClr val="CE7A63"/>
            </a:solidFill>
            <a:ln w="14078" cap="flat">
              <a:noFill/>
              <a:prstDash val="solid"/>
              <a:miter/>
            </a:ln>
          </p:spPr>
          <p:txBody>
            <a:bodyPr rtlCol="0" anchor="ctr"/>
            <a:lstStyle/>
            <a:p>
              <a:endParaRPr lang="en-IN"/>
            </a:p>
          </p:txBody>
        </p:sp>
        <p:sp>
          <p:nvSpPr>
            <p:cNvPr id="170" name="Freeform: Shape 169">
              <a:extLst>
                <a:ext uri="{FF2B5EF4-FFF2-40B4-BE49-F238E27FC236}">
                  <a16:creationId xmlns:a16="http://schemas.microsoft.com/office/drawing/2014/main" id="{FD4863A9-6B62-BDE7-6DB7-213DCCE2181D}"/>
                </a:ext>
              </a:extLst>
            </p:cNvPr>
            <p:cNvSpPr/>
            <p:nvPr/>
          </p:nvSpPr>
          <p:spPr>
            <a:xfrm>
              <a:off x="4094203" y="2385042"/>
              <a:ext cx="349454" cy="266516"/>
            </a:xfrm>
            <a:custGeom>
              <a:avLst/>
              <a:gdLst>
                <a:gd name="connsiteX0" fmla="*/ 225192 w 349454"/>
                <a:gd name="connsiteY0" fmla="*/ 1988 h 266516"/>
                <a:gd name="connsiteX1" fmla="*/ 307207 w 349454"/>
                <a:gd name="connsiteY1" fmla="*/ 107114 h 266516"/>
                <a:gd name="connsiteX2" fmla="*/ 203772 w 349454"/>
                <a:gd name="connsiteY2" fmla="*/ 114301 h 266516"/>
                <a:gd name="connsiteX3" fmla="*/ 111752 w 349454"/>
                <a:gd name="connsiteY3" fmla="*/ 163200 h 266516"/>
                <a:gd name="connsiteX4" fmla="*/ 99210 w 349454"/>
                <a:gd name="connsiteY4" fmla="*/ 265225 h 266516"/>
                <a:gd name="connsiteX5" fmla="*/ 4231 w 349454"/>
                <a:gd name="connsiteY5" fmla="*/ 149953 h 266516"/>
                <a:gd name="connsiteX6" fmla="*/ 225192 w 349454"/>
                <a:gd name="connsiteY6" fmla="*/ 1988 h 266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9454" h="266516">
                  <a:moveTo>
                    <a:pt x="225192" y="1988"/>
                  </a:moveTo>
                  <a:cubicBezTo>
                    <a:pt x="303684" y="11712"/>
                    <a:pt x="409514" y="98095"/>
                    <a:pt x="307207" y="107114"/>
                  </a:cubicBezTo>
                  <a:cubicBezTo>
                    <a:pt x="304248" y="139385"/>
                    <a:pt x="245203" y="135298"/>
                    <a:pt x="203772" y="114301"/>
                  </a:cubicBezTo>
                  <a:cubicBezTo>
                    <a:pt x="207859" y="138398"/>
                    <a:pt x="164315" y="181942"/>
                    <a:pt x="111752" y="163200"/>
                  </a:cubicBezTo>
                  <a:cubicBezTo>
                    <a:pt x="141345" y="182647"/>
                    <a:pt x="137118" y="263534"/>
                    <a:pt x="99210" y="265225"/>
                  </a:cubicBezTo>
                  <a:cubicBezTo>
                    <a:pt x="61303" y="266916"/>
                    <a:pt x="-19303" y="281431"/>
                    <a:pt x="4231" y="149953"/>
                  </a:cubicBezTo>
                  <a:cubicBezTo>
                    <a:pt x="27764" y="18476"/>
                    <a:pt x="141345" y="-8299"/>
                    <a:pt x="225192" y="1988"/>
                  </a:cubicBezTo>
                  <a:close/>
                </a:path>
              </a:pathLst>
            </a:custGeom>
            <a:solidFill>
              <a:srgbClr val="407BFF"/>
            </a:solidFill>
            <a:ln w="14078" cap="flat">
              <a:noFill/>
              <a:prstDash val="solid"/>
              <a:miter/>
            </a:ln>
          </p:spPr>
          <p:txBody>
            <a:bodyPr rtlCol="0" anchor="ctr"/>
            <a:lstStyle/>
            <a:p>
              <a:endParaRPr lang="en-IN"/>
            </a:p>
          </p:txBody>
        </p:sp>
        <p:sp>
          <p:nvSpPr>
            <p:cNvPr id="171" name="Freeform: Shape 170">
              <a:extLst>
                <a:ext uri="{FF2B5EF4-FFF2-40B4-BE49-F238E27FC236}">
                  <a16:creationId xmlns:a16="http://schemas.microsoft.com/office/drawing/2014/main" id="{94CDBB91-F142-8D77-0C6C-3C979A50458C}"/>
                </a:ext>
              </a:extLst>
            </p:cNvPr>
            <p:cNvSpPr/>
            <p:nvPr/>
          </p:nvSpPr>
          <p:spPr>
            <a:xfrm>
              <a:off x="4094203" y="2385042"/>
              <a:ext cx="349454" cy="266516"/>
            </a:xfrm>
            <a:custGeom>
              <a:avLst/>
              <a:gdLst>
                <a:gd name="connsiteX0" fmla="*/ 225192 w 349454"/>
                <a:gd name="connsiteY0" fmla="*/ 1988 h 266516"/>
                <a:gd name="connsiteX1" fmla="*/ 307207 w 349454"/>
                <a:gd name="connsiteY1" fmla="*/ 107114 h 266516"/>
                <a:gd name="connsiteX2" fmla="*/ 203772 w 349454"/>
                <a:gd name="connsiteY2" fmla="*/ 114301 h 266516"/>
                <a:gd name="connsiteX3" fmla="*/ 111752 w 349454"/>
                <a:gd name="connsiteY3" fmla="*/ 163200 h 266516"/>
                <a:gd name="connsiteX4" fmla="*/ 99210 w 349454"/>
                <a:gd name="connsiteY4" fmla="*/ 265225 h 266516"/>
                <a:gd name="connsiteX5" fmla="*/ 4231 w 349454"/>
                <a:gd name="connsiteY5" fmla="*/ 149953 h 266516"/>
                <a:gd name="connsiteX6" fmla="*/ 225192 w 349454"/>
                <a:gd name="connsiteY6" fmla="*/ 1988 h 266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9454" h="266516">
                  <a:moveTo>
                    <a:pt x="225192" y="1988"/>
                  </a:moveTo>
                  <a:cubicBezTo>
                    <a:pt x="303684" y="11712"/>
                    <a:pt x="409514" y="98095"/>
                    <a:pt x="307207" y="107114"/>
                  </a:cubicBezTo>
                  <a:cubicBezTo>
                    <a:pt x="304248" y="139385"/>
                    <a:pt x="245203" y="135298"/>
                    <a:pt x="203772" y="114301"/>
                  </a:cubicBezTo>
                  <a:cubicBezTo>
                    <a:pt x="207859" y="138398"/>
                    <a:pt x="164315" y="181942"/>
                    <a:pt x="111752" y="163200"/>
                  </a:cubicBezTo>
                  <a:cubicBezTo>
                    <a:pt x="141345" y="182647"/>
                    <a:pt x="137118" y="263534"/>
                    <a:pt x="99210" y="265225"/>
                  </a:cubicBezTo>
                  <a:cubicBezTo>
                    <a:pt x="61303" y="266916"/>
                    <a:pt x="-19303" y="281431"/>
                    <a:pt x="4231" y="149953"/>
                  </a:cubicBezTo>
                  <a:cubicBezTo>
                    <a:pt x="27764" y="18476"/>
                    <a:pt x="141345" y="-8299"/>
                    <a:pt x="225192" y="1988"/>
                  </a:cubicBezTo>
                  <a:close/>
                </a:path>
              </a:pathLst>
            </a:custGeom>
            <a:solidFill>
              <a:srgbClr val="000000">
                <a:alpha val="50000"/>
              </a:srgbClr>
            </a:solidFill>
            <a:ln w="14078" cap="flat">
              <a:noFill/>
              <a:prstDash val="solid"/>
              <a:miter/>
            </a:ln>
          </p:spPr>
          <p:txBody>
            <a:bodyPr rtlCol="0" anchor="ctr"/>
            <a:lstStyle/>
            <a:p>
              <a:endParaRPr lang="en-IN"/>
            </a:p>
          </p:txBody>
        </p:sp>
        <p:sp>
          <p:nvSpPr>
            <p:cNvPr id="172" name="Freeform: Shape 171">
              <a:extLst>
                <a:ext uri="{FF2B5EF4-FFF2-40B4-BE49-F238E27FC236}">
                  <a16:creationId xmlns:a16="http://schemas.microsoft.com/office/drawing/2014/main" id="{01B212EB-58F1-80AD-5117-624336ACC722}"/>
                </a:ext>
              </a:extLst>
            </p:cNvPr>
            <p:cNvSpPr/>
            <p:nvPr/>
          </p:nvSpPr>
          <p:spPr>
            <a:xfrm>
              <a:off x="4307685" y="2600896"/>
              <a:ext cx="21537" cy="32370"/>
            </a:xfrm>
            <a:custGeom>
              <a:avLst/>
              <a:gdLst>
                <a:gd name="connsiteX0" fmla="*/ 436 w 21537"/>
                <a:gd name="connsiteY0" fmla="*/ 17241 h 32370"/>
                <a:gd name="connsiteX1" fmla="*/ 13682 w 21537"/>
                <a:gd name="connsiteY1" fmla="*/ 32320 h 32370"/>
                <a:gd name="connsiteX2" fmla="*/ 21151 w 21537"/>
                <a:gd name="connsiteY2" fmla="*/ 15128 h 32370"/>
                <a:gd name="connsiteX3" fmla="*/ 7905 w 21537"/>
                <a:gd name="connsiteY3" fmla="*/ 50 h 32370"/>
                <a:gd name="connsiteX4" fmla="*/ 436 w 21537"/>
                <a:gd name="connsiteY4" fmla="*/ 17241 h 323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37" h="32370">
                  <a:moveTo>
                    <a:pt x="436" y="17241"/>
                  </a:moveTo>
                  <a:cubicBezTo>
                    <a:pt x="1986" y="26260"/>
                    <a:pt x="7905" y="33025"/>
                    <a:pt x="13682" y="32320"/>
                  </a:cubicBezTo>
                  <a:cubicBezTo>
                    <a:pt x="19460" y="31615"/>
                    <a:pt x="22701" y="24006"/>
                    <a:pt x="21151" y="15128"/>
                  </a:cubicBezTo>
                  <a:cubicBezTo>
                    <a:pt x="19601" y="6250"/>
                    <a:pt x="13682" y="-655"/>
                    <a:pt x="7905" y="50"/>
                  </a:cubicBezTo>
                  <a:cubicBezTo>
                    <a:pt x="2127" y="754"/>
                    <a:pt x="-1255" y="8364"/>
                    <a:pt x="436" y="17241"/>
                  </a:cubicBezTo>
                  <a:close/>
                </a:path>
              </a:pathLst>
            </a:custGeom>
            <a:solidFill>
              <a:srgbClr val="263238"/>
            </a:solidFill>
            <a:ln w="14078" cap="flat">
              <a:noFill/>
              <a:prstDash val="solid"/>
              <a:miter/>
            </a:ln>
          </p:spPr>
          <p:txBody>
            <a:bodyPr rtlCol="0" anchor="ctr"/>
            <a:lstStyle/>
            <a:p>
              <a:endParaRPr lang="en-IN"/>
            </a:p>
          </p:txBody>
        </p:sp>
        <p:sp>
          <p:nvSpPr>
            <p:cNvPr id="173" name="Freeform: Shape 172">
              <a:extLst>
                <a:ext uri="{FF2B5EF4-FFF2-40B4-BE49-F238E27FC236}">
                  <a16:creationId xmlns:a16="http://schemas.microsoft.com/office/drawing/2014/main" id="{8B0F666A-EDA6-F149-D39A-9816DA4D73C9}"/>
                </a:ext>
              </a:extLst>
            </p:cNvPr>
            <p:cNvSpPr/>
            <p:nvPr/>
          </p:nvSpPr>
          <p:spPr>
            <a:xfrm>
              <a:off x="4419061" y="2585393"/>
              <a:ext cx="21537" cy="32372"/>
            </a:xfrm>
            <a:custGeom>
              <a:avLst/>
              <a:gdLst>
                <a:gd name="connsiteX0" fmla="*/ 386 w 21537"/>
                <a:gd name="connsiteY0" fmla="*/ 17244 h 32372"/>
                <a:gd name="connsiteX1" fmla="*/ 13633 w 21537"/>
                <a:gd name="connsiteY1" fmla="*/ 32322 h 32372"/>
                <a:gd name="connsiteX2" fmla="*/ 21101 w 21537"/>
                <a:gd name="connsiteY2" fmla="*/ 14989 h 32372"/>
                <a:gd name="connsiteX3" fmla="*/ 7855 w 21537"/>
                <a:gd name="connsiteY3" fmla="*/ 51 h 32372"/>
                <a:gd name="connsiteX4" fmla="*/ 386 w 21537"/>
                <a:gd name="connsiteY4" fmla="*/ 17244 h 323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37" h="32372">
                  <a:moveTo>
                    <a:pt x="386" y="17244"/>
                  </a:moveTo>
                  <a:cubicBezTo>
                    <a:pt x="1936" y="26262"/>
                    <a:pt x="7855" y="33026"/>
                    <a:pt x="13633" y="32322"/>
                  </a:cubicBezTo>
                  <a:cubicBezTo>
                    <a:pt x="19410" y="31617"/>
                    <a:pt x="22792" y="24008"/>
                    <a:pt x="21101" y="14989"/>
                  </a:cubicBezTo>
                  <a:cubicBezTo>
                    <a:pt x="19410" y="5970"/>
                    <a:pt x="13633" y="-653"/>
                    <a:pt x="7855" y="51"/>
                  </a:cubicBezTo>
                  <a:cubicBezTo>
                    <a:pt x="2077" y="756"/>
                    <a:pt x="-1164" y="8366"/>
                    <a:pt x="386" y="17244"/>
                  </a:cubicBezTo>
                  <a:close/>
                </a:path>
              </a:pathLst>
            </a:custGeom>
            <a:solidFill>
              <a:srgbClr val="263238"/>
            </a:solidFill>
            <a:ln w="14078" cap="flat">
              <a:noFill/>
              <a:prstDash val="solid"/>
              <a:miter/>
            </a:ln>
          </p:spPr>
          <p:txBody>
            <a:bodyPr rtlCol="0" anchor="ctr"/>
            <a:lstStyle/>
            <a:p>
              <a:endParaRPr lang="en-IN"/>
            </a:p>
          </p:txBody>
        </p:sp>
        <p:sp>
          <p:nvSpPr>
            <p:cNvPr id="174" name="Freeform: Shape 173">
              <a:extLst>
                <a:ext uri="{FF2B5EF4-FFF2-40B4-BE49-F238E27FC236}">
                  <a16:creationId xmlns:a16="http://schemas.microsoft.com/office/drawing/2014/main" id="{1C935386-4371-900C-CC1C-89B050E46C9E}"/>
                </a:ext>
              </a:extLst>
            </p:cNvPr>
            <p:cNvSpPr/>
            <p:nvPr/>
          </p:nvSpPr>
          <p:spPr>
            <a:xfrm>
              <a:off x="4424520" y="2577693"/>
              <a:ext cx="19869" cy="11205"/>
            </a:xfrm>
            <a:custGeom>
              <a:avLst/>
              <a:gdLst>
                <a:gd name="connsiteX0" fmla="*/ 0 w 19869"/>
                <a:gd name="connsiteY0" fmla="*/ 8455 h 11205"/>
                <a:gd name="connsiteX1" fmla="*/ 19870 w 19869"/>
                <a:gd name="connsiteY1" fmla="*/ 0 h 11205"/>
                <a:gd name="connsiteX2" fmla="*/ 0 w 19869"/>
                <a:gd name="connsiteY2" fmla="*/ 8455 h 11205"/>
              </a:gdLst>
              <a:ahLst/>
              <a:cxnLst>
                <a:cxn ang="0">
                  <a:pos x="connsiteX0" y="connsiteY0"/>
                </a:cxn>
                <a:cxn ang="0">
                  <a:pos x="connsiteX1" y="connsiteY1"/>
                </a:cxn>
                <a:cxn ang="0">
                  <a:pos x="connsiteX2" y="connsiteY2"/>
                </a:cxn>
              </a:cxnLst>
              <a:rect l="l" t="t" r="r" b="b"/>
              <a:pathLst>
                <a:path w="19869" h="11205">
                  <a:moveTo>
                    <a:pt x="0" y="8455"/>
                  </a:moveTo>
                  <a:lnTo>
                    <a:pt x="19870" y="0"/>
                  </a:lnTo>
                  <a:cubicBezTo>
                    <a:pt x="19870" y="0"/>
                    <a:pt x="12119" y="17897"/>
                    <a:pt x="0" y="8455"/>
                  </a:cubicBezTo>
                  <a:close/>
                </a:path>
              </a:pathLst>
            </a:custGeom>
            <a:solidFill>
              <a:srgbClr val="263238"/>
            </a:solidFill>
            <a:ln w="14078" cap="flat">
              <a:noFill/>
              <a:prstDash val="solid"/>
              <a:miter/>
            </a:ln>
          </p:spPr>
          <p:txBody>
            <a:bodyPr rtlCol="0" anchor="ctr"/>
            <a:lstStyle/>
            <a:p>
              <a:endParaRPr lang="en-IN"/>
            </a:p>
          </p:txBody>
        </p:sp>
        <p:sp>
          <p:nvSpPr>
            <p:cNvPr id="175" name="Freeform: Shape 174">
              <a:extLst>
                <a:ext uri="{FF2B5EF4-FFF2-40B4-BE49-F238E27FC236}">
                  <a16:creationId xmlns:a16="http://schemas.microsoft.com/office/drawing/2014/main" id="{E9E64D96-2C27-1E45-A116-7490B279AC56}"/>
                </a:ext>
              </a:extLst>
            </p:cNvPr>
            <p:cNvSpPr/>
            <p:nvPr/>
          </p:nvSpPr>
          <p:spPr>
            <a:xfrm>
              <a:off x="4388868" y="2626029"/>
              <a:ext cx="41430" cy="63425"/>
            </a:xfrm>
            <a:custGeom>
              <a:avLst/>
              <a:gdLst>
                <a:gd name="connsiteX0" fmla="*/ 0 w 41430"/>
                <a:gd name="connsiteY0" fmla="*/ 0 h 63425"/>
                <a:gd name="connsiteX1" fmla="*/ 41430 w 41430"/>
                <a:gd name="connsiteY1" fmla="*/ 53690 h 63425"/>
                <a:gd name="connsiteX2" fmla="*/ 11274 w 41430"/>
                <a:gd name="connsiteY2" fmla="*/ 62991 h 63425"/>
              </a:gdLst>
              <a:ahLst/>
              <a:cxnLst>
                <a:cxn ang="0">
                  <a:pos x="connsiteX0" y="connsiteY0"/>
                </a:cxn>
                <a:cxn ang="0">
                  <a:pos x="connsiteX1" y="connsiteY1"/>
                </a:cxn>
                <a:cxn ang="0">
                  <a:pos x="connsiteX2" y="connsiteY2"/>
                </a:cxn>
              </a:cxnLst>
              <a:rect l="l" t="t" r="r" b="b"/>
              <a:pathLst>
                <a:path w="41430" h="63425">
                  <a:moveTo>
                    <a:pt x="0" y="0"/>
                  </a:moveTo>
                  <a:cubicBezTo>
                    <a:pt x="11443" y="19602"/>
                    <a:pt x="25365" y="37654"/>
                    <a:pt x="41430" y="53690"/>
                  </a:cubicBezTo>
                  <a:cubicBezTo>
                    <a:pt x="33356" y="61272"/>
                    <a:pt x="22223" y="64710"/>
                    <a:pt x="11274" y="62991"/>
                  </a:cubicBezTo>
                  <a:close/>
                </a:path>
              </a:pathLst>
            </a:custGeom>
            <a:solidFill>
              <a:srgbClr val="BA4D3C"/>
            </a:solidFill>
            <a:ln w="14078" cap="flat">
              <a:noFill/>
              <a:prstDash val="solid"/>
              <a:miter/>
            </a:ln>
          </p:spPr>
          <p:txBody>
            <a:bodyPr rtlCol="0" anchor="ctr"/>
            <a:lstStyle/>
            <a:p>
              <a:endParaRPr lang="en-IN"/>
            </a:p>
          </p:txBody>
        </p:sp>
        <p:sp>
          <p:nvSpPr>
            <p:cNvPr id="176" name="Freeform: Shape 175">
              <a:extLst>
                <a:ext uri="{FF2B5EF4-FFF2-40B4-BE49-F238E27FC236}">
                  <a16:creationId xmlns:a16="http://schemas.microsoft.com/office/drawing/2014/main" id="{CDFBCD6B-B2DE-B58B-45DE-686EE704E731}"/>
                </a:ext>
              </a:extLst>
            </p:cNvPr>
            <p:cNvSpPr/>
            <p:nvPr/>
          </p:nvSpPr>
          <p:spPr>
            <a:xfrm>
              <a:off x="4303436" y="2699987"/>
              <a:ext cx="69125" cy="27873"/>
            </a:xfrm>
            <a:custGeom>
              <a:avLst/>
              <a:gdLst>
                <a:gd name="connsiteX0" fmla="*/ 52034 w 69125"/>
                <a:gd name="connsiteY0" fmla="*/ 27504 h 27873"/>
                <a:gd name="connsiteX1" fmla="*/ 66972 w 69125"/>
                <a:gd name="connsiteY1" fmla="*/ 27504 h 27873"/>
                <a:gd name="connsiteX2" fmla="*/ 69114 w 69125"/>
                <a:gd name="connsiteY2" fmla="*/ 24883 h 27873"/>
                <a:gd name="connsiteX3" fmla="*/ 69086 w 69125"/>
                <a:gd name="connsiteY3" fmla="*/ 24686 h 27873"/>
                <a:gd name="connsiteX4" fmla="*/ 66126 w 69125"/>
                <a:gd name="connsiteY4" fmla="*/ 22290 h 27873"/>
                <a:gd name="connsiteX5" fmla="*/ 4404 w 69125"/>
                <a:gd name="connsiteY5" fmla="*/ 729 h 27873"/>
                <a:gd name="connsiteX6" fmla="*/ 740 w 69125"/>
                <a:gd name="connsiteY6" fmla="*/ 729 h 27873"/>
                <a:gd name="connsiteX7" fmla="*/ 740 w 69125"/>
                <a:gd name="connsiteY7" fmla="*/ 4534 h 27873"/>
                <a:gd name="connsiteX8" fmla="*/ 52034 w 69125"/>
                <a:gd name="connsiteY8" fmla="*/ 27504 h 27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125" h="27873">
                  <a:moveTo>
                    <a:pt x="52034" y="27504"/>
                  </a:moveTo>
                  <a:cubicBezTo>
                    <a:pt x="56995" y="27997"/>
                    <a:pt x="62011" y="27997"/>
                    <a:pt x="66972" y="27504"/>
                  </a:cubicBezTo>
                  <a:cubicBezTo>
                    <a:pt x="68282" y="27377"/>
                    <a:pt x="69241" y="26193"/>
                    <a:pt x="69114" y="24883"/>
                  </a:cubicBezTo>
                  <a:cubicBezTo>
                    <a:pt x="69100" y="24812"/>
                    <a:pt x="69100" y="24756"/>
                    <a:pt x="69086" y="24686"/>
                  </a:cubicBezTo>
                  <a:cubicBezTo>
                    <a:pt x="68874" y="23234"/>
                    <a:pt x="67578" y="22205"/>
                    <a:pt x="66126" y="22290"/>
                  </a:cubicBezTo>
                  <a:cubicBezTo>
                    <a:pt x="43340" y="24841"/>
                    <a:pt x="20638" y="16907"/>
                    <a:pt x="4404" y="729"/>
                  </a:cubicBezTo>
                  <a:cubicBezTo>
                    <a:pt x="3375" y="-243"/>
                    <a:pt x="1769" y="-243"/>
                    <a:pt x="740" y="729"/>
                  </a:cubicBezTo>
                  <a:cubicBezTo>
                    <a:pt x="-247" y="1800"/>
                    <a:pt x="-247" y="3463"/>
                    <a:pt x="740" y="4534"/>
                  </a:cubicBezTo>
                  <a:cubicBezTo>
                    <a:pt x="14494" y="18147"/>
                    <a:pt x="32714" y="26306"/>
                    <a:pt x="52034" y="27504"/>
                  </a:cubicBezTo>
                  <a:close/>
                </a:path>
              </a:pathLst>
            </a:custGeom>
            <a:solidFill>
              <a:srgbClr val="263238"/>
            </a:solidFill>
            <a:ln w="14078" cap="flat">
              <a:noFill/>
              <a:prstDash val="solid"/>
              <a:miter/>
            </a:ln>
          </p:spPr>
          <p:txBody>
            <a:bodyPr rtlCol="0" anchor="ctr"/>
            <a:lstStyle/>
            <a:p>
              <a:endParaRPr lang="en-IN"/>
            </a:p>
          </p:txBody>
        </p:sp>
        <p:sp>
          <p:nvSpPr>
            <p:cNvPr id="177" name="Freeform: Shape 176">
              <a:extLst>
                <a:ext uri="{FF2B5EF4-FFF2-40B4-BE49-F238E27FC236}">
                  <a16:creationId xmlns:a16="http://schemas.microsoft.com/office/drawing/2014/main" id="{6405F238-BB57-25CE-23A8-A942BE6ACD92}"/>
                </a:ext>
              </a:extLst>
            </p:cNvPr>
            <p:cNvSpPr/>
            <p:nvPr/>
          </p:nvSpPr>
          <p:spPr>
            <a:xfrm>
              <a:off x="4140049" y="2628900"/>
              <a:ext cx="97598" cy="101393"/>
            </a:xfrm>
            <a:custGeom>
              <a:avLst/>
              <a:gdLst>
                <a:gd name="connsiteX0" fmla="*/ 10806 w 97598"/>
                <a:gd name="connsiteY0" fmla="*/ 67448 h 101393"/>
                <a:gd name="connsiteX1" fmla="*/ 67174 w 97598"/>
                <a:gd name="connsiteY1" fmla="*/ 101127 h 101393"/>
                <a:gd name="connsiteX2" fmla="*/ 91412 w 97598"/>
                <a:gd name="connsiteY2" fmla="*/ 48001 h 101393"/>
                <a:gd name="connsiteX3" fmla="*/ 23066 w 97598"/>
                <a:gd name="connsiteY3" fmla="*/ 1638 h 101393"/>
                <a:gd name="connsiteX4" fmla="*/ 10806 w 97598"/>
                <a:gd name="connsiteY4" fmla="*/ 67448 h 1013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598" h="101393">
                  <a:moveTo>
                    <a:pt x="10806" y="67448"/>
                  </a:moveTo>
                  <a:cubicBezTo>
                    <a:pt x="24476" y="85612"/>
                    <a:pt x="44711" y="97703"/>
                    <a:pt x="67174" y="101127"/>
                  </a:cubicBezTo>
                  <a:cubicBezTo>
                    <a:pt x="96344" y="104509"/>
                    <a:pt x="104799" y="75057"/>
                    <a:pt x="91412" y="48001"/>
                  </a:cubicBezTo>
                  <a:cubicBezTo>
                    <a:pt x="79434" y="23622"/>
                    <a:pt x="49136" y="-7521"/>
                    <a:pt x="23066" y="1638"/>
                  </a:cubicBezTo>
                  <a:cubicBezTo>
                    <a:pt x="-3004" y="10798"/>
                    <a:pt x="-6809" y="44196"/>
                    <a:pt x="10806" y="67448"/>
                  </a:cubicBezTo>
                  <a:close/>
                </a:path>
              </a:pathLst>
            </a:custGeom>
            <a:solidFill>
              <a:srgbClr val="CE7A63"/>
            </a:solidFill>
            <a:ln w="14078" cap="flat">
              <a:noFill/>
              <a:prstDash val="solid"/>
              <a:miter/>
            </a:ln>
          </p:spPr>
          <p:txBody>
            <a:bodyPr rtlCol="0" anchor="ctr"/>
            <a:lstStyle/>
            <a:p>
              <a:endParaRPr lang="en-IN"/>
            </a:p>
          </p:txBody>
        </p:sp>
        <p:sp>
          <p:nvSpPr>
            <p:cNvPr id="178" name="Freeform: Shape 177">
              <a:extLst>
                <a:ext uri="{FF2B5EF4-FFF2-40B4-BE49-F238E27FC236}">
                  <a16:creationId xmlns:a16="http://schemas.microsoft.com/office/drawing/2014/main" id="{338DB05A-42BE-FE07-84D4-B33064CB7E92}"/>
                </a:ext>
              </a:extLst>
            </p:cNvPr>
            <p:cNvSpPr/>
            <p:nvPr/>
          </p:nvSpPr>
          <p:spPr>
            <a:xfrm>
              <a:off x="4275839" y="2538040"/>
              <a:ext cx="49062" cy="26689"/>
            </a:xfrm>
            <a:custGeom>
              <a:avLst/>
              <a:gdLst>
                <a:gd name="connsiteX0" fmla="*/ 5789 w 49062"/>
                <a:gd name="connsiteY0" fmla="*/ 26689 h 26689"/>
                <a:gd name="connsiteX1" fmla="*/ 9453 w 49062"/>
                <a:gd name="connsiteY1" fmla="*/ 24857 h 26689"/>
                <a:gd name="connsiteX2" fmla="*/ 43274 w 49062"/>
                <a:gd name="connsiteY2" fmla="*/ 10765 h 26689"/>
                <a:gd name="connsiteX3" fmla="*/ 49037 w 49062"/>
                <a:gd name="connsiteY3" fmla="*/ 6495 h 26689"/>
                <a:gd name="connsiteX4" fmla="*/ 49051 w 49062"/>
                <a:gd name="connsiteY4" fmla="*/ 6397 h 26689"/>
                <a:gd name="connsiteX5" fmla="*/ 44260 w 49062"/>
                <a:gd name="connsiteY5" fmla="*/ 337 h 26689"/>
                <a:gd name="connsiteX6" fmla="*/ 1139 w 49062"/>
                <a:gd name="connsiteY6" fmla="*/ 17952 h 26689"/>
                <a:gd name="connsiteX7" fmla="*/ 1984 w 49062"/>
                <a:gd name="connsiteY7" fmla="*/ 25421 h 26689"/>
                <a:gd name="connsiteX8" fmla="*/ 5789 w 49062"/>
                <a:gd name="connsiteY8" fmla="*/ 26689 h 26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062" h="26689">
                  <a:moveTo>
                    <a:pt x="5789" y="26689"/>
                  </a:moveTo>
                  <a:cubicBezTo>
                    <a:pt x="7199" y="26590"/>
                    <a:pt x="8523" y="25928"/>
                    <a:pt x="9453" y="24857"/>
                  </a:cubicBezTo>
                  <a:cubicBezTo>
                    <a:pt x="17570" y="14683"/>
                    <a:pt x="30337" y="9370"/>
                    <a:pt x="43274" y="10765"/>
                  </a:cubicBezTo>
                  <a:cubicBezTo>
                    <a:pt x="46050" y="11174"/>
                    <a:pt x="48629" y="9272"/>
                    <a:pt x="49037" y="6495"/>
                  </a:cubicBezTo>
                  <a:cubicBezTo>
                    <a:pt x="49037" y="6467"/>
                    <a:pt x="49051" y="6425"/>
                    <a:pt x="49051" y="6397"/>
                  </a:cubicBezTo>
                  <a:cubicBezTo>
                    <a:pt x="49235" y="3451"/>
                    <a:pt x="47177" y="830"/>
                    <a:pt x="44260" y="337"/>
                  </a:cubicBezTo>
                  <a:cubicBezTo>
                    <a:pt x="27815" y="-1622"/>
                    <a:pt x="11511" y="5044"/>
                    <a:pt x="1139" y="17952"/>
                  </a:cubicBezTo>
                  <a:cubicBezTo>
                    <a:pt x="-665" y="20249"/>
                    <a:pt x="-284" y="23575"/>
                    <a:pt x="1984" y="25421"/>
                  </a:cubicBezTo>
                  <a:cubicBezTo>
                    <a:pt x="3098" y="26224"/>
                    <a:pt x="4422" y="26675"/>
                    <a:pt x="5789" y="26689"/>
                  </a:cubicBezTo>
                  <a:close/>
                </a:path>
              </a:pathLst>
            </a:custGeom>
            <a:solidFill>
              <a:srgbClr val="263238"/>
            </a:solidFill>
            <a:ln w="14078" cap="flat">
              <a:noFill/>
              <a:prstDash val="solid"/>
              <a:miter/>
            </a:ln>
          </p:spPr>
          <p:txBody>
            <a:bodyPr rtlCol="0" anchor="ctr"/>
            <a:lstStyle/>
            <a:p>
              <a:endParaRPr lang="en-IN"/>
            </a:p>
          </p:txBody>
        </p:sp>
        <p:sp>
          <p:nvSpPr>
            <p:cNvPr id="179" name="Freeform: Shape 178">
              <a:extLst>
                <a:ext uri="{FF2B5EF4-FFF2-40B4-BE49-F238E27FC236}">
                  <a16:creationId xmlns:a16="http://schemas.microsoft.com/office/drawing/2014/main" id="{0E508AAF-3AD8-074A-D4F9-EFBD0D5F1422}"/>
                </a:ext>
              </a:extLst>
            </p:cNvPr>
            <p:cNvSpPr/>
            <p:nvPr/>
          </p:nvSpPr>
          <p:spPr>
            <a:xfrm>
              <a:off x="4409649" y="2508922"/>
              <a:ext cx="50260" cy="30050"/>
            </a:xfrm>
            <a:custGeom>
              <a:avLst/>
              <a:gdLst>
                <a:gd name="connsiteX0" fmla="*/ 45028 w 50260"/>
                <a:gd name="connsiteY0" fmla="*/ 30018 h 30050"/>
                <a:gd name="connsiteX1" fmla="*/ 48692 w 50260"/>
                <a:gd name="connsiteY1" fmla="*/ 28891 h 30050"/>
                <a:gd name="connsiteX2" fmla="*/ 48847 w 50260"/>
                <a:gd name="connsiteY2" fmla="*/ 21718 h 30050"/>
                <a:gd name="connsiteX3" fmla="*/ 48692 w 50260"/>
                <a:gd name="connsiteY3" fmla="*/ 21563 h 30050"/>
                <a:gd name="connsiteX4" fmla="*/ 4584 w 50260"/>
                <a:gd name="connsiteY4" fmla="*/ 3 h 30050"/>
                <a:gd name="connsiteX5" fmla="*/ 4 w 50260"/>
                <a:gd name="connsiteY5" fmla="*/ 4991 h 30050"/>
                <a:gd name="connsiteX6" fmla="*/ 75 w 50260"/>
                <a:gd name="connsiteY6" fmla="*/ 5640 h 30050"/>
                <a:gd name="connsiteX7" fmla="*/ 6134 w 50260"/>
                <a:gd name="connsiteY7" fmla="*/ 10431 h 30050"/>
                <a:gd name="connsiteX8" fmla="*/ 40941 w 50260"/>
                <a:gd name="connsiteY8" fmla="*/ 27905 h 30050"/>
                <a:gd name="connsiteX9" fmla="*/ 45028 w 50260"/>
                <a:gd name="connsiteY9" fmla="*/ 30018 h 3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260" h="30050">
                  <a:moveTo>
                    <a:pt x="45028" y="30018"/>
                  </a:moveTo>
                  <a:cubicBezTo>
                    <a:pt x="46353" y="30174"/>
                    <a:pt x="47677" y="29765"/>
                    <a:pt x="48692" y="28891"/>
                  </a:cubicBezTo>
                  <a:cubicBezTo>
                    <a:pt x="50721" y="26946"/>
                    <a:pt x="50792" y="23748"/>
                    <a:pt x="48847" y="21718"/>
                  </a:cubicBezTo>
                  <a:cubicBezTo>
                    <a:pt x="48791" y="21662"/>
                    <a:pt x="48748" y="21620"/>
                    <a:pt x="48692" y="21563"/>
                  </a:cubicBezTo>
                  <a:cubicBezTo>
                    <a:pt x="38208" y="7824"/>
                    <a:pt x="21861" y="-166"/>
                    <a:pt x="4584" y="3"/>
                  </a:cubicBezTo>
                  <a:cubicBezTo>
                    <a:pt x="1935" y="116"/>
                    <a:pt x="-108" y="2356"/>
                    <a:pt x="4" y="4991"/>
                  </a:cubicBezTo>
                  <a:cubicBezTo>
                    <a:pt x="19" y="5217"/>
                    <a:pt x="33" y="5428"/>
                    <a:pt x="75" y="5640"/>
                  </a:cubicBezTo>
                  <a:cubicBezTo>
                    <a:pt x="568" y="8557"/>
                    <a:pt x="3189" y="10614"/>
                    <a:pt x="6134" y="10431"/>
                  </a:cubicBezTo>
                  <a:cubicBezTo>
                    <a:pt x="19804" y="10628"/>
                    <a:pt x="32627" y="17068"/>
                    <a:pt x="40941" y="27905"/>
                  </a:cubicBezTo>
                  <a:cubicBezTo>
                    <a:pt x="41928" y="29173"/>
                    <a:pt x="43422" y="29948"/>
                    <a:pt x="45028" y="30018"/>
                  </a:cubicBezTo>
                  <a:close/>
                </a:path>
              </a:pathLst>
            </a:custGeom>
            <a:solidFill>
              <a:srgbClr val="263238"/>
            </a:solidFill>
            <a:ln w="14078" cap="flat">
              <a:noFill/>
              <a:prstDash val="solid"/>
              <a:miter/>
            </a:ln>
          </p:spPr>
          <p:txBody>
            <a:bodyPr rtlCol="0" anchor="ctr"/>
            <a:lstStyle/>
            <a:p>
              <a:endParaRPr lang="en-IN"/>
            </a:p>
          </p:txBody>
        </p:sp>
        <p:sp>
          <p:nvSpPr>
            <p:cNvPr id="180" name="Freeform: Shape 179">
              <a:extLst>
                <a:ext uri="{FF2B5EF4-FFF2-40B4-BE49-F238E27FC236}">
                  <a16:creationId xmlns:a16="http://schemas.microsoft.com/office/drawing/2014/main" id="{9882E363-C6D2-E244-63D5-80573C023CB7}"/>
                </a:ext>
              </a:extLst>
            </p:cNvPr>
            <p:cNvSpPr/>
            <p:nvPr/>
          </p:nvSpPr>
          <p:spPr>
            <a:xfrm>
              <a:off x="4313194" y="2593195"/>
              <a:ext cx="19869" cy="11205"/>
            </a:xfrm>
            <a:custGeom>
              <a:avLst/>
              <a:gdLst>
                <a:gd name="connsiteX0" fmla="*/ 0 w 19869"/>
                <a:gd name="connsiteY0" fmla="*/ 8455 h 11205"/>
                <a:gd name="connsiteX1" fmla="*/ 19870 w 19869"/>
                <a:gd name="connsiteY1" fmla="*/ 0 h 11205"/>
                <a:gd name="connsiteX2" fmla="*/ 0 w 19869"/>
                <a:gd name="connsiteY2" fmla="*/ 8455 h 11205"/>
              </a:gdLst>
              <a:ahLst/>
              <a:cxnLst>
                <a:cxn ang="0">
                  <a:pos x="connsiteX0" y="connsiteY0"/>
                </a:cxn>
                <a:cxn ang="0">
                  <a:pos x="connsiteX1" y="connsiteY1"/>
                </a:cxn>
                <a:cxn ang="0">
                  <a:pos x="connsiteX2" y="connsiteY2"/>
                </a:cxn>
              </a:cxnLst>
              <a:rect l="l" t="t" r="r" b="b"/>
              <a:pathLst>
                <a:path w="19869" h="11205">
                  <a:moveTo>
                    <a:pt x="0" y="8455"/>
                  </a:moveTo>
                  <a:lnTo>
                    <a:pt x="19870" y="0"/>
                  </a:lnTo>
                  <a:cubicBezTo>
                    <a:pt x="19870" y="0"/>
                    <a:pt x="12119" y="17897"/>
                    <a:pt x="0" y="8455"/>
                  </a:cubicBezTo>
                  <a:close/>
                </a:path>
              </a:pathLst>
            </a:custGeom>
            <a:solidFill>
              <a:srgbClr val="263238"/>
            </a:solidFill>
            <a:ln w="14078" cap="flat">
              <a:noFill/>
              <a:prstDash val="solid"/>
              <a:miter/>
            </a:ln>
          </p:spPr>
          <p:txBody>
            <a:bodyPr rtlCol="0" anchor="ctr"/>
            <a:lstStyle/>
            <a:p>
              <a:endParaRPr lang="en-IN"/>
            </a:p>
          </p:txBody>
        </p:sp>
        <p:sp>
          <p:nvSpPr>
            <p:cNvPr id="181" name="Freeform: Shape 180">
              <a:extLst>
                <a:ext uri="{FF2B5EF4-FFF2-40B4-BE49-F238E27FC236}">
                  <a16:creationId xmlns:a16="http://schemas.microsoft.com/office/drawing/2014/main" id="{6A3F4D03-90D7-BF38-5929-32661AA45241}"/>
                </a:ext>
              </a:extLst>
            </p:cNvPr>
            <p:cNvSpPr/>
            <p:nvPr/>
          </p:nvSpPr>
          <p:spPr>
            <a:xfrm>
              <a:off x="4085638" y="2879931"/>
              <a:ext cx="348606" cy="151240"/>
            </a:xfrm>
            <a:custGeom>
              <a:avLst/>
              <a:gdLst>
                <a:gd name="connsiteX0" fmla="*/ 348606 w 348606"/>
                <a:gd name="connsiteY0" fmla="*/ 151240 h 151240"/>
                <a:gd name="connsiteX1" fmla="*/ 32665 w 348606"/>
                <a:gd name="connsiteY1" fmla="*/ 15535 h 151240"/>
                <a:gd name="connsiteX2" fmla="*/ 38161 w 348606"/>
                <a:gd name="connsiteY2" fmla="*/ 102342 h 151240"/>
                <a:gd name="connsiteX3" fmla="*/ 108621 w 348606"/>
                <a:gd name="connsiteY3" fmla="*/ 88250 h 151240"/>
                <a:gd name="connsiteX4" fmla="*/ 348606 w 348606"/>
                <a:gd name="connsiteY4" fmla="*/ 151240 h 1512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8606" h="151240">
                  <a:moveTo>
                    <a:pt x="348606" y="151240"/>
                  </a:moveTo>
                  <a:cubicBezTo>
                    <a:pt x="348606" y="151240"/>
                    <a:pt x="138355" y="-57602"/>
                    <a:pt x="32665" y="15535"/>
                  </a:cubicBezTo>
                  <a:cubicBezTo>
                    <a:pt x="-27507" y="57811"/>
                    <a:pt x="8286" y="102342"/>
                    <a:pt x="38161" y="102342"/>
                  </a:cubicBezTo>
                  <a:cubicBezTo>
                    <a:pt x="62167" y="100777"/>
                    <a:pt x="85862" y="96042"/>
                    <a:pt x="108621" y="88250"/>
                  </a:cubicBezTo>
                  <a:cubicBezTo>
                    <a:pt x="108621" y="88250"/>
                    <a:pt x="179362" y="137712"/>
                    <a:pt x="348606" y="151240"/>
                  </a:cubicBezTo>
                  <a:close/>
                </a:path>
              </a:pathLst>
            </a:custGeom>
            <a:solidFill>
              <a:srgbClr val="407BFF"/>
            </a:solidFill>
            <a:ln w="14078" cap="flat">
              <a:noFill/>
              <a:prstDash val="solid"/>
              <a:miter/>
            </a:ln>
          </p:spPr>
          <p:txBody>
            <a:bodyPr rtlCol="0" anchor="ctr"/>
            <a:lstStyle/>
            <a:p>
              <a:endParaRPr lang="en-IN"/>
            </a:p>
          </p:txBody>
        </p:sp>
        <p:sp>
          <p:nvSpPr>
            <p:cNvPr id="182" name="Freeform: Shape 181">
              <a:extLst>
                <a:ext uri="{FF2B5EF4-FFF2-40B4-BE49-F238E27FC236}">
                  <a16:creationId xmlns:a16="http://schemas.microsoft.com/office/drawing/2014/main" id="{F2167D72-ABE2-33B3-29E5-B1B73ADF35E7}"/>
                </a:ext>
              </a:extLst>
            </p:cNvPr>
            <p:cNvSpPr/>
            <p:nvPr/>
          </p:nvSpPr>
          <p:spPr>
            <a:xfrm>
              <a:off x="4434244" y="2892459"/>
              <a:ext cx="124935" cy="138713"/>
            </a:xfrm>
            <a:custGeom>
              <a:avLst/>
              <a:gdLst>
                <a:gd name="connsiteX0" fmla="*/ 0 w 124935"/>
                <a:gd name="connsiteY0" fmla="*/ 138713 h 138713"/>
                <a:gd name="connsiteX1" fmla="*/ 20151 w 124935"/>
                <a:gd name="connsiteY1" fmla="*/ 20623 h 138713"/>
                <a:gd name="connsiteX2" fmla="*/ 124573 w 124935"/>
                <a:gd name="connsiteY2" fmla="*/ 58671 h 138713"/>
                <a:gd name="connsiteX3" fmla="*/ 0 w 124935"/>
                <a:gd name="connsiteY3" fmla="*/ 138713 h 138713"/>
              </a:gdLst>
              <a:ahLst/>
              <a:cxnLst>
                <a:cxn ang="0">
                  <a:pos x="connsiteX0" y="connsiteY0"/>
                </a:cxn>
                <a:cxn ang="0">
                  <a:pos x="connsiteX1" y="connsiteY1"/>
                </a:cxn>
                <a:cxn ang="0">
                  <a:pos x="connsiteX2" y="connsiteY2"/>
                </a:cxn>
                <a:cxn ang="0">
                  <a:pos x="connsiteX3" y="connsiteY3"/>
                </a:cxn>
              </a:cxnLst>
              <a:rect l="l" t="t" r="r" b="b"/>
              <a:pathLst>
                <a:path w="124935" h="138713">
                  <a:moveTo>
                    <a:pt x="0" y="138713"/>
                  </a:moveTo>
                  <a:cubicBezTo>
                    <a:pt x="0" y="138713"/>
                    <a:pt x="37766" y="54162"/>
                    <a:pt x="20151" y="20623"/>
                  </a:cubicBezTo>
                  <a:cubicBezTo>
                    <a:pt x="2537" y="-12916"/>
                    <a:pt x="116399" y="-9111"/>
                    <a:pt x="124573" y="58671"/>
                  </a:cubicBezTo>
                  <a:cubicBezTo>
                    <a:pt x="132746" y="126453"/>
                    <a:pt x="0" y="138713"/>
                    <a:pt x="0" y="138713"/>
                  </a:cubicBezTo>
                  <a:close/>
                </a:path>
              </a:pathLst>
            </a:custGeom>
            <a:solidFill>
              <a:srgbClr val="407BFF"/>
            </a:solidFill>
            <a:ln w="14078" cap="flat">
              <a:noFill/>
              <a:prstDash val="solid"/>
              <a:miter/>
            </a:ln>
          </p:spPr>
          <p:txBody>
            <a:bodyPr rtlCol="0" anchor="ctr"/>
            <a:lstStyle/>
            <a:p>
              <a:endParaRPr lang="en-IN"/>
            </a:p>
          </p:txBody>
        </p:sp>
        <p:sp>
          <p:nvSpPr>
            <p:cNvPr id="183" name="Freeform: Shape 182">
              <a:extLst>
                <a:ext uri="{FF2B5EF4-FFF2-40B4-BE49-F238E27FC236}">
                  <a16:creationId xmlns:a16="http://schemas.microsoft.com/office/drawing/2014/main" id="{7D9B063B-B266-9E5A-DF38-14DFEFC265A8}"/>
                </a:ext>
              </a:extLst>
            </p:cNvPr>
            <p:cNvSpPr/>
            <p:nvPr/>
          </p:nvSpPr>
          <p:spPr>
            <a:xfrm>
              <a:off x="4085638" y="2879931"/>
              <a:ext cx="348606" cy="151240"/>
            </a:xfrm>
            <a:custGeom>
              <a:avLst/>
              <a:gdLst>
                <a:gd name="connsiteX0" fmla="*/ 348606 w 348606"/>
                <a:gd name="connsiteY0" fmla="*/ 151240 h 151240"/>
                <a:gd name="connsiteX1" fmla="*/ 32665 w 348606"/>
                <a:gd name="connsiteY1" fmla="*/ 15535 h 151240"/>
                <a:gd name="connsiteX2" fmla="*/ 38161 w 348606"/>
                <a:gd name="connsiteY2" fmla="*/ 102342 h 151240"/>
                <a:gd name="connsiteX3" fmla="*/ 108621 w 348606"/>
                <a:gd name="connsiteY3" fmla="*/ 88250 h 151240"/>
                <a:gd name="connsiteX4" fmla="*/ 348606 w 348606"/>
                <a:gd name="connsiteY4" fmla="*/ 151240 h 1512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8606" h="151240">
                  <a:moveTo>
                    <a:pt x="348606" y="151240"/>
                  </a:moveTo>
                  <a:cubicBezTo>
                    <a:pt x="348606" y="151240"/>
                    <a:pt x="138355" y="-57602"/>
                    <a:pt x="32665" y="15535"/>
                  </a:cubicBezTo>
                  <a:cubicBezTo>
                    <a:pt x="-27507" y="57811"/>
                    <a:pt x="8286" y="102342"/>
                    <a:pt x="38161" y="102342"/>
                  </a:cubicBezTo>
                  <a:cubicBezTo>
                    <a:pt x="62167" y="100777"/>
                    <a:pt x="85862" y="96042"/>
                    <a:pt x="108621" y="88250"/>
                  </a:cubicBezTo>
                  <a:cubicBezTo>
                    <a:pt x="108621" y="88250"/>
                    <a:pt x="179362" y="137712"/>
                    <a:pt x="348606" y="151240"/>
                  </a:cubicBezTo>
                  <a:close/>
                </a:path>
              </a:pathLst>
            </a:custGeom>
            <a:solidFill>
              <a:srgbClr val="FFFFFF">
                <a:alpha val="20000"/>
              </a:srgbClr>
            </a:solidFill>
            <a:ln w="14078" cap="flat">
              <a:noFill/>
              <a:prstDash val="solid"/>
              <a:miter/>
            </a:ln>
          </p:spPr>
          <p:txBody>
            <a:bodyPr rtlCol="0" anchor="ctr"/>
            <a:lstStyle/>
            <a:p>
              <a:endParaRPr lang="en-IN"/>
            </a:p>
          </p:txBody>
        </p:sp>
        <p:sp>
          <p:nvSpPr>
            <p:cNvPr id="184" name="Freeform: Shape 183">
              <a:extLst>
                <a:ext uri="{FF2B5EF4-FFF2-40B4-BE49-F238E27FC236}">
                  <a16:creationId xmlns:a16="http://schemas.microsoft.com/office/drawing/2014/main" id="{873ADA77-2685-E79E-404B-05962986715A}"/>
                </a:ext>
              </a:extLst>
            </p:cNvPr>
            <p:cNvSpPr/>
            <p:nvPr/>
          </p:nvSpPr>
          <p:spPr>
            <a:xfrm>
              <a:off x="4434244" y="2892459"/>
              <a:ext cx="124935" cy="138713"/>
            </a:xfrm>
            <a:custGeom>
              <a:avLst/>
              <a:gdLst>
                <a:gd name="connsiteX0" fmla="*/ 0 w 124935"/>
                <a:gd name="connsiteY0" fmla="*/ 138713 h 138713"/>
                <a:gd name="connsiteX1" fmla="*/ 20151 w 124935"/>
                <a:gd name="connsiteY1" fmla="*/ 20623 h 138713"/>
                <a:gd name="connsiteX2" fmla="*/ 124573 w 124935"/>
                <a:gd name="connsiteY2" fmla="*/ 58671 h 138713"/>
                <a:gd name="connsiteX3" fmla="*/ 0 w 124935"/>
                <a:gd name="connsiteY3" fmla="*/ 138713 h 138713"/>
              </a:gdLst>
              <a:ahLst/>
              <a:cxnLst>
                <a:cxn ang="0">
                  <a:pos x="connsiteX0" y="connsiteY0"/>
                </a:cxn>
                <a:cxn ang="0">
                  <a:pos x="connsiteX1" y="connsiteY1"/>
                </a:cxn>
                <a:cxn ang="0">
                  <a:pos x="connsiteX2" y="connsiteY2"/>
                </a:cxn>
                <a:cxn ang="0">
                  <a:pos x="connsiteX3" y="connsiteY3"/>
                </a:cxn>
              </a:cxnLst>
              <a:rect l="l" t="t" r="r" b="b"/>
              <a:pathLst>
                <a:path w="124935" h="138713">
                  <a:moveTo>
                    <a:pt x="0" y="138713"/>
                  </a:moveTo>
                  <a:cubicBezTo>
                    <a:pt x="0" y="138713"/>
                    <a:pt x="37766" y="54162"/>
                    <a:pt x="20151" y="20623"/>
                  </a:cubicBezTo>
                  <a:cubicBezTo>
                    <a:pt x="2537" y="-12916"/>
                    <a:pt x="116399" y="-9111"/>
                    <a:pt x="124573" y="58671"/>
                  </a:cubicBezTo>
                  <a:cubicBezTo>
                    <a:pt x="132746" y="126453"/>
                    <a:pt x="0" y="138713"/>
                    <a:pt x="0" y="138713"/>
                  </a:cubicBezTo>
                  <a:close/>
                </a:path>
              </a:pathLst>
            </a:custGeom>
            <a:solidFill>
              <a:srgbClr val="FFFFFF">
                <a:alpha val="20000"/>
              </a:srgbClr>
            </a:solidFill>
            <a:ln w="14078" cap="flat">
              <a:noFill/>
              <a:prstDash val="solid"/>
              <a:miter/>
            </a:ln>
          </p:spPr>
          <p:txBody>
            <a:bodyPr rtlCol="0" anchor="ctr"/>
            <a:lstStyle/>
            <a:p>
              <a:endParaRPr lang="en-IN"/>
            </a:p>
          </p:txBody>
        </p:sp>
        <p:sp>
          <p:nvSpPr>
            <p:cNvPr id="185" name="Freeform: Shape 184">
              <a:extLst>
                <a:ext uri="{FF2B5EF4-FFF2-40B4-BE49-F238E27FC236}">
                  <a16:creationId xmlns:a16="http://schemas.microsoft.com/office/drawing/2014/main" id="{8B275DCF-FC81-0376-6603-0DD9E5850FF1}"/>
                </a:ext>
              </a:extLst>
            </p:cNvPr>
            <p:cNvSpPr/>
            <p:nvPr/>
          </p:nvSpPr>
          <p:spPr>
            <a:xfrm>
              <a:off x="4152546" y="3284967"/>
              <a:ext cx="381327" cy="425153"/>
            </a:xfrm>
            <a:custGeom>
              <a:avLst/>
              <a:gdLst>
                <a:gd name="connsiteX0" fmla="*/ 381327 w 381327"/>
                <a:gd name="connsiteY0" fmla="*/ 115131 h 425153"/>
                <a:gd name="connsiteX1" fmla="*/ 222934 w 381327"/>
                <a:gd name="connsiteY1" fmla="*/ 425153 h 425153"/>
                <a:gd name="connsiteX2" fmla="*/ 25647 w 381327"/>
                <a:gd name="connsiteY2" fmla="*/ 345534 h 425153"/>
                <a:gd name="connsiteX3" fmla="*/ 26775 w 381327"/>
                <a:gd name="connsiteY3" fmla="*/ 343420 h 425153"/>
                <a:gd name="connsiteX4" fmla="*/ 10992 w 381327"/>
                <a:gd name="connsiteY4" fmla="*/ 325242 h 425153"/>
                <a:gd name="connsiteX5" fmla="*/ 0 w 381327"/>
                <a:gd name="connsiteY5" fmla="*/ 321014 h 425153"/>
                <a:gd name="connsiteX6" fmla="*/ 165580 w 381327"/>
                <a:gd name="connsiteY6" fmla="*/ 0 h 425153"/>
                <a:gd name="connsiteX7" fmla="*/ 356244 w 381327"/>
                <a:gd name="connsiteY7" fmla="*/ 81733 h 425153"/>
                <a:gd name="connsiteX8" fmla="*/ 381327 w 381327"/>
                <a:gd name="connsiteY8" fmla="*/ 115131 h 425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1327" h="425153">
                  <a:moveTo>
                    <a:pt x="381327" y="115131"/>
                  </a:moveTo>
                  <a:lnTo>
                    <a:pt x="222934" y="425153"/>
                  </a:lnTo>
                  <a:lnTo>
                    <a:pt x="25647" y="345534"/>
                  </a:lnTo>
                  <a:lnTo>
                    <a:pt x="26775" y="343420"/>
                  </a:lnTo>
                  <a:lnTo>
                    <a:pt x="10992" y="325242"/>
                  </a:lnTo>
                  <a:lnTo>
                    <a:pt x="0" y="321014"/>
                  </a:lnTo>
                  <a:lnTo>
                    <a:pt x="165580" y="0"/>
                  </a:lnTo>
                  <a:cubicBezTo>
                    <a:pt x="165580" y="0"/>
                    <a:pt x="337642" y="70460"/>
                    <a:pt x="356244" y="81733"/>
                  </a:cubicBezTo>
                  <a:cubicBezTo>
                    <a:pt x="368292" y="89554"/>
                    <a:pt x="377184" y="101377"/>
                    <a:pt x="381327" y="115131"/>
                  </a:cubicBezTo>
                  <a:close/>
                </a:path>
              </a:pathLst>
            </a:custGeom>
            <a:solidFill>
              <a:srgbClr val="407BFF"/>
            </a:solidFill>
            <a:ln w="14078" cap="flat">
              <a:noFill/>
              <a:prstDash val="solid"/>
              <a:miter/>
            </a:ln>
          </p:spPr>
          <p:txBody>
            <a:bodyPr rtlCol="0" anchor="ctr"/>
            <a:lstStyle/>
            <a:p>
              <a:endParaRPr lang="en-IN"/>
            </a:p>
          </p:txBody>
        </p:sp>
        <p:sp>
          <p:nvSpPr>
            <p:cNvPr id="186" name="Freeform: Shape 185">
              <a:extLst>
                <a:ext uri="{FF2B5EF4-FFF2-40B4-BE49-F238E27FC236}">
                  <a16:creationId xmlns:a16="http://schemas.microsoft.com/office/drawing/2014/main" id="{BC86E27A-0309-F884-C8D1-707D3AE148D0}"/>
                </a:ext>
              </a:extLst>
            </p:cNvPr>
            <p:cNvSpPr/>
            <p:nvPr/>
          </p:nvSpPr>
          <p:spPr>
            <a:xfrm>
              <a:off x="4152546" y="3284967"/>
              <a:ext cx="381327" cy="425153"/>
            </a:xfrm>
            <a:custGeom>
              <a:avLst/>
              <a:gdLst>
                <a:gd name="connsiteX0" fmla="*/ 381327 w 381327"/>
                <a:gd name="connsiteY0" fmla="*/ 115131 h 425153"/>
                <a:gd name="connsiteX1" fmla="*/ 222934 w 381327"/>
                <a:gd name="connsiteY1" fmla="*/ 425153 h 425153"/>
                <a:gd name="connsiteX2" fmla="*/ 25647 w 381327"/>
                <a:gd name="connsiteY2" fmla="*/ 345534 h 425153"/>
                <a:gd name="connsiteX3" fmla="*/ 26775 w 381327"/>
                <a:gd name="connsiteY3" fmla="*/ 343420 h 425153"/>
                <a:gd name="connsiteX4" fmla="*/ 10992 w 381327"/>
                <a:gd name="connsiteY4" fmla="*/ 325242 h 425153"/>
                <a:gd name="connsiteX5" fmla="*/ 0 w 381327"/>
                <a:gd name="connsiteY5" fmla="*/ 321014 h 425153"/>
                <a:gd name="connsiteX6" fmla="*/ 165580 w 381327"/>
                <a:gd name="connsiteY6" fmla="*/ 0 h 425153"/>
                <a:gd name="connsiteX7" fmla="*/ 356244 w 381327"/>
                <a:gd name="connsiteY7" fmla="*/ 81733 h 425153"/>
                <a:gd name="connsiteX8" fmla="*/ 358921 w 381327"/>
                <a:gd name="connsiteY8" fmla="*/ 83706 h 425153"/>
                <a:gd name="connsiteX9" fmla="*/ 381327 w 381327"/>
                <a:gd name="connsiteY9" fmla="*/ 115131 h 425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1327" h="425153">
                  <a:moveTo>
                    <a:pt x="381327" y="115131"/>
                  </a:moveTo>
                  <a:lnTo>
                    <a:pt x="222934" y="425153"/>
                  </a:lnTo>
                  <a:lnTo>
                    <a:pt x="25647" y="345534"/>
                  </a:lnTo>
                  <a:lnTo>
                    <a:pt x="26775" y="343420"/>
                  </a:lnTo>
                  <a:lnTo>
                    <a:pt x="10992" y="325242"/>
                  </a:lnTo>
                  <a:lnTo>
                    <a:pt x="0" y="321014"/>
                  </a:lnTo>
                  <a:lnTo>
                    <a:pt x="165580" y="0"/>
                  </a:lnTo>
                  <a:cubicBezTo>
                    <a:pt x="165580" y="0"/>
                    <a:pt x="337642" y="70460"/>
                    <a:pt x="356244" y="81733"/>
                  </a:cubicBezTo>
                  <a:cubicBezTo>
                    <a:pt x="357188" y="82311"/>
                    <a:pt x="358090" y="82973"/>
                    <a:pt x="358921" y="83706"/>
                  </a:cubicBezTo>
                  <a:cubicBezTo>
                    <a:pt x="369603" y="91471"/>
                    <a:pt x="377466" y="102505"/>
                    <a:pt x="381327" y="115131"/>
                  </a:cubicBezTo>
                  <a:close/>
                </a:path>
              </a:pathLst>
            </a:custGeom>
            <a:solidFill>
              <a:srgbClr val="000000">
                <a:alpha val="40000"/>
              </a:srgbClr>
            </a:solidFill>
            <a:ln w="14078" cap="flat">
              <a:noFill/>
              <a:prstDash val="solid"/>
              <a:miter/>
            </a:ln>
          </p:spPr>
          <p:txBody>
            <a:bodyPr rtlCol="0" anchor="ctr"/>
            <a:lstStyle/>
            <a:p>
              <a:endParaRPr lang="en-IN"/>
            </a:p>
          </p:txBody>
        </p:sp>
        <p:sp>
          <p:nvSpPr>
            <p:cNvPr id="187" name="Freeform: Shape 186">
              <a:extLst>
                <a:ext uri="{FF2B5EF4-FFF2-40B4-BE49-F238E27FC236}">
                  <a16:creationId xmlns:a16="http://schemas.microsoft.com/office/drawing/2014/main" id="{37A212D9-04D9-63E3-0CA6-033C6C1F4F3F}"/>
                </a:ext>
              </a:extLst>
            </p:cNvPr>
            <p:cNvSpPr/>
            <p:nvPr/>
          </p:nvSpPr>
          <p:spPr>
            <a:xfrm>
              <a:off x="4163538" y="3368673"/>
              <a:ext cx="370335" cy="341447"/>
            </a:xfrm>
            <a:custGeom>
              <a:avLst/>
              <a:gdLst>
                <a:gd name="connsiteX0" fmla="*/ 370336 w 370335"/>
                <a:gd name="connsiteY0" fmla="*/ 31425 h 341447"/>
                <a:gd name="connsiteX1" fmla="*/ 211942 w 370335"/>
                <a:gd name="connsiteY1" fmla="*/ 341447 h 341447"/>
                <a:gd name="connsiteX2" fmla="*/ 14656 w 370335"/>
                <a:gd name="connsiteY2" fmla="*/ 261828 h 341447"/>
                <a:gd name="connsiteX3" fmla="*/ 15783 w 370335"/>
                <a:gd name="connsiteY3" fmla="*/ 259714 h 341447"/>
                <a:gd name="connsiteX4" fmla="*/ 0 w 370335"/>
                <a:gd name="connsiteY4" fmla="*/ 241536 h 341447"/>
                <a:gd name="connsiteX5" fmla="*/ 193200 w 370335"/>
                <a:gd name="connsiteY5" fmla="*/ 313968 h 341447"/>
                <a:gd name="connsiteX6" fmla="*/ 348211 w 370335"/>
                <a:gd name="connsiteY6" fmla="*/ 0 h 341447"/>
                <a:gd name="connsiteX7" fmla="*/ 370336 w 370335"/>
                <a:gd name="connsiteY7" fmla="*/ 31425 h 341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0335" h="341447">
                  <a:moveTo>
                    <a:pt x="370336" y="31425"/>
                  </a:moveTo>
                  <a:lnTo>
                    <a:pt x="211942" y="341447"/>
                  </a:lnTo>
                  <a:lnTo>
                    <a:pt x="14656" y="261828"/>
                  </a:lnTo>
                  <a:lnTo>
                    <a:pt x="15783" y="259714"/>
                  </a:lnTo>
                  <a:lnTo>
                    <a:pt x="0" y="241536"/>
                  </a:lnTo>
                  <a:lnTo>
                    <a:pt x="193200" y="313968"/>
                  </a:lnTo>
                  <a:lnTo>
                    <a:pt x="348211" y="0"/>
                  </a:lnTo>
                  <a:cubicBezTo>
                    <a:pt x="358780" y="7807"/>
                    <a:pt x="366545" y="18841"/>
                    <a:pt x="370336" y="31425"/>
                  </a:cubicBezTo>
                  <a:close/>
                </a:path>
              </a:pathLst>
            </a:custGeom>
            <a:solidFill>
              <a:srgbClr val="000000">
                <a:alpha val="20000"/>
              </a:srgbClr>
            </a:solidFill>
            <a:ln w="14078" cap="flat">
              <a:noFill/>
              <a:prstDash val="solid"/>
              <a:miter/>
            </a:ln>
          </p:spPr>
          <p:txBody>
            <a:bodyPr rtlCol="0" anchor="ctr"/>
            <a:lstStyle/>
            <a:p>
              <a:endParaRPr lang="en-IN"/>
            </a:p>
          </p:txBody>
        </p:sp>
        <p:sp>
          <p:nvSpPr>
            <p:cNvPr id="188" name="Freeform: Shape 187">
              <a:extLst>
                <a:ext uri="{FF2B5EF4-FFF2-40B4-BE49-F238E27FC236}">
                  <a16:creationId xmlns:a16="http://schemas.microsoft.com/office/drawing/2014/main" id="{A65BEE5A-1900-92F2-DE54-62D5027D5C7D}"/>
                </a:ext>
              </a:extLst>
            </p:cNvPr>
            <p:cNvSpPr/>
            <p:nvPr/>
          </p:nvSpPr>
          <p:spPr>
            <a:xfrm>
              <a:off x="4164243" y="3611195"/>
              <a:ext cx="204392" cy="94979"/>
            </a:xfrm>
            <a:custGeom>
              <a:avLst/>
              <a:gdLst>
                <a:gd name="connsiteX0" fmla="*/ 204192 w 204392"/>
                <a:gd name="connsiteY0" fmla="*/ 94979 h 94979"/>
                <a:gd name="connsiteX1" fmla="*/ 15783 w 204392"/>
                <a:gd name="connsiteY1" fmla="*/ 18178 h 94979"/>
                <a:gd name="connsiteX2" fmla="*/ 0 w 204392"/>
                <a:gd name="connsiteY2" fmla="*/ 0 h 94979"/>
                <a:gd name="connsiteX3" fmla="*/ 192637 w 204392"/>
                <a:gd name="connsiteY3" fmla="*/ 74264 h 94979"/>
                <a:gd name="connsiteX4" fmla="*/ 204192 w 204392"/>
                <a:gd name="connsiteY4" fmla="*/ 94979 h 94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392" h="94979">
                  <a:moveTo>
                    <a:pt x="204192" y="94979"/>
                  </a:moveTo>
                  <a:lnTo>
                    <a:pt x="15783" y="18178"/>
                  </a:lnTo>
                  <a:lnTo>
                    <a:pt x="0" y="0"/>
                  </a:lnTo>
                  <a:lnTo>
                    <a:pt x="192637" y="74264"/>
                  </a:lnTo>
                  <a:cubicBezTo>
                    <a:pt x="206869" y="86242"/>
                    <a:pt x="204192" y="94979"/>
                    <a:pt x="204192" y="94979"/>
                  </a:cubicBezTo>
                  <a:close/>
                </a:path>
              </a:pathLst>
            </a:custGeom>
            <a:solidFill>
              <a:srgbClr val="FFFFFF">
                <a:alpha val="60000"/>
              </a:srgbClr>
            </a:solidFill>
            <a:ln w="14078" cap="flat">
              <a:noFill/>
              <a:prstDash val="solid"/>
              <a:miter/>
            </a:ln>
          </p:spPr>
          <p:txBody>
            <a:bodyPr rtlCol="0" anchor="ctr"/>
            <a:lstStyle/>
            <a:p>
              <a:endParaRPr lang="en-IN"/>
            </a:p>
          </p:txBody>
        </p:sp>
        <p:sp>
          <p:nvSpPr>
            <p:cNvPr id="189" name="Freeform: Shape 188">
              <a:extLst>
                <a:ext uri="{FF2B5EF4-FFF2-40B4-BE49-F238E27FC236}">
                  <a16:creationId xmlns:a16="http://schemas.microsoft.com/office/drawing/2014/main" id="{E685E059-A5F1-CA41-25EF-FD962FDED782}"/>
                </a:ext>
              </a:extLst>
            </p:cNvPr>
            <p:cNvSpPr/>
            <p:nvPr/>
          </p:nvSpPr>
          <p:spPr>
            <a:xfrm>
              <a:off x="4270918" y="3315406"/>
              <a:ext cx="229416" cy="279020"/>
            </a:xfrm>
            <a:custGeom>
              <a:avLst/>
              <a:gdLst>
                <a:gd name="connsiteX0" fmla="*/ 0 w 229416"/>
                <a:gd name="connsiteY0" fmla="*/ 234067 h 279020"/>
                <a:gd name="connsiteX1" fmla="*/ 152193 w 229416"/>
                <a:gd name="connsiteY1" fmla="*/ 0 h 279020"/>
                <a:gd name="connsiteX2" fmla="*/ 229416 w 229416"/>
                <a:gd name="connsiteY2" fmla="*/ 46644 h 279020"/>
                <a:gd name="connsiteX3" fmla="*/ 80747 w 229416"/>
                <a:gd name="connsiteY3" fmla="*/ 279020 h 279020"/>
                <a:gd name="connsiteX4" fmla="*/ 0 w 229416"/>
                <a:gd name="connsiteY4" fmla="*/ 234067 h 2790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416" h="279020">
                  <a:moveTo>
                    <a:pt x="0" y="234067"/>
                  </a:moveTo>
                  <a:lnTo>
                    <a:pt x="152193" y="0"/>
                  </a:lnTo>
                  <a:lnTo>
                    <a:pt x="229416" y="46644"/>
                  </a:lnTo>
                  <a:lnTo>
                    <a:pt x="80747" y="279020"/>
                  </a:lnTo>
                  <a:lnTo>
                    <a:pt x="0" y="234067"/>
                  </a:lnTo>
                  <a:close/>
                </a:path>
              </a:pathLst>
            </a:custGeom>
            <a:solidFill>
              <a:srgbClr val="FFFFFF"/>
            </a:solidFill>
            <a:ln w="14078" cap="flat">
              <a:noFill/>
              <a:prstDash val="solid"/>
              <a:miter/>
            </a:ln>
          </p:spPr>
          <p:txBody>
            <a:bodyPr rtlCol="0" anchor="ctr"/>
            <a:lstStyle/>
            <a:p>
              <a:endParaRPr lang="en-IN"/>
            </a:p>
          </p:txBody>
        </p:sp>
        <p:sp>
          <p:nvSpPr>
            <p:cNvPr id="190" name="Freeform: Shape 189">
              <a:extLst>
                <a:ext uri="{FF2B5EF4-FFF2-40B4-BE49-F238E27FC236}">
                  <a16:creationId xmlns:a16="http://schemas.microsoft.com/office/drawing/2014/main" id="{AEC0C78B-B069-331B-2A94-EF6CF1C23D7D}"/>
                </a:ext>
              </a:extLst>
            </p:cNvPr>
            <p:cNvSpPr/>
            <p:nvPr/>
          </p:nvSpPr>
          <p:spPr>
            <a:xfrm>
              <a:off x="4270918" y="3315406"/>
              <a:ext cx="229416" cy="279020"/>
            </a:xfrm>
            <a:custGeom>
              <a:avLst/>
              <a:gdLst>
                <a:gd name="connsiteX0" fmla="*/ 0 w 229416"/>
                <a:gd name="connsiteY0" fmla="*/ 234067 h 279020"/>
                <a:gd name="connsiteX1" fmla="*/ 152193 w 229416"/>
                <a:gd name="connsiteY1" fmla="*/ 0 h 279020"/>
                <a:gd name="connsiteX2" fmla="*/ 229416 w 229416"/>
                <a:gd name="connsiteY2" fmla="*/ 46644 h 279020"/>
                <a:gd name="connsiteX3" fmla="*/ 80747 w 229416"/>
                <a:gd name="connsiteY3" fmla="*/ 279020 h 279020"/>
                <a:gd name="connsiteX4" fmla="*/ 0 w 229416"/>
                <a:gd name="connsiteY4" fmla="*/ 234067 h 2790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416" h="279020">
                  <a:moveTo>
                    <a:pt x="0" y="234067"/>
                  </a:moveTo>
                  <a:lnTo>
                    <a:pt x="152193" y="0"/>
                  </a:lnTo>
                  <a:lnTo>
                    <a:pt x="229416" y="46644"/>
                  </a:lnTo>
                  <a:lnTo>
                    <a:pt x="80747" y="279020"/>
                  </a:lnTo>
                  <a:lnTo>
                    <a:pt x="0" y="234067"/>
                  </a:lnTo>
                  <a:close/>
                </a:path>
              </a:pathLst>
            </a:custGeom>
            <a:solidFill>
              <a:srgbClr val="000000">
                <a:alpha val="10000"/>
              </a:srgbClr>
            </a:solidFill>
            <a:ln w="14078" cap="flat">
              <a:noFill/>
              <a:prstDash val="solid"/>
              <a:miter/>
            </a:ln>
          </p:spPr>
          <p:txBody>
            <a:bodyPr rtlCol="0" anchor="ctr"/>
            <a:lstStyle/>
            <a:p>
              <a:endParaRPr lang="en-IN"/>
            </a:p>
          </p:txBody>
        </p:sp>
        <p:sp>
          <p:nvSpPr>
            <p:cNvPr id="191" name="Freeform: Shape 190">
              <a:extLst>
                <a:ext uri="{FF2B5EF4-FFF2-40B4-BE49-F238E27FC236}">
                  <a16:creationId xmlns:a16="http://schemas.microsoft.com/office/drawing/2014/main" id="{ED46786F-3D72-7D07-6951-1C63B2237D18}"/>
                </a:ext>
              </a:extLst>
            </p:cNvPr>
            <p:cNvSpPr/>
            <p:nvPr/>
          </p:nvSpPr>
          <p:spPr>
            <a:xfrm>
              <a:off x="4272891" y="3304837"/>
              <a:ext cx="216733" cy="283106"/>
            </a:xfrm>
            <a:custGeom>
              <a:avLst/>
              <a:gdLst>
                <a:gd name="connsiteX0" fmla="*/ 0 w 216733"/>
                <a:gd name="connsiteY0" fmla="*/ 243508 h 283106"/>
                <a:gd name="connsiteX1" fmla="*/ 136551 w 216733"/>
                <a:gd name="connsiteY1" fmla="*/ 0 h 283106"/>
                <a:gd name="connsiteX2" fmla="*/ 216734 w 216733"/>
                <a:gd name="connsiteY2" fmla="*/ 41571 h 283106"/>
                <a:gd name="connsiteX3" fmla="*/ 83565 w 216733"/>
                <a:gd name="connsiteY3" fmla="*/ 283107 h 283106"/>
                <a:gd name="connsiteX4" fmla="*/ 0 w 216733"/>
                <a:gd name="connsiteY4" fmla="*/ 243508 h 2831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733" h="283106">
                  <a:moveTo>
                    <a:pt x="0" y="243508"/>
                  </a:moveTo>
                  <a:lnTo>
                    <a:pt x="136551" y="0"/>
                  </a:lnTo>
                  <a:lnTo>
                    <a:pt x="216734" y="41571"/>
                  </a:lnTo>
                  <a:lnTo>
                    <a:pt x="83565" y="283107"/>
                  </a:lnTo>
                  <a:lnTo>
                    <a:pt x="0" y="243508"/>
                  </a:lnTo>
                  <a:close/>
                </a:path>
              </a:pathLst>
            </a:custGeom>
            <a:solidFill>
              <a:srgbClr val="FFFFFF"/>
            </a:solidFill>
            <a:ln w="14078" cap="flat">
              <a:noFill/>
              <a:prstDash val="solid"/>
              <a:miter/>
            </a:ln>
          </p:spPr>
          <p:txBody>
            <a:bodyPr rtlCol="0" anchor="ctr"/>
            <a:lstStyle/>
            <a:p>
              <a:endParaRPr lang="en-IN"/>
            </a:p>
          </p:txBody>
        </p:sp>
        <p:sp>
          <p:nvSpPr>
            <p:cNvPr id="192" name="Freeform: Shape 191">
              <a:extLst>
                <a:ext uri="{FF2B5EF4-FFF2-40B4-BE49-F238E27FC236}">
                  <a16:creationId xmlns:a16="http://schemas.microsoft.com/office/drawing/2014/main" id="{4ACF2864-21F6-C6E2-07A7-73B305766DA7}"/>
                </a:ext>
              </a:extLst>
            </p:cNvPr>
            <p:cNvSpPr/>
            <p:nvPr/>
          </p:nvSpPr>
          <p:spPr>
            <a:xfrm>
              <a:off x="4290224" y="3362754"/>
              <a:ext cx="190804" cy="208842"/>
            </a:xfrm>
            <a:custGeom>
              <a:avLst/>
              <a:gdLst>
                <a:gd name="connsiteX0" fmla="*/ 0 w 190804"/>
                <a:gd name="connsiteY0" fmla="*/ 176572 h 208842"/>
                <a:gd name="connsiteX1" fmla="*/ 58904 w 190804"/>
                <a:gd name="connsiteY1" fmla="*/ 0 h 208842"/>
                <a:gd name="connsiteX2" fmla="*/ 190805 w 190804"/>
                <a:gd name="connsiteY2" fmla="*/ 31566 h 208842"/>
                <a:gd name="connsiteX3" fmla="*/ 136692 w 190804"/>
                <a:gd name="connsiteY3" fmla="*/ 208842 h 208842"/>
                <a:gd name="connsiteX4" fmla="*/ 0 w 190804"/>
                <a:gd name="connsiteY4" fmla="*/ 176572 h 2088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804" h="208842">
                  <a:moveTo>
                    <a:pt x="0" y="176572"/>
                  </a:moveTo>
                  <a:lnTo>
                    <a:pt x="58904" y="0"/>
                  </a:lnTo>
                  <a:lnTo>
                    <a:pt x="190805" y="31566"/>
                  </a:lnTo>
                  <a:lnTo>
                    <a:pt x="136692" y="208842"/>
                  </a:lnTo>
                  <a:lnTo>
                    <a:pt x="0" y="176572"/>
                  </a:lnTo>
                  <a:close/>
                </a:path>
              </a:pathLst>
            </a:custGeom>
            <a:solidFill>
              <a:srgbClr val="407BFF"/>
            </a:solidFill>
            <a:ln w="14078" cap="flat">
              <a:noFill/>
              <a:prstDash val="solid"/>
              <a:miter/>
            </a:ln>
          </p:spPr>
          <p:txBody>
            <a:bodyPr rtlCol="0" anchor="ctr"/>
            <a:lstStyle/>
            <a:p>
              <a:endParaRPr lang="en-IN"/>
            </a:p>
          </p:txBody>
        </p:sp>
        <p:sp>
          <p:nvSpPr>
            <p:cNvPr id="193" name="Freeform: Shape 192">
              <a:extLst>
                <a:ext uri="{FF2B5EF4-FFF2-40B4-BE49-F238E27FC236}">
                  <a16:creationId xmlns:a16="http://schemas.microsoft.com/office/drawing/2014/main" id="{07375D97-D79C-964C-6A6A-C587A58885E7}"/>
                </a:ext>
              </a:extLst>
            </p:cNvPr>
            <p:cNvSpPr/>
            <p:nvPr/>
          </p:nvSpPr>
          <p:spPr>
            <a:xfrm>
              <a:off x="4345757" y="3423869"/>
              <a:ext cx="81429" cy="80087"/>
            </a:xfrm>
            <a:custGeom>
              <a:avLst/>
              <a:gdLst>
                <a:gd name="connsiteX0" fmla="*/ 38883 w 81429"/>
                <a:gd name="connsiteY0" fmla="*/ 80086 h 80087"/>
                <a:gd name="connsiteX1" fmla="*/ 5062 w 81429"/>
                <a:gd name="connsiteY1" fmla="*/ 60921 h 80087"/>
                <a:gd name="connsiteX2" fmla="*/ 1680 w 81429"/>
                <a:gd name="connsiteY2" fmla="*/ 30483 h 80087"/>
                <a:gd name="connsiteX3" fmla="*/ 52129 w 81429"/>
                <a:gd name="connsiteY3" fmla="*/ 1172 h 80087"/>
                <a:gd name="connsiteX4" fmla="*/ 76367 w 81429"/>
                <a:gd name="connsiteY4" fmla="*/ 19209 h 80087"/>
                <a:gd name="connsiteX5" fmla="*/ 79749 w 81429"/>
                <a:gd name="connsiteY5" fmla="*/ 49648 h 80087"/>
                <a:gd name="connsiteX6" fmla="*/ 79749 w 81429"/>
                <a:gd name="connsiteY6" fmla="*/ 49648 h 80087"/>
                <a:gd name="connsiteX7" fmla="*/ 38883 w 81429"/>
                <a:gd name="connsiteY7" fmla="*/ 80086 h 80087"/>
                <a:gd name="connsiteX8" fmla="*/ 42406 w 81429"/>
                <a:gd name="connsiteY8" fmla="*/ 3427 h 80087"/>
                <a:gd name="connsiteX9" fmla="*/ 4921 w 81429"/>
                <a:gd name="connsiteY9" fmla="*/ 31610 h 80087"/>
                <a:gd name="connsiteX10" fmla="*/ 8021 w 81429"/>
                <a:gd name="connsiteY10" fmla="*/ 59794 h 80087"/>
                <a:gd name="connsiteX11" fmla="*/ 30146 w 81429"/>
                <a:gd name="connsiteY11" fmla="*/ 76141 h 80087"/>
                <a:gd name="connsiteX12" fmla="*/ 76367 w 81429"/>
                <a:gd name="connsiteY12" fmla="*/ 49366 h 80087"/>
                <a:gd name="connsiteX13" fmla="*/ 76367 w 81429"/>
                <a:gd name="connsiteY13" fmla="*/ 49366 h 80087"/>
                <a:gd name="connsiteX14" fmla="*/ 54017 w 81429"/>
                <a:gd name="connsiteY14" fmla="*/ 5737 h 80087"/>
                <a:gd name="connsiteX15" fmla="*/ 51284 w 81429"/>
                <a:gd name="connsiteY15" fmla="*/ 4977 h 80087"/>
                <a:gd name="connsiteX16" fmla="*/ 42265 w 81429"/>
                <a:gd name="connsiteY16" fmla="*/ 3427 h 80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1429" h="80087">
                  <a:moveTo>
                    <a:pt x="38883" y="80086"/>
                  </a:moveTo>
                  <a:cubicBezTo>
                    <a:pt x="25002" y="80199"/>
                    <a:pt x="12108" y="72886"/>
                    <a:pt x="5062" y="60921"/>
                  </a:cubicBezTo>
                  <a:cubicBezTo>
                    <a:pt x="-194" y="51663"/>
                    <a:pt x="-1420" y="40657"/>
                    <a:pt x="1680" y="30483"/>
                  </a:cubicBezTo>
                  <a:cubicBezTo>
                    <a:pt x="7979" y="8810"/>
                    <a:pt x="30188" y="-4084"/>
                    <a:pt x="52129" y="1172"/>
                  </a:cubicBezTo>
                  <a:cubicBezTo>
                    <a:pt x="62346" y="3581"/>
                    <a:pt x="71125" y="10106"/>
                    <a:pt x="76367" y="19209"/>
                  </a:cubicBezTo>
                  <a:cubicBezTo>
                    <a:pt x="81624" y="28454"/>
                    <a:pt x="82850" y="39474"/>
                    <a:pt x="79749" y="49648"/>
                  </a:cubicBezTo>
                  <a:lnTo>
                    <a:pt x="79749" y="49648"/>
                  </a:lnTo>
                  <a:cubicBezTo>
                    <a:pt x="74465" y="67784"/>
                    <a:pt x="57780" y="80213"/>
                    <a:pt x="38883" y="80086"/>
                  </a:cubicBezTo>
                  <a:close/>
                  <a:moveTo>
                    <a:pt x="42406" y="3427"/>
                  </a:moveTo>
                  <a:cubicBezTo>
                    <a:pt x="25073" y="3567"/>
                    <a:pt x="9867" y="15010"/>
                    <a:pt x="4921" y="31610"/>
                  </a:cubicBezTo>
                  <a:cubicBezTo>
                    <a:pt x="2018" y="41024"/>
                    <a:pt x="3132" y="51226"/>
                    <a:pt x="8021" y="59794"/>
                  </a:cubicBezTo>
                  <a:cubicBezTo>
                    <a:pt x="12813" y="68066"/>
                    <a:pt x="20831" y="73999"/>
                    <a:pt x="30146" y="76141"/>
                  </a:cubicBezTo>
                  <a:cubicBezTo>
                    <a:pt x="50199" y="80805"/>
                    <a:pt x="70435" y="69081"/>
                    <a:pt x="76367" y="49366"/>
                  </a:cubicBezTo>
                  <a:lnTo>
                    <a:pt x="76367" y="49366"/>
                  </a:lnTo>
                  <a:cubicBezTo>
                    <a:pt x="82244" y="31145"/>
                    <a:pt x="72238" y="11614"/>
                    <a:pt x="54017" y="5737"/>
                  </a:cubicBezTo>
                  <a:cubicBezTo>
                    <a:pt x="53116" y="5442"/>
                    <a:pt x="52200" y="5188"/>
                    <a:pt x="51284" y="4977"/>
                  </a:cubicBezTo>
                  <a:cubicBezTo>
                    <a:pt x="48353" y="4103"/>
                    <a:pt x="45323" y="3581"/>
                    <a:pt x="42265" y="3427"/>
                  </a:cubicBezTo>
                  <a:close/>
                </a:path>
              </a:pathLst>
            </a:custGeom>
            <a:solidFill>
              <a:srgbClr val="FFFFFF"/>
            </a:solidFill>
            <a:ln w="14078" cap="flat">
              <a:noFill/>
              <a:prstDash val="solid"/>
              <a:miter/>
            </a:ln>
          </p:spPr>
          <p:txBody>
            <a:bodyPr rtlCol="0" anchor="ctr"/>
            <a:lstStyle/>
            <a:p>
              <a:endParaRPr lang="en-IN"/>
            </a:p>
          </p:txBody>
        </p:sp>
        <p:sp>
          <p:nvSpPr>
            <p:cNvPr id="194" name="Freeform: Shape 193">
              <a:extLst>
                <a:ext uri="{FF2B5EF4-FFF2-40B4-BE49-F238E27FC236}">
                  <a16:creationId xmlns:a16="http://schemas.microsoft.com/office/drawing/2014/main" id="{43D364C2-2D08-10DD-BB4C-B8FF507647E7}"/>
                </a:ext>
              </a:extLst>
            </p:cNvPr>
            <p:cNvSpPr/>
            <p:nvPr/>
          </p:nvSpPr>
          <p:spPr>
            <a:xfrm>
              <a:off x="4373789" y="3426168"/>
              <a:ext cx="25365" cy="75532"/>
            </a:xfrm>
            <a:custGeom>
              <a:avLst/>
              <a:gdLst>
                <a:gd name="connsiteX0" fmla="*/ 3241 w 25365"/>
                <a:gd name="connsiteY0" fmla="*/ 75533 h 75532"/>
                <a:gd name="connsiteX1" fmla="*/ 0 w 25365"/>
                <a:gd name="connsiteY1" fmla="*/ 74546 h 75532"/>
                <a:gd name="connsiteX2" fmla="*/ 21983 w 25365"/>
                <a:gd name="connsiteY2" fmla="*/ 0 h 75532"/>
                <a:gd name="connsiteX3" fmla="*/ 25365 w 25365"/>
                <a:gd name="connsiteY3" fmla="*/ 986 h 75532"/>
                <a:gd name="connsiteX4" fmla="*/ 3241 w 25365"/>
                <a:gd name="connsiteY4" fmla="*/ 75533 h 755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65" h="75532">
                  <a:moveTo>
                    <a:pt x="3241" y="75533"/>
                  </a:moveTo>
                  <a:lnTo>
                    <a:pt x="0" y="74546"/>
                  </a:lnTo>
                  <a:lnTo>
                    <a:pt x="21983" y="0"/>
                  </a:lnTo>
                  <a:lnTo>
                    <a:pt x="25365" y="986"/>
                  </a:lnTo>
                  <a:lnTo>
                    <a:pt x="3241" y="75533"/>
                  </a:lnTo>
                  <a:close/>
                </a:path>
              </a:pathLst>
            </a:custGeom>
            <a:solidFill>
              <a:srgbClr val="FFFFFF"/>
            </a:solidFill>
            <a:ln w="14078" cap="flat">
              <a:noFill/>
              <a:prstDash val="solid"/>
              <a:miter/>
            </a:ln>
          </p:spPr>
          <p:txBody>
            <a:bodyPr rtlCol="0" anchor="ctr"/>
            <a:lstStyle/>
            <a:p>
              <a:endParaRPr lang="en-IN"/>
            </a:p>
          </p:txBody>
        </p:sp>
        <p:sp>
          <p:nvSpPr>
            <p:cNvPr id="195" name="Freeform: Shape 194">
              <a:extLst>
                <a:ext uri="{FF2B5EF4-FFF2-40B4-BE49-F238E27FC236}">
                  <a16:creationId xmlns:a16="http://schemas.microsoft.com/office/drawing/2014/main" id="{3BC3398D-0B49-E8AA-2AE9-6DC056D2922F}"/>
                </a:ext>
              </a:extLst>
            </p:cNvPr>
            <p:cNvSpPr/>
            <p:nvPr/>
          </p:nvSpPr>
          <p:spPr>
            <a:xfrm>
              <a:off x="4360760" y="3424909"/>
              <a:ext cx="51365" cy="78588"/>
            </a:xfrm>
            <a:custGeom>
              <a:avLst/>
              <a:gdLst>
                <a:gd name="connsiteX0" fmla="*/ 17820 w 51365"/>
                <a:gd name="connsiteY0" fmla="*/ 78482 h 78588"/>
                <a:gd name="connsiteX1" fmla="*/ 14297 w 51365"/>
                <a:gd name="connsiteY1" fmla="*/ 78482 h 78588"/>
                <a:gd name="connsiteX2" fmla="*/ 4292 w 51365"/>
                <a:gd name="connsiteY2" fmla="*/ 70309 h 78588"/>
                <a:gd name="connsiteX3" fmla="*/ 2883 w 51365"/>
                <a:gd name="connsiteY3" fmla="*/ 33811 h 78588"/>
                <a:gd name="connsiteX4" fmla="*/ 37126 w 51365"/>
                <a:gd name="connsiteY4" fmla="*/ 413 h 78588"/>
                <a:gd name="connsiteX5" fmla="*/ 47132 w 51365"/>
                <a:gd name="connsiteY5" fmla="*/ 8586 h 78588"/>
                <a:gd name="connsiteX6" fmla="*/ 48541 w 51365"/>
                <a:gd name="connsiteY6" fmla="*/ 45085 h 78588"/>
                <a:gd name="connsiteX7" fmla="*/ 17820 w 51365"/>
                <a:gd name="connsiteY7" fmla="*/ 78482 h 78588"/>
                <a:gd name="connsiteX8" fmla="*/ 33603 w 51365"/>
                <a:gd name="connsiteY8" fmla="*/ 3232 h 78588"/>
                <a:gd name="connsiteX9" fmla="*/ 6406 w 51365"/>
                <a:gd name="connsiteY9" fmla="*/ 34375 h 78588"/>
                <a:gd name="connsiteX10" fmla="*/ 7392 w 51365"/>
                <a:gd name="connsiteY10" fmla="*/ 68195 h 78588"/>
                <a:gd name="connsiteX11" fmla="*/ 15143 w 51365"/>
                <a:gd name="connsiteY11" fmla="*/ 74537 h 78588"/>
                <a:gd name="connsiteX12" fmla="*/ 45018 w 51365"/>
                <a:gd name="connsiteY12" fmla="*/ 43675 h 78588"/>
                <a:gd name="connsiteX13" fmla="*/ 45018 w 51365"/>
                <a:gd name="connsiteY13" fmla="*/ 43675 h 78588"/>
                <a:gd name="connsiteX14" fmla="*/ 44031 w 51365"/>
                <a:gd name="connsiteY14" fmla="*/ 9855 h 78588"/>
                <a:gd name="connsiteX15" fmla="*/ 36281 w 51365"/>
                <a:gd name="connsiteY15" fmla="*/ 3513 h 78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1365" h="78588">
                  <a:moveTo>
                    <a:pt x="17820" y="78482"/>
                  </a:moveTo>
                  <a:cubicBezTo>
                    <a:pt x="16651" y="78623"/>
                    <a:pt x="15467" y="78623"/>
                    <a:pt x="14297" y="78482"/>
                  </a:cubicBezTo>
                  <a:cubicBezTo>
                    <a:pt x="9943" y="77313"/>
                    <a:pt x="6307" y="74339"/>
                    <a:pt x="4292" y="70309"/>
                  </a:cubicBezTo>
                  <a:cubicBezTo>
                    <a:pt x="-894" y="58782"/>
                    <a:pt x="-1401" y="45705"/>
                    <a:pt x="2883" y="33811"/>
                  </a:cubicBezTo>
                  <a:cubicBezTo>
                    <a:pt x="9365" y="11969"/>
                    <a:pt x="24303" y="-2687"/>
                    <a:pt x="37126" y="413"/>
                  </a:cubicBezTo>
                  <a:cubicBezTo>
                    <a:pt x="41481" y="1583"/>
                    <a:pt x="45116" y="4556"/>
                    <a:pt x="47132" y="8586"/>
                  </a:cubicBezTo>
                  <a:cubicBezTo>
                    <a:pt x="52247" y="20128"/>
                    <a:pt x="52740" y="33191"/>
                    <a:pt x="48541" y="45085"/>
                  </a:cubicBezTo>
                  <a:cubicBezTo>
                    <a:pt x="42622" y="64531"/>
                    <a:pt x="29658" y="78482"/>
                    <a:pt x="17820" y="78482"/>
                  </a:cubicBezTo>
                  <a:close/>
                  <a:moveTo>
                    <a:pt x="33603" y="3232"/>
                  </a:moveTo>
                  <a:cubicBezTo>
                    <a:pt x="23457" y="3232"/>
                    <a:pt x="11620" y="16337"/>
                    <a:pt x="6406" y="34375"/>
                  </a:cubicBezTo>
                  <a:cubicBezTo>
                    <a:pt x="2376" y="45352"/>
                    <a:pt x="2728" y="57471"/>
                    <a:pt x="7392" y="68195"/>
                  </a:cubicBezTo>
                  <a:cubicBezTo>
                    <a:pt x="9027" y="71267"/>
                    <a:pt x="11817" y="73550"/>
                    <a:pt x="15143" y="74537"/>
                  </a:cubicBezTo>
                  <a:cubicBezTo>
                    <a:pt x="25571" y="77073"/>
                    <a:pt x="39381" y="62981"/>
                    <a:pt x="45018" y="43675"/>
                  </a:cubicBezTo>
                  <a:lnTo>
                    <a:pt x="45018" y="43675"/>
                  </a:lnTo>
                  <a:cubicBezTo>
                    <a:pt x="48978" y="32684"/>
                    <a:pt x="48625" y="20593"/>
                    <a:pt x="44031" y="9855"/>
                  </a:cubicBezTo>
                  <a:cubicBezTo>
                    <a:pt x="42397" y="6783"/>
                    <a:pt x="39606" y="4500"/>
                    <a:pt x="36281" y="3513"/>
                  </a:cubicBezTo>
                  <a:close/>
                </a:path>
              </a:pathLst>
            </a:custGeom>
            <a:solidFill>
              <a:srgbClr val="FFFFFF"/>
            </a:solidFill>
            <a:ln w="14078" cap="flat">
              <a:noFill/>
              <a:prstDash val="solid"/>
              <a:miter/>
            </a:ln>
          </p:spPr>
          <p:txBody>
            <a:bodyPr rtlCol="0" anchor="ctr"/>
            <a:lstStyle/>
            <a:p>
              <a:endParaRPr lang="en-IN"/>
            </a:p>
          </p:txBody>
        </p:sp>
        <p:sp>
          <p:nvSpPr>
            <p:cNvPr id="196" name="Freeform: Shape 195">
              <a:extLst>
                <a:ext uri="{FF2B5EF4-FFF2-40B4-BE49-F238E27FC236}">
                  <a16:creationId xmlns:a16="http://schemas.microsoft.com/office/drawing/2014/main" id="{C7E93376-477D-0418-F369-7FA146007133}"/>
                </a:ext>
              </a:extLst>
            </p:cNvPr>
            <p:cNvSpPr/>
            <p:nvPr/>
          </p:nvSpPr>
          <p:spPr>
            <a:xfrm rot="-4573201">
              <a:off x="4384628" y="3425691"/>
              <a:ext cx="3663" cy="76941"/>
            </a:xfrm>
            <a:custGeom>
              <a:avLst/>
              <a:gdLst>
                <a:gd name="connsiteX0" fmla="*/ 0 w 3663"/>
                <a:gd name="connsiteY0" fmla="*/ 0 h 76941"/>
                <a:gd name="connsiteX1" fmla="*/ 3664 w 3663"/>
                <a:gd name="connsiteY1" fmla="*/ 0 h 76941"/>
                <a:gd name="connsiteX2" fmla="*/ 3664 w 3663"/>
                <a:gd name="connsiteY2" fmla="*/ 76942 h 76941"/>
                <a:gd name="connsiteX3" fmla="*/ 0 w 3663"/>
                <a:gd name="connsiteY3" fmla="*/ 76942 h 76941"/>
              </a:gdLst>
              <a:ahLst/>
              <a:cxnLst>
                <a:cxn ang="0">
                  <a:pos x="connsiteX0" y="connsiteY0"/>
                </a:cxn>
                <a:cxn ang="0">
                  <a:pos x="connsiteX1" y="connsiteY1"/>
                </a:cxn>
                <a:cxn ang="0">
                  <a:pos x="connsiteX2" y="connsiteY2"/>
                </a:cxn>
                <a:cxn ang="0">
                  <a:pos x="connsiteX3" y="connsiteY3"/>
                </a:cxn>
              </a:cxnLst>
              <a:rect l="l" t="t" r="r" b="b"/>
              <a:pathLst>
                <a:path w="3663" h="76941">
                  <a:moveTo>
                    <a:pt x="0" y="0"/>
                  </a:moveTo>
                  <a:lnTo>
                    <a:pt x="3664" y="0"/>
                  </a:lnTo>
                  <a:lnTo>
                    <a:pt x="3664" y="76942"/>
                  </a:lnTo>
                  <a:lnTo>
                    <a:pt x="0" y="76942"/>
                  </a:lnTo>
                  <a:close/>
                </a:path>
              </a:pathLst>
            </a:custGeom>
            <a:solidFill>
              <a:srgbClr val="FFFFFF"/>
            </a:solidFill>
            <a:ln w="14078" cap="flat">
              <a:noFill/>
              <a:prstDash val="solid"/>
              <a:miter/>
            </a:ln>
          </p:spPr>
          <p:txBody>
            <a:bodyPr rtlCol="0" anchor="ctr"/>
            <a:lstStyle/>
            <a:p>
              <a:endParaRPr lang="en-IN"/>
            </a:p>
          </p:txBody>
        </p:sp>
        <p:sp>
          <p:nvSpPr>
            <p:cNvPr id="197" name="Freeform: Shape 196">
              <a:extLst>
                <a:ext uri="{FF2B5EF4-FFF2-40B4-BE49-F238E27FC236}">
                  <a16:creationId xmlns:a16="http://schemas.microsoft.com/office/drawing/2014/main" id="{284D618D-477A-285D-D2A3-5D85EFAF2133}"/>
                </a:ext>
              </a:extLst>
            </p:cNvPr>
            <p:cNvSpPr/>
            <p:nvPr/>
          </p:nvSpPr>
          <p:spPr>
            <a:xfrm>
              <a:off x="4288251" y="3498170"/>
              <a:ext cx="186109" cy="135583"/>
            </a:xfrm>
            <a:custGeom>
              <a:avLst/>
              <a:gdLst>
                <a:gd name="connsiteX0" fmla="*/ 178263 w 186109"/>
                <a:gd name="connsiteY0" fmla="*/ 42565 h 135583"/>
                <a:gd name="connsiteX1" fmla="*/ 158252 w 186109"/>
                <a:gd name="connsiteY1" fmla="*/ 15791 h 135583"/>
                <a:gd name="connsiteX2" fmla="*/ 125982 w 186109"/>
                <a:gd name="connsiteY2" fmla="*/ 8 h 135583"/>
                <a:gd name="connsiteX3" fmla="*/ 66937 w 186109"/>
                <a:gd name="connsiteY3" fmla="*/ 1417 h 135583"/>
                <a:gd name="connsiteX4" fmla="*/ 8314 w 186109"/>
                <a:gd name="connsiteY4" fmla="*/ 33406 h 135583"/>
                <a:gd name="connsiteX5" fmla="*/ 0 w 186109"/>
                <a:gd name="connsiteY5" fmla="*/ 45525 h 135583"/>
                <a:gd name="connsiteX6" fmla="*/ 97657 w 186109"/>
                <a:gd name="connsiteY6" fmla="*/ 120776 h 135583"/>
                <a:gd name="connsiteX7" fmla="*/ 115977 w 186109"/>
                <a:gd name="connsiteY7" fmla="*/ 130922 h 135583"/>
                <a:gd name="connsiteX8" fmla="*/ 160465 w 186109"/>
                <a:gd name="connsiteY8" fmla="*/ 119902 h 135583"/>
                <a:gd name="connsiteX9" fmla="*/ 160789 w 186109"/>
                <a:gd name="connsiteY9" fmla="*/ 119366 h 135583"/>
                <a:gd name="connsiteX10" fmla="*/ 181504 w 186109"/>
                <a:gd name="connsiteY10" fmla="*/ 83432 h 135583"/>
                <a:gd name="connsiteX11" fmla="*/ 178263 w 186109"/>
                <a:gd name="connsiteY11" fmla="*/ 42565 h 135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6109" h="135583">
                  <a:moveTo>
                    <a:pt x="178263" y="42565"/>
                  </a:moveTo>
                  <a:lnTo>
                    <a:pt x="158252" y="15791"/>
                  </a:lnTo>
                  <a:cubicBezTo>
                    <a:pt x="150671" y="5631"/>
                    <a:pt x="138650" y="-246"/>
                    <a:pt x="125982" y="8"/>
                  </a:cubicBezTo>
                  <a:lnTo>
                    <a:pt x="66937" y="1417"/>
                  </a:lnTo>
                  <a:cubicBezTo>
                    <a:pt x="43347" y="1896"/>
                    <a:pt x="21476" y="13832"/>
                    <a:pt x="8314" y="33406"/>
                  </a:cubicBezTo>
                  <a:lnTo>
                    <a:pt x="0" y="45525"/>
                  </a:lnTo>
                  <a:cubicBezTo>
                    <a:pt x="30439" y="92451"/>
                    <a:pt x="97657" y="120776"/>
                    <a:pt x="97657" y="120776"/>
                  </a:cubicBezTo>
                  <a:lnTo>
                    <a:pt x="115977" y="130922"/>
                  </a:lnTo>
                  <a:cubicBezTo>
                    <a:pt x="131309" y="140166"/>
                    <a:pt x="151220" y="135234"/>
                    <a:pt x="160465" y="119902"/>
                  </a:cubicBezTo>
                  <a:cubicBezTo>
                    <a:pt x="160577" y="119733"/>
                    <a:pt x="160690" y="119549"/>
                    <a:pt x="160789" y="119366"/>
                  </a:cubicBezTo>
                  <a:lnTo>
                    <a:pt x="181504" y="83432"/>
                  </a:lnTo>
                  <a:cubicBezTo>
                    <a:pt x="188663" y="70383"/>
                    <a:pt x="187394" y="54318"/>
                    <a:pt x="178263" y="42565"/>
                  </a:cubicBezTo>
                  <a:close/>
                </a:path>
              </a:pathLst>
            </a:custGeom>
            <a:solidFill>
              <a:srgbClr val="CE7A63"/>
            </a:solidFill>
            <a:ln w="14078" cap="flat">
              <a:noFill/>
              <a:prstDash val="solid"/>
              <a:miter/>
            </a:ln>
          </p:spPr>
          <p:txBody>
            <a:bodyPr rtlCol="0" anchor="ctr"/>
            <a:lstStyle/>
            <a:p>
              <a:endParaRPr lang="en-IN"/>
            </a:p>
          </p:txBody>
        </p:sp>
        <p:sp>
          <p:nvSpPr>
            <p:cNvPr id="198" name="Freeform: Shape 197">
              <a:extLst>
                <a:ext uri="{FF2B5EF4-FFF2-40B4-BE49-F238E27FC236}">
                  <a16:creationId xmlns:a16="http://schemas.microsoft.com/office/drawing/2014/main" id="{89085292-265F-326A-442D-EED5EDDFD463}"/>
                </a:ext>
              </a:extLst>
            </p:cNvPr>
            <p:cNvSpPr/>
            <p:nvPr/>
          </p:nvSpPr>
          <p:spPr>
            <a:xfrm>
              <a:off x="4116753" y="3206603"/>
              <a:ext cx="54937" cy="168974"/>
            </a:xfrm>
            <a:custGeom>
              <a:avLst/>
              <a:gdLst>
                <a:gd name="connsiteX0" fmla="*/ 42276 w 54937"/>
                <a:gd name="connsiteY0" fmla="*/ 168975 h 168974"/>
                <a:gd name="connsiteX1" fmla="*/ 0 w 54937"/>
                <a:gd name="connsiteY1" fmla="*/ 7904 h 168974"/>
                <a:gd name="connsiteX2" fmla="*/ 51576 w 54937"/>
                <a:gd name="connsiteY2" fmla="*/ 12836 h 168974"/>
                <a:gd name="connsiteX3" fmla="*/ 42276 w 54937"/>
                <a:gd name="connsiteY3" fmla="*/ 168975 h 168974"/>
              </a:gdLst>
              <a:ahLst/>
              <a:cxnLst>
                <a:cxn ang="0">
                  <a:pos x="connsiteX0" y="connsiteY0"/>
                </a:cxn>
                <a:cxn ang="0">
                  <a:pos x="connsiteX1" y="connsiteY1"/>
                </a:cxn>
                <a:cxn ang="0">
                  <a:pos x="connsiteX2" y="connsiteY2"/>
                </a:cxn>
                <a:cxn ang="0">
                  <a:pos x="connsiteX3" y="connsiteY3"/>
                </a:cxn>
              </a:cxnLst>
              <a:rect l="l" t="t" r="r" b="b"/>
              <a:pathLst>
                <a:path w="54937" h="168974">
                  <a:moveTo>
                    <a:pt x="42276" y="168975"/>
                  </a:moveTo>
                  <a:cubicBezTo>
                    <a:pt x="31566" y="121485"/>
                    <a:pt x="17756" y="68218"/>
                    <a:pt x="0" y="7904"/>
                  </a:cubicBezTo>
                  <a:cubicBezTo>
                    <a:pt x="14092" y="-3088"/>
                    <a:pt x="32130" y="-3651"/>
                    <a:pt x="51576" y="12836"/>
                  </a:cubicBezTo>
                  <a:cubicBezTo>
                    <a:pt x="58186" y="65005"/>
                    <a:pt x="55029" y="117948"/>
                    <a:pt x="42276" y="168975"/>
                  </a:cubicBezTo>
                  <a:close/>
                </a:path>
              </a:pathLst>
            </a:custGeom>
            <a:solidFill>
              <a:srgbClr val="000000">
                <a:alpha val="20000"/>
              </a:srgbClr>
            </a:solidFill>
            <a:ln w="14078" cap="flat">
              <a:noFill/>
              <a:prstDash val="solid"/>
              <a:miter/>
            </a:ln>
          </p:spPr>
          <p:txBody>
            <a:bodyPr rtlCol="0" anchor="ctr"/>
            <a:lstStyle/>
            <a:p>
              <a:endParaRPr lang="en-IN"/>
            </a:p>
          </p:txBody>
        </p:sp>
        <p:sp>
          <p:nvSpPr>
            <p:cNvPr id="199" name="Freeform: Shape 198">
              <a:extLst>
                <a:ext uri="{FF2B5EF4-FFF2-40B4-BE49-F238E27FC236}">
                  <a16:creationId xmlns:a16="http://schemas.microsoft.com/office/drawing/2014/main" id="{68750DDE-CC26-41D1-7749-47802C1414AC}"/>
                </a:ext>
              </a:extLst>
            </p:cNvPr>
            <p:cNvSpPr/>
            <p:nvPr/>
          </p:nvSpPr>
          <p:spPr>
            <a:xfrm>
              <a:off x="3908259" y="2998669"/>
              <a:ext cx="437884" cy="585859"/>
            </a:xfrm>
            <a:custGeom>
              <a:avLst/>
              <a:gdLst>
                <a:gd name="connsiteX0" fmla="*/ 213426 w 437884"/>
                <a:gd name="connsiteY0" fmla="*/ 1219 h 585859"/>
                <a:gd name="connsiteX1" fmla="*/ 2047 w 437884"/>
                <a:gd name="connsiteY1" fmla="*/ 476398 h 585859"/>
                <a:gd name="connsiteX2" fmla="*/ 419027 w 437884"/>
                <a:gd name="connsiteY2" fmla="*/ 584906 h 585859"/>
                <a:gd name="connsiteX3" fmla="*/ 436783 w 437884"/>
                <a:gd name="connsiteY3" fmla="*/ 498382 h 585859"/>
                <a:gd name="connsiteX4" fmla="*/ 170164 w 437884"/>
                <a:gd name="connsiteY4" fmla="*/ 407207 h 585859"/>
                <a:gd name="connsiteX5" fmla="*/ 268807 w 437884"/>
                <a:gd name="connsiteY5" fmla="*/ 221334 h 585859"/>
                <a:gd name="connsiteX6" fmla="*/ 213426 w 437884"/>
                <a:gd name="connsiteY6" fmla="*/ 1219 h 585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7884" h="585859">
                  <a:moveTo>
                    <a:pt x="213426" y="1219"/>
                  </a:moveTo>
                  <a:cubicBezTo>
                    <a:pt x="169177" y="-24006"/>
                    <a:pt x="-21768" y="349289"/>
                    <a:pt x="2047" y="476398"/>
                  </a:cubicBezTo>
                  <a:cubicBezTo>
                    <a:pt x="25862" y="603507"/>
                    <a:pt x="419027" y="584906"/>
                    <a:pt x="419027" y="584906"/>
                  </a:cubicBezTo>
                  <a:cubicBezTo>
                    <a:pt x="419027" y="584906"/>
                    <a:pt x="443265" y="531639"/>
                    <a:pt x="436783" y="498382"/>
                  </a:cubicBezTo>
                  <a:cubicBezTo>
                    <a:pt x="436783" y="498382"/>
                    <a:pt x="253588" y="424963"/>
                    <a:pt x="170164" y="407207"/>
                  </a:cubicBezTo>
                  <a:lnTo>
                    <a:pt x="268807" y="221334"/>
                  </a:lnTo>
                  <a:cubicBezTo>
                    <a:pt x="268807" y="221334"/>
                    <a:pt x="288818" y="43917"/>
                    <a:pt x="213426" y="1219"/>
                  </a:cubicBezTo>
                  <a:close/>
                </a:path>
              </a:pathLst>
            </a:custGeom>
            <a:solidFill>
              <a:srgbClr val="407BFF"/>
            </a:solidFill>
            <a:ln w="14078" cap="flat">
              <a:noFill/>
              <a:prstDash val="solid"/>
              <a:miter/>
            </a:ln>
          </p:spPr>
          <p:txBody>
            <a:bodyPr rtlCol="0" anchor="ctr"/>
            <a:lstStyle/>
            <a:p>
              <a:endParaRPr lang="en-IN"/>
            </a:p>
          </p:txBody>
        </p:sp>
        <p:sp>
          <p:nvSpPr>
            <p:cNvPr id="200" name="Freeform: Shape 199">
              <a:extLst>
                <a:ext uri="{FF2B5EF4-FFF2-40B4-BE49-F238E27FC236}">
                  <a16:creationId xmlns:a16="http://schemas.microsoft.com/office/drawing/2014/main" id="{7E43BC69-5341-F7E7-7AAD-4A771D7F800F}"/>
                </a:ext>
              </a:extLst>
            </p:cNvPr>
            <p:cNvSpPr/>
            <p:nvPr/>
          </p:nvSpPr>
          <p:spPr>
            <a:xfrm>
              <a:off x="3908259" y="2998669"/>
              <a:ext cx="437884" cy="585859"/>
            </a:xfrm>
            <a:custGeom>
              <a:avLst/>
              <a:gdLst>
                <a:gd name="connsiteX0" fmla="*/ 213426 w 437884"/>
                <a:gd name="connsiteY0" fmla="*/ 1219 h 585859"/>
                <a:gd name="connsiteX1" fmla="*/ 2047 w 437884"/>
                <a:gd name="connsiteY1" fmla="*/ 476398 h 585859"/>
                <a:gd name="connsiteX2" fmla="*/ 419027 w 437884"/>
                <a:gd name="connsiteY2" fmla="*/ 584906 h 585859"/>
                <a:gd name="connsiteX3" fmla="*/ 436783 w 437884"/>
                <a:gd name="connsiteY3" fmla="*/ 498382 h 585859"/>
                <a:gd name="connsiteX4" fmla="*/ 170164 w 437884"/>
                <a:gd name="connsiteY4" fmla="*/ 407207 h 585859"/>
                <a:gd name="connsiteX5" fmla="*/ 268807 w 437884"/>
                <a:gd name="connsiteY5" fmla="*/ 221334 h 585859"/>
                <a:gd name="connsiteX6" fmla="*/ 213426 w 437884"/>
                <a:gd name="connsiteY6" fmla="*/ 1219 h 585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7884" h="585859">
                  <a:moveTo>
                    <a:pt x="213426" y="1219"/>
                  </a:moveTo>
                  <a:cubicBezTo>
                    <a:pt x="169177" y="-24006"/>
                    <a:pt x="-21768" y="349289"/>
                    <a:pt x="2047" y="476398"/>
                  </a:cubicBezTo>
                  <a:cubicBezTo>
                    <a:pt x="25862" y="603507"/>
                    <a:pt x="419027" y="584906"/>
                    <a:pt x="419027" y="584906"/>
                  </a:cubicBezTo>
                  <a:cubicBezTo>
                    <a:pt x="419027" y="584906"/>
                    <a:pt x="443265" y="531639"/>
                    <a:pt x="436783" y="498382"/>
                  </a:cubicBezTo>
                  <a:cubicBezTo>
                    <a:pt x="436783" y="498382"/>
                    <a:pt x="253588" y="424963"/>
                    <a:pt x="170164" y="407207"/>
                  </a:cubicBezTo>
                  <a:lnTo>
                    <a:pt x="268807" y="221334"/>
                  </a:lnTo>
                  <a:cubicBezTo>
                    <a:pt x="268807" y="221334"/>
                    <a:pt x="288818" y="43917"/>
                    <a:pt x="213426" y="1219"/>
                  </a:cubicBezTo>
                  <a:close/>
                </a:path>
              </a:pathLst>
            </a:custGeom>
            <a:solidFill>
              <a:srgbClr val="FFFFFF">
                <a:alpha val="40000"/>
              </a:srgbClr>
            </a:solidFill>
            <a:ln w="14078" cap="flat">
              <a:noFill/>
              <a:prstDash val="solid"/>
              <a:miter/>
            </a:ln>
          </p:spPr>
          <p:txBody>
            <a:bodyPr rtlCol="0" anchor="ctr"/>
            <a:lstStyle/>
            <a:p>
              <a:endParaRPr lang="en-IN"/>
            </a:p>
          </p:txBody>
        </p:sp>
      </p:grpSp>
      <p:grpSp>
        <p:nvGrpSpPr>
          <p:cNvPr id="201" name="Graphic 2">
            <a:extLst>
              <a:ext uri="{FF2B5EF4-FFF2-40B4-BE49-F238E27FC236}">
                <a16:creationId xmlns:a16="http://schemas.microsoft.com/office/drawing/2014/main" id="{9BCB5923-0B4A-799A-70ED-662331AB6DCC}"/>
              </a:ext>
            </a:extLst>
          </p:cNvPr>
          <p:cNvGrpSpPr/>
          <p:nvPr/>
        </p:nvGrpSpPr>
        <p:grpSpPr>
          <a:xfrm>
            <a:off x="4059682" y="1386613"/>
            <a:ext cx="746589" cy="885127"/>
            <a:chOff x="3921016" y="1423410"/>
            <a:chExt cx="746589" cy="885127"/>
          </a:xfrm>
        </p:grpSpPr>
        <p:sp>
          <p:nvSpPr>
            <p:cNvPr id="202" name="Freeform: Shape 201">
              <a:extLst>
                <a:ext uri="{FF2B5EF4-FFF2-40B4-BE49-F238E27FC236}">
                  <a16:creationId xmlns:a16="http://schemas.microsoft.com/office/drawing/2014/main" id="{110BA6D4-F8B1-7F06-15D1-E285A2F9D6BE}"/>
                </a:ext>
              </a:extLst>
            </p:cNvPr>
            <p:cNvSpPr/>
            <p:nvPr/>
          </p:nvSpPr>
          <p:spPr>
            <a:xfrm>
              <a:off x="3921016" y="1423410"/>
              <a:ext cx="746589" cy="885127"/>
            </a:xfrm>
            <a:custGeom>
              <a:avLst/>
              <a:gdLst>
                <a:gd name="connsiteX0" fmla="*/ 746590 w 746589"/>
                <a:gd name="connsiteY0" fmla="*/ 373450 h 885127"/>
                <a:gd name="connsiteX1" fmla="*/ 373450 w 746589"/>
                <a:gd name="connsiteY1" fmla="*/ 0 h 885127"/>
                <a:gd name="connsiteX2" fmla="*/ 0 w 746589"/>
                <a:gd name="connsiteY2" fmla="*/ 373154 h 885127"/>
                <a:gd name="connsiteX3" fmla="*/ 331160 w 746589"/>
                <a:gd name="connsiteY3" fmla="*/ 744209 h 885127"/>
                <a:gd name="connsiteX4" fmla="*/ 373436 w 746589"/>
                <a:gd name="connsiteY4" fmla="*/ 885128 h 885127"/>
                <a:gd name="connsiteX5" fmla="*/ 415712 w 746589"/>
                <a:gd name="connsiteY5" fmla="*/ 744209 h 885127"/>
                <a:gd name="connsiteX6" fmla="*/ 746590 w 746589"/>
                <a:gd name="connsiteY6" fmla="*/ 373450 h 885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6589" h="885127">
                  <a:moveTo>
                    <a:pt x="746590" y="373450"/>
                  </a:moveTo>
                  <a:cubicBezTo>
                    <a:pt x="746674" y="167285"/>
                    <a:pt x="579615" y="85"/>
                    <a:pt x="373450" y="0"/>
                  </a:cubicBezTo>
                  <a:cubicBezTo>
                    <a:pt x="167281" y="-85"/>
                    <a:pt x="83" y="166989"/>
                    <a:pt x="0" y="373154"/>
                  </a:cubicBezTo>
                  <a:cubicBezTo>
                    <a:pt x="-76" y="563071"/>
                    <a:pt x="142454" y="722775"/>
                    <a:pt x="331160" y="744209"/>
                  </a:cubicBezTo>
                  <a:lnTo>
                    <a:pt x="373436" y="885128"/>
                  </a:lnTo>
                  <a:lnTo>
                    <a:pt x="415712" y="744209"/>
                  </a:lnTo>
                  <a:cubicBezTo>
                    <a:pt x="604219" y="722718"/>
                    <a:pt x="746590" y="563184"/>
                    <a:pt x="746590" y="373450"/>
                  </a:cubicBezTo>
                  <a:close/>
                </a:path>
              </a:pathLst>
            </a:custGeom>
            <a:solidFill>
              <a:srgbClr val="407BFF"/>
            </a:solidFill>
            <a:ln w="14078" cap="flat">
              <a:noFill/>
              <a:prstDash val="solid"/>
              <a:miter/>
            </a:ln>
          </p:spPr>
          <p:txBody>
            <a:bodyPr rtlCol="0" anchor="ctr"/>
            <a:lstStyle/>
            <a:p>
              <a:endParaRPr lang="en-IN"/>
            </a:p>
          </p:txBody>
        </p:sp>
        <p:sp>
          <p:nvSpPr>
            <p:cNvPr id="203" name="Freeform: Shape 202">
              <a:extLst>
                <a:ext uri="{FF2B5EF4-FFF2-40B4-BE49-F238E27FC236}">
                  <a16:creationId xmlns:a16="http://schemas.microsoft.com/office/drawing/2014/main" id="{992C6703-9538-20B1-626F-9B8BBA550B3E}"/>
                </a:ext>
              </a:extLst>
            </p:cNvPr>
            <p:cNvSpPr/>
            <p:nvPr/>
          </p:nvSpPr>
          <p:spPr>
            <a:xfrm>
              <a:off x="3921016" y="1423410"/>
              <a:ext cx="746589" cy="885127"/>
            </a:xfrm>
            <a:custGeom>
              <a:avLst/>
              <a:gdLst>
                <a:gd name="connsiteX0" fmla="*/ 746590 w 746589"/>
                <a:gd name="connsiteY0" fmla="*/ 373450 h 885127"/>
                <a:gd name="connsiteX1" fmla="*/ 373450 w 746589"/>
                <a:gd name="connsiteY1" fmla="*/ 0 h 885127"/>
                <a:gd name="connsiteX2" fmla="*/ 0 w 746589"/>
                <a:gd name="connsiteY2" fmla="*/ 373154 h 885127"/>
                <a:gd name="connsiteX3" fmla="*/ 331160 w 746589"/>
                <a:gd name="connsiteY3" fmla="*/ 744209 h 885127"/>
                <a:gd name="connsiteX4" fmla="*/ 373436 w 746589"/>
                <a:gd name="connsiteY4" fmla="*/ 885128 h 885127"/>
                <a:gd name="connsiteX5" fmla="*/ 415712 w 746589"/>
                <a:gd name="connsiteY5" fmla="*/ 744209 h 885127"/>
                <a:gd name="connsiteX6" fmla="*/ 746590 w 746589"/>
                <a:gd name="connsiteY6" fmla="*/ 373450 h 885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6589" h="885127">
                  <a:moveTo>
                    <a:pt x="746590" y="373450"/>
                  </a:moveTo>
                  <a:cubicBezTo>
                    <a:pt x="746674" y="167285"/>
                    <a:pt x="579615" y="85"/>
                    <a:pt x="373450" y="0"/>
                  </a:cubicBezTo>
                  <a:cubicBezTo>
                    <a:pt x="167281" y="-85"/>
                    <a:pt x="83" y="166989"/>
                    <a:pt x="0" y="373154"/>
                  </a:cubicBezTo>
                  <a:cubicBezTo>
                    <a:pt x="-76" y="563071"/>
                    <a:pt x="142454" y="722775"/>
                    <a:pt x="331160" y="744209"/>
                  </a:cubicBezTo>
                  <a:lnTo>
                    <a:pt x="373436" y="885128"/>
                  </a:lnTo>
                  <a:lnTo>
                    <a:pt x="415712" y="744209"/>
                  </a:lnTo>
                  <a:cubicBezTo>
                    <a:pt x="604219" y="722718"/>
                    <a:pt x="746590" y="563184"/>
                    <a:pt x="746590" y="373450"/>
                  </a:cubicBezTo>
                  <a:close/>
                </a:path>
              </a:pathLst>
            </a:custGeom>
            <a:solidFill>
              <a:srgbClr val="FFFFFF">
                <a:alpha val="80000"/>
              </a:srgbClr>
            </a:solidFill>
            <a:ln w="14078" cap="flat">
              <a:noFill/>
              <a:prstDash val="solid"/>
              <a:miter/>
            </a:ln>
          </p:spPr>
          <p:txBody>
            <a:bodyPr rtlCol="0" anchor="ctr"/>
            <a:lstStyle/>
            <a:p>
              <a:endParaRPr lang="en-IN"/>
            </a:p>
          </p:txBody>
        </p:sp>
        <p:sp>
          <p:nvSpPr>
            <p:cNvPr id="204" name="Freeform: Shape 203">
              <a:extLst>
                <a:ext uri="{FF2B5EF4-FFF2-40B4-BE49-F238E27FC236}">
                  <a16:creationId xmlns:a16="http://schemas.microsoft.com/office/drawing/2014/main" id="{E00E3335-5FAC-BAA1-8744-896D4F526B3E}"/>
                </a:ext>
              </a:extLst>
            </p:cNvPr>
            <p:cNvSpPr/>
            <p:nvPr/>
          </p:nvSpPr>
          <p:spPr>
            <a:xfrm>
              <a:off x="4141836" y="1715691"/>
              <a:ext cx="304949" cy="243790"/>
            </a:xfrm>
            <a:custGeom>
              <a:avLst/>
              <a:gdLst>
                <a:gd name="connsiteX0" fmla="*/ 304949 w 304949"/>
                <a:gd name="connsiteY0" fmla="*/ 0 h 243790"/>
                <a:gd name="connsiteX1" fmla="*/ 304949 w 304949"/>
                <a:gd name="connsiteY1" fmla="*/ 210392 h 243790"/>
                <a:gd name="connsiteX2" fmla="*/ 152475 w 304949"/>
                <a:gd name="connsiteY2" fmla="*/ 243790 h 243790"/>
                <a:gd name="connsiteX3" fmla="*/ 0 w 304949"/>
                <a:gd name="connsiteY3" fmla="*/ 210392 h 243790"/>
                <a:gd name="connsiteX4" fmla="*/ 0 w 304949"/>
                <a:gd name="connsiteY4" fmla="*/ 0 h 2437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949" h="243790">
                  <a:moveTo>
                    <a:pt x="304949" y="0"/>
                  </a:moveTo>
                  <a:lnTo>
                    <a:pt x="304949" y="210392"/>
                  </a:lnTo>
                  <a:cubicBezTo>
                    <a:pt x="304949" y="228853"/>
                    <a:pt x="236603" y="243790"/>
                    <a:pt x="152475" y="243790"/>
                  </a:cubicBezTo>
                  <a:cubicBezTo>
                    <a:pt x="68346" y="243790"/>
                    <a:pt x="0" y="228994"/>
                    <a:pt x="0" y="210392"/>
                  </a:cubicBezTo>
                  <a:lnTo>
                    <a:pt x="0" y="0"/>
                  </a:lnTo>
                  <a:close/>
                </a:path>
              </a:pathLst>
            </a:custGeom>
            <a:solidFill>
              <a:srgbClr val="407BFF"/>
            </a:solidFill>
            <a:ln w="14078" cap="flat">
              <a:noFill/>
              <a:prstDash val="solid"/>
              <a:miter/>
            </a:ln>
          </p:spPr>
          <p:txBody>
            <a:bodyPr rtlCol="0" anchor="ctr"/>
            <a:lstStyle/>
            <a:p>
              <a:endParaRPr lang="en-IN"/>
            </a:p>
          </p:txBody>
        </p:sp>
        <p:sp>
          <p:nvSpPr>
            <p:cNvPr id="205" name="Freeform: Shape 204">
              <a:extLst>
                <a:ext uri="{FF2B5EF4-FFF2-40B4-BE49-F238E27FC236}">
                  <a16:creationId xmlns:a16="http://schemas.microsoft.com/office/drawing/2014/main" id="{34F198FB-FD6D-F67D-2AEA-4779D95058ED}"/>
                </a:ext>
              </a:extLst>
            </p:cNvPr>
            <p:cNvSpPr/>
            <p:nvPr/>
          </p:nvSpPr>
          <p:spPr>
            <a:xfrm>
              <a:off x="4141836" y="1715691"/>
              <a:ext cx="304949" cy="126545"/>
            </a:xfrm>
            <a:custGeom>
              <a:avLst/>
              <a:gdLst>
                <a:gd name="connsiteX0" fmla="*/ 304949 w 304949"/>
                <a:gd name="connsiteY0" fmla="*/ 0 h 126545"/>
                <a:gd name="connsiteX1" fmla="*/ 304949 w 304949"/>
                <a:gd name="connsiteY1" fmla="*/ 75251 h 126545"/>
                <a:gd name="connsiteX2" fmla="*/ 152475 w 304949"/>
                <a:gd name="connsiteY2" fmla="*/ 126545 h 126545"/>
                <a:gd name="connsiteX3" fmla="*/ 0 w 304949"/>
                <a:gd name="connsiteY3" fmla="*/ 75251 h 126545"/>
                <a:gd name="connsiteX4" fmla="*/ 0 w 304949"/>
                <a:gd name="connsiteY4" fmla="*/ 0 h 126545"/>
                <a:gd name="connsiteX5" fmla="*/ 304949 w 304949"/>
                <a:gd name="connsiteY5" fmla="*/ 0 h 126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4949" h="126545">
                  <a:moveTo>
                    <a:pt x="304949" y="0"/>
                  </a:moveTo>
                  <a:lnTo>
                    <a:pt x="304949" y="75251"/>
                  </a:lnTo>
                  <a:lnTo>
                    <a:pt x="152475" y="126545"/>
                  </a:lnTo>
                  <a:lnTo>
                    <a:pt x="0" y="75251"/>
                  </a:lnTo>
                  <a:lnTo>
                    <a:pt x="0" y="0"/>
                  </a:lnTo>
                  <a:lnTo>
                    <a:pt x="304949" y="0"/>
                  </a:lnTo>
                  <a:close/>
                </a:path>
              </a:pathLst>
            </a:custGeom>
            <a:solidFill>
              <a:srgbClr val="000000">
                <a:alpha val="20000"/>
              </a:srgbClr>
            </a:solidFill>
            <a:ln w="14078" cap="flat">
              <a:noFill/>
              <a:prstDash val="solid"/>
              <a:miter/>
            </a:ln>
          </p:spPr>
          <p:txBody>
            <a:bodyPr rtlCol="0" anchor="ctr"/>
            <a:lstStyle/>
            <a:p>
              <a:endParaRPr lang="en-IN"/>
            </a:p>
          </p:txBody>
        </p:sp>
        <p:sp>
          <p:nvSpPr>
            <p:cNvPr id="206" name="Freeform: Shape 205">
              <a:extLst>
                <a:ext uri="{FF2B5EF4-FFF2-40B4-BE49-F238E27FC236}">
                  <a16:creationId xmlns:a16="http://schemas.microsoft.com/office/drawing/2014/main" id="{1AB69422-CFF1-866C-D379-0F59C637FFED}"/>
                </a:ext>
              </a:extLst>
            </p:cNvPr>
            <p:cNvSpPr/>
            <p:nvPr/>
          </p:nvSpPr>
          <p:spPr>
            <a:xfrm>
              <a:off x="4016982" y="1622120"/>
              <a:ext cx="554517" cy="186999"/>
            </a:xfrm>
            <a:custGeom>
              <a:avLst/>
              <a:gdLst>
                <a:gd name="connsiteX0" fmla="*/ 277329 w 554517"/>
                <a:gd name="connsiteY0" fmla="*/ 0 h 186999"/>
                <a:gd name="connsiteX1" fmla="*/ 0 w 554517"/>
                <a:gd name="connsiteY1" fmla="*/ 93429 h 186999"/>
                <a:gd name="connsiteX2" fmla="*/ 277329 w 554517"/>
                <a:gd name="connsiteY2" fmla="*/ 187000 h 186999"/>
                <a:gd name="connsiteX3" fmla="*/ 554517 w 554517"/>
                <a:gd name="connsiteY3" fmla="*/ 93429 h 186999"/>
                <a:gd name="connsiteX4" fmla="*/ 277329 w 554517"/>
                <a:gd name="connsiteY4" fmla="*/ 0 h 186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4517" h="186999">
                  <a:moveTo>
                    <a:pt x="277329" y="0"/>
                  </a:moveTo>
                  <a:lnTo>
                    <a:pt x="0" y="93429"/>
                  </a:lnTo>
                  <a:lnTo>
                    <a:pt x="277329" y="187000"/>
                  </a:lnTo>
                  <a:lnTo>
                    <a:pt x="554517" y="93429"/>
                  </a:lnTo>
                  <a:lnTo>
                    <a:pt x="277329" y="0"/>
                  </a:lnTo>
                  <a:close/>
                </a:path>
              </a:pathLst>
            </a:custGeom>
            <a:solidFill>
              <a:srgbClr val="407BFF"/>
            </a:solidFill>
            <a:ln w="14078" cap="flat">
              <a:noFill/>
              <a:prstDash val="solid"/>
              <a:miter/>
            </a:ln>
          </p:spPr>
          <p:txBody>
            <a:bodyPr rtlCol="0" anchor="ctr"/>
            <a:lstStyle/>
            <a:p>
              <a:endParaRPr lang="en-IN"/>
            </a:p>
          </p:txBody>
        </p:sp>
        <p:sp>
          <p:nvSpPr>
            <p:cNvPr id="207" name="Freeform: Shape 206">
              <a:extLst>
                <a:ext uri="{FF2B5EF4-FFF2-40B4-BE49-F238E27FC236}">
                  <a16:creationId xmlns:a16="http://schemas.microsoft.com/office/drawing/2014/main" id="{BD7D06AD-954D-59A5-ADC7-15778116F764}"/>
                </a:ext>
              </a:extLst>
            </p:cNvPr>
            <p:cNvSpPr/>
            <p:nvPr/>
          </p:nvSpPr>
          <p:spPr>
            <a:xfrm>
              <a:off x="4287958" y="1682593"/>
              <a:ext cx="190535" cy="196282"/>
            </a:xfrm>
            <a:custGeom>
              <a:avLst/>
              <a:gdLst>
                <a:gd name="connsiteX0" fmla="*/ 184615 w 190535"/>
                <a:gd name="connsiteY0" fmla="*/ 196283 h 196282"/>
                <a:gd name="connsiteX1" fmla="*/ 178556 w 190535"/>
                <a:gd name="connsiteY1" fmla="*/ 190223 h 196282"/>
                <a:gd name="connsiteX2" fmla="*/ 178556 w 190535"/>
                <a:gd name="connsiteY2" fmla="*/ 70583 h 196282"/>
                <a:gd name="connsiteX3" fmla="*/ 4098 w 190535"/>
                <a:gd name="connsiteY3" fmla="*/ 11538 h 196282"/>
                <a:gd name="connsiteX4" fmla="*/ 293 w 190535"/>
                <a:gd name="connsiteY4" fmla="*/ 4083 h 196282"/>
                <a:gd name="connsiteX5" fmla="*/ 293 w 190535"/>
                <a:gd name="connsiteY5" fmla="*/ 4069 h 196282"/>
                <a:gd name="connsiteX6" fmla="*/ 7903 w 190535"/>
                <a:gd name="connsiteY6" fmla="*/ 264 h 196282"/>
                <a:gd name="connsiteX7" fmla="*/ 186447 w 190535"/>
                <a:gd name="connsiteY7" fmla="*/ 60718 h 196282"/>
                <a:gd name="connsiteX8" fmla="*/ 190534 w 190535"/>
                <a:gd name="connsiteY8" fmla="*/ 66214 h 196282"/>
                <a:gd name="connsiteX9" fmla="*/ 190534 w 190535"/>
                <a:gd name="connsiteY9" fmla="*/ 190223 h 196282"/>
                <a:gd name="connsiteX10" fmla="*/ 184756 w 190535"/>
                <a:gd name="connsiteY10" fmla="*/ 196283 h 196282"/>
                <a:gd name="connsiteX11" fmla="*/ 184615 w 190535"/>
                <a:gd name="connsiteY11" fmla="*/ 196283 h 196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535" h="196282">
                  <a:moveTo>
                    <a:pt x="184615" y="196283"/>
                  </a:moveTo>
                  <a:cubicBezTo>
                    <a:pt x="181276" y="196283"/>
                    <a:pt x="178556" y="193563"/>
                    <a:pt x="178556" y="190223"/>
                  </a:cubicBezTo>
                  <a:lnTo>
                    <a:pt x="178556" y="70583"/>
                  </a:lnTo>
                  <a:lnTo>
                    <a:pt x="4098" y="11538"/>
                  </a:lnTo>
                  <a:cubicBezTo>
                    <a:pt x="984" y="10537"/>
                    <a:pt x="-722" y="7197"/>
                    <a:pt x="293" y="4083"/>
                  </a:cubicBezTo>
                  <a:cubicBezTo>
                    <a:pt x="293" y="4083"/>
                    <a:pt x="293" y="4069"/>
                    <a:pt x="293" y="4069"/>
                  </a:cubicBezTo>
                  <a:cubicBezTo>
                    <a:pt x="1420" y="983"/>
                    <a:pt x="4760" y="-680"/>
                    <a:pt x="7903" y="264"/>
                  </a:cubicBezTo>
                  <a:lnTo>
                    <a:pt x="186447" y="60718"/>
                  </a:lnTo>
                  <a:cubicBezTo>
                    <a:pt x="188871" y="61465"/>
                    <a:pt x="190520" y="63692"/>
                    <a:pt x="190534" y="66214"/>
                  </a:cubicBezTo>
                  <a:lnTo>
                    <a:pt x="190534" y="190223"/>
                  </a:lnTo>
                  <a:cubicBezTo>
                    <a:pt x="190619" y="193492"/>
                    <a:pt x="188026" y="196198"/>
                    <a:pt x="184756" y="196283"/>
                  </a:cubicBezTo>
                  <a:cubicBezTo>
                    <a:pt x="184714" y="196283"/>
                    <a:pt x="184658" y="196283"/>
                    <a:pt x="184615" y="196283"/>
                  </a:cubicBezTo>
                  <a:close/>
                </a:path>
              </a:pathLst>
            </a:custGeom>
            <a:solidFill>
              <a:srgbClr val="263238"/>
            </a:solidFill>
            <a:ln w="14078" cap="flat">
              <a:noFill/>
              <a:prstDash val="solid"/>
              <a:miter/>
            </a:ln>
          </p:spPr>
          <p:txBody>
            <a:bodyPr rtlCol="0" anchor="ctr"/>
            <a:lstStyle/>
            <a:p>
              <a:endParaRPr lang="en-IN"/>
            </a:p>
          </p:txBody>
        </p:sp>
        <p:sp>
          <p:nvSpPr>
            <p:cNvPr id="208" name="Freeform: Shape 207">
              <a:extLst>
                <a:ext uri="{FF2B5EF4-FFF2-40B4-BE49-F238E27FC236}">
                  <a16:creationId xmlns:a16="http://schemas.microsoft.com/office/drawing/2014/main" id="{944C5E18-544D-2C5E-5AC5-5D17995D977F}"/>
                </a:ext>
              </a:extLst>
            </p:cNvPr>
            <p:cNvSpPr/>
            <p:nvPr/>
          </p:nvSpPr>
          <p:spPr>
            <a:xfrm>
              <a:off x="4462278" y="1860133"/>
              <a:ext cx="20458" cy="37766"/>
            </a:xfrm>
            <a:custGeom>
              <a:avLst/>
              <a:gdLst>
                <a:gd name="connsiteX0" fmla="*/ 10296 w 20458"/>
                <a:gd name="connsiteY0" fmla="*/ 0 h 37766"/>
                <a:gd name="connsiteX1" fmla="*/ 9 w 20458"/>
                <a:gd name="connsiteY1" fmla="*/ 11274 h 37766"/>
                <a:gd name="connsiteX2" fmla="*/ 9 w 20458"/>
                <a:gd name="connsiteY2" fmla="*/ 37766 h 37766"/>
                <a:gd name="connsiteX3" fmla="*/ 20442 w 20458"/>
                <a:gd name="connsiteY3" fmla="*/ 37766 h 37766"/>
                <a:gd name="connsiteX4" fmla="*/ 20442 w 20458"/>
                <a:gd name="connsiteY4" fmla="*/ 11274 h 37766"/>
                <a:gd name="connsiteX5" fmla="*/ 10324 w 20458"/>
                <a:gd name="connsiteY5" fmla="*/ 0 h 37766"/>
                <a:gd name="connsiteX6" fmla="*/ 10296 w 20458"/>
                <a:gd name="connsiteY6" fmla="*/ 0 h 37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458" h="37766">
                  <a:moveTo>
                    <a:pt x="10296" y="0"/>
                  </a:moveTo>
                  <a:cubicBezTo>
                    <a:pt x="4363" y="310"/>
                    <a:pt x="-231" y="5327"/>
                    <a:pt x="9" y="11274"/>
                  </a:cubicBezTo>
                  <a:lnTo>
                    <a:pt x="9" y="37766"/>
                  </a:lnTo>
                  <a:lnTo>
                    <a:pt x="20442" y="37766"/>
                  </a:lnTo>
                  <a:lnTo>
                    <a:pt x="20442" y="11274"/>
                  </a:lnTo>
                  <a:cubicBezTo>
                    <a:pt x="20766" y="5369"/>
                    <a:pt x="16229" y="324"/>
                    <a:pt x="10324" y="0"/>
                  </a:cubicBezTo>
                  <a:cubicBezTo>
                    <a:pt x="10310" y="0"/>
                    <a:pt x="10310" y="0"/>
                    <a:pt x="10296" y="0"/>
                  </a:cubicBezTo>
                  <a:close/>
                </a:path>
              </a:pathLst>
            </a:custGeom>
            <a:solidFill>
              <a:srgbClr val="263238"/>
            </a:solidFill>
            <a:ln w="14078" cap="flat">
              <a:noFill/>
              <a:prstDash val="solid"/>
              <a:miter/>
            </a:ln>
          </p:spPr>
          <p:txBody>
            <a:bodyPr rtlCol="0" anchor="ctr"/>
            <a:lstStyle/>
            <a:p>
              <a:endParaRPr lang="en-IN"/>
            </a:p>
          </p:txBody>
        </p:sp>
      </p:grpSp>
      <p:sp>
        <p:nvSpPr>
          <p:cNvPr id="209" name="Oval 208">
            <a:extLst>
              <a:ext uri="{FF2B5EF4-FFF2-40B4-BE49-F238E27FC236}">
                <a16:creationId xmlns:a16="http://schemas.microsoft.com/office/drawing/2014/main" id="{8A0DD7D6-5B57-B116-DD16-65BC6628D430}"/>
              </a:ext>
            </a:extLst>
          </p:cNvPr>
          <p:cNvSpPr/>
          <p:nvPr/>
        </p:nvSpPr>
        <p:spPr>
          <a:xfrm>
            <a:off x="8774452" y="398289"/>
            <a:ext cx="3152348" cy="2173344"/>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0" name="Oval 209">
            <a:extLst>
              <a:ext uri="{FF2B5EF4-FFF2-40B4-BE49-F238E27FC236}">
                <a16:creationId xmlns:a16="http://schemas.microsoft.com/office/drawing/2014/main" id="{C35DC516-08A2-F27C-9175-C48305F88953}"/>
              </a:ext>
            </a:extLst>
          </p:cNvPr>
          <p:cNvSpPr/>
          <p:nvPr/>
        </p:nvSpPr>
        <p:spPr>
          <a:xfrm>
            <a:off x="146093" y="398289"/>
            <a:ext cx="3443459" cy="2279995"/>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1" name="Oval 210">
            <a:extLst>
              <a:ext uri="{FF2B5EF4-FFF2-40B4-BE49-F238E27FC236}">
                <a16:creationId xmlns:a16="http://schemas.microsoft.com/office/drawing/2014/main" id="{89E46AD6-64D6-46F4-8970-1A8B03343624}"/>
              </a:ext>
            </a:extLst>
          </p:cNvPr>
          <p:cNvSpPr/>
          <p:nvPr/>
        </p:nvSpPr>
        <p:spPr>
          <a:xfrm>
            <a:off x="279012" y="4033175"/>
            <a:ext cx="3268855" cy="2279995"/>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12" name="Oval 211">
            <a:extLst>
              <a:ext uri="{FF2B5EF4-FFF2-40B4-BE49-F238E27FC236}">
                <a16:creationId xmlns:a16="http://schemas.microsoft.com/office/drawing/2014/main" id="{A8C6CF0A-911A-CFD9-20CD-1ED658091C64}"/>
              </a:ext>
            </a:extLst>
          </p:cNvPr>
          <p:cNvSpPr/>
          <p:nvPr/>
        </p:nvSpPr>
        <p:spPr>
          <a:xfrm>
            <a:off x="8798055" y="4055785"/>
            <a:ext cx="3147054" cy="2208479"/>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6767B2FF-435D-6245-7EBD-7CDFC6024885}"/>
              </a:ext>
            </a:extLst>
          </p:cNvPr>
          <p:cNvSpPr txBox="1"/>
          <p:nvPr/>
        </p:nvSpPr>
        <p:spPr>
          <a:xfrm>
            <a:off x="4838964" y="45807"/>
            <a:ext cx="3376148" cy="1107996"/>
          </a:xfrm>
          <a:prstGeom prst="rect">
            <a:avLst/>
          </a:prstGeom>
          <a:noFill/>
        </p:spPr>
        <p:txBody>
          <a:bodyPr wrap="square" rtlCol="0">
            <a:spAutoFit/>
          </a:bodyPr>
          <a:lstStyle/>
          <a:p>
            <a:r>
              <a:rPr lang="en-IN" sz="6600" dirty="0">
                <a:effectLst>
                  <a:glow rad="38100">
                    <a:schemeClr val="tx1">
                      <a:lumMod val="50000"/>
                      <a:lumOff val="50000"/>
                    </a:schemeClr>
                  </a:glow>
                </a:effectLst>
                <a:latin typeface="ADVENTURE AWAIT" pitchFamily="50" charset="0"/>
              </a:rPr>
              <a:t>OBJECTIVE</a:t>
            </a:r>
          </a:p>
        </p:txBody>
      </p:sp>
      <p:sp>
        <p:nvSpPr>
          <p:cNvPr id="3" name="TextBox 2">
            <a:extLst>
              <a:ext uri="{FF2B5EF4-FFF2-40B4-BE49-F238E27FC236}">
                <a16:creationId xmlns:a16="http://schemas.microsoft.com/office/drawing/2014/main" id="{F9B0D2C9-403B-9D0B-273A-6FA015BAB8E1}"/>
              </a:ext>
            </a:extLst>
          </p:cNvPr>
          <p:cNvSpPr txBox="1"/>
          <p:nvPr/>
        </p:nvSpPr>
        <p:spPr>
          <a:xfrm>
            <a:off x="530942" y="832859"/>
            <a:ext cx="2687001" cy="1323439"/>
          </a:xfrm>
          <a:prstGeom prst="rect">
            <a:avLst/>
          </a:prstGeom>
          <a:noFill/>
        </p:spPr>
        <p:txBody>
          <a:bodyPr wrap="square" rtlCol="0">
            <a:spAutoFit/>
          </a:bodyPr>
          <a:lstStyle/>
          <a:p>
            <a:r>
              <a:rPr lang="en-IN" sz="2000" dirty="0"/>
              <a:t>To manage the details of airline tickets ,flights, bookings , passengers , booking counter.</a:t>
            </a:r>
          </a:p>
        </p:txBody>
      </p:sp>
      <p:sp>
        <p:nvSpPr>
          <p:cNvPr id="4" name="TextBox 3">
            <a:extLst>
              <a:ext uri="{FF2B5EF4-FFF2-40B4-BE49-F238E27FC236}">
                <a16:creationId xmlns:a16="http://schemas.microsoft.com/office/drawing/2014/main" id="{73C45517-4BC4-D6EC-04E8-9635EA1523F2}"/>
              </a:ext>
            </a:extLst>
          </p:cNvPr>
          <p:cNvSpPr txBox="1"/>
          <p:nvPr/>
        </p:nvSpPr>
        <p:spPr>
          <a:xfrm>
            <a:off x="8932274" y="1185772"/>
            <a:ext cx="2989090" cy="461665"/>
          </a:xfrm>
          <a:prstGeom prst="rect">
            <a:avLst/>
          </a:prstGeom>
          <a:noFill/>
        </p:spPr>
        <p:txBody>
          <a:bodyPr wrap="square" rtlCol="0">
            <a:spAutoFit/>
          </a:bodyPr>
          <a:lstStyle/>
          <a:p>
            <a:r>
              <a:rPr lang="en-IN" sz="2400" dirty="0"/>
              <a:t>It is build at user’s end</a:t>
            </a:r>
          </a:p>
        </p:txBody>
      </p:sp>
      <p:sp>
        <p:nvSpPr>
          <p:cNvPr id="213" name="TextBox 212">
            <a:extLst>
              <a:ext uri="{FF2B5EF4-FFF2-40B4-BE49-F238E27FC236}">
                <a16:creationId xmlns:a16="http://schemas.microsoft.com/office/drawing/2014/main" id="{71F02B62-7A1D-AC15-30B9-BA482C19A3C6}"/>
              </a:ext>
            </a:extLst>
          </p:cNvPr>
          <p:cNvSpPr txBox="1"/>
          <p:nvPr/>
        </p:nvSpPr>
        <p:spPr>
          <a:xfrm>
            <a:off x="448769" y="4621208"/>
            <a:ext cx="3218491" cy="1015663"/>
          </a:xfrm>
          <a:prstGeom prst="rect">
            <a:avLst/>
          </a:prstGeom>
          <a:noFill/>
        </p:spPr>
        <p:txBody>
          <a:bodyPr wrap="square" rtlCol="0">
            <a:spAutoFit/>
          </a:bodyPr>
          <a:lstStyle/>
          <a:p>
            <a:r>
              <a:rPr lang="en-IN" sz="2000" dirty="0"/>
              <a:t>To reduce the manual work  for managing the airline tickets , flights, bookings.</a:t>
            </a:r>
          </a:p>
        </p:txBody>
      </p:sp>
      <p:sp>
        <p:nvSpPr>
          <p:cNvPr id="214" name="TextBox 213">
            <a:extLst>
              <a:ext uri="{FF2B5EF4-FFF2-40B4-BE49-F238E27FC236}">
                <a16:creationId xmlns:a16="http://schemas.microsoft.com/office/drawing/2014/main" id="{EEB27EF1-049D-9DAD-390F-06B50AE00BD4}"/>
              </a:ext>
            </a:extLst>
          </p:cNvPr>
          <p:cNvSpPr txBox="1"/>
          <p:nvPr/>
        </p:nvSpPr>
        <p:spPr>
          <a:xfrm>
            <a:off x="9125534" y="4472293"/>
            <a:ext cx="3061765" cy="1323439"/>
          </a:xfrm>
          <a:prstGeom prst="rect">
            <a:avLst/>
          </a:prstGeom>
          <a:noFill/>
        </p:spPr>
        <p:txBody>
          <a:bodyPr wrap="square" rtlCol="0">
            <a:spAutoFit/>
          </a:bodyPr>
          <a:lstStyle/>
          <a:p>
            <a:r>
              <a:rPr lang="en-IN" sz="2000" dirty="0"/>
              <a:t>It tracks all the details about the bookings , passengers , booking counter.</a:t>
            </a:r>
          </a:p>
        </p:txBody>
      </p:sp>
    </p:spTree>
    <p:extLst>
      <p:ext uri="{BB962C8B-B14F-4D97-AF65-F5344CB8AC3E}">
        <p14:creationId xmlns:p14="http://schemas.microsoft.com/office/powerpoint/2010/main" val="3541447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repeatCount="indefinite" accel="50000" decel="50000" autoRev="1" fill="hold" nodeType="withEffect">
                                  <p:stCondLst>
                                    <p:cond delay="0"/>
                                  </p:stCondLst>
                                  <p:childTnLst>
                                    <p:animMotion origin="layout" path="M 4.58333E-6 1.11111E-6 L 0.00065 -0.02454 " pathEditMode="relative" rAng="0" ptsTypes="AA">
                                      <p:cBhvr>
                                        <p:cTn id="6" dur="2000" fill="hold"/>
                                        <p:tgtEl>
                                          <p:spTgt spid="127"/>
                                        </p:tgtEl>
                                        <p:attrNameLst>
                                          <p:attrName>ppt_x</p:attrName>
                                          <p:attrName>ppt_y</p:attrName>
                                        </p:attrNameLst>
                                      </p:cBhvr>
                                      <p:rCtr x="26" y="-1227"/>
                                    </p:animMotion>
                                  </p:childTnLst>
                                </p:cTn>
                              </p:par>
                              <p:par>
                                <p:cTn id="7" presetID="6" presetClass="emph" presetSubtype="0" repeatCount="indefinite" autoRev="1" fill="hold" nodeType="withEffect">
                                  <p:stCondLst>
                                    <p:cond delay="0"/>
                                  </p:stCondLst>
                                  <p:childTnLst>
                                    <p:animScale>
                                      <p:cBhvr>
                                        <p:cTn id="8" dur="2000" fill="hold"/>
                                        <p:tgtEl>
                                          <p:spTgt spid="201"/>
                                        </p:tgtEl>
                                      </p:cBhvr>
                                      <p:by x="110000" y="110000"/>
                                    </p:animScale>
                                  </p:childTnLst>
                                </p:cTn>
                              </p:par>
                              <p:par>
                                <p:cTn id="9" presetID="6" presetClass="emph" presetSubtype="0" repeatCount="indefinite" autoRev="1" fill="hold" nodeType="withEffect">
                                  <p:stCondLst>
                                    <p:cond delay="0"/>
                                  </p:stCondLst>
                                  <p:childTnLst>
                                    <p:animScale>
                                      <p:cBhvr>
                                        <p:cTn id="10" dur="2000" fill="hold"/>
                                        <p:tgtEl>
                                          <p:spTgt spid="81"/>
                                        </p:tgtEl>
                                      </p:cBhvr>
                                      <p:by x="110000" y="110000"/>
                                    </p:animScale>
                                  </p:childTnLst>
                                </p:cTn>
                              </p:par>
                              <p:par>
                                <p:cTn id="11" presetID="6" presetClass="emph" presetSubtype="0" repeatCount="indefinite" autoRev="1" fill="hold" nodeType="withEffect">
                                  <p:stCondLst>
                                    <p:cond delay="0"/>
                                  </p:stCondLst>
                                  <p:childTnLst>
                                    <p:animScale>
                                      <p:cBhvr>
                                        <p:cTn id="12" dur="2000" fill="hold"/>
                                        <p:tgtEl>
                                          <p:spTgt spid="36"/>
                                        </p:tgtEl>
                                      </p:cBhvr>
                                      <p:by x="110000" y="110000"/>
                                    </p:animScale>
                                  </p:childTnLst>
                                </p:cTn>
                              </p:par>
                              <p:par>
                                <p:cTn id="13" presetID="6" presetClass="emph" presetSubtype="0" repeatCount="indefinite" autoRev="1" fill="hold" nodeType="withEffect">
                                  <p:stCondLst>
                                    <p:cond delay="0"/>
                                  </p:stCondLst>
                                  <p:childTnLst>
                                    <p:animScale>
                                      <p:cBhvr>
                                        <p:cTn id="14" dur="2000" fill="hold"/>
                                        <p:tgtEl>
                                          <p:spTgt spid="76"/>
                                        </p:tgtEl>
                                      </p:cBhvr>
                                      <p:by x="110000" y="110000"/>
                                    </p:animScale>
                                  </p:childTnLst>
                                </p:cTn>
                              </p:par>
                              <p:par>
                                <p:cTn id="15" presetID="6" presetClass="emph" presetSubtype="0" repeatCount="indefinite" autoRev="1" fill="hold" grpId="0" nodeType="withEffect">
                                  <p:stCondLst>
                                    <p:cond delay="0"/>
                                  </p:stCondLst>
                                  <p:childTnLst>
                                    <p:animScale>
                                      <p:cBhvr>
                                        <p:cTn id="16" dur="2000" fill="hold"/>
                                        <p:tgtEl>
                                          <p:spTgt spid="210"/>
                                        </p:tgtEl>
                                      </p:cBhvr>
                                      <p:by x="110000" y="110000"/>
                                    </p:animScale>
                                  </p:childTnLst>
                                </p:cTn>
                              </p:par>
                              <p:par>
                                <p:cTn id="17" presetID="6" presetClass="emph" presetSubtype="0" repeatCount="indefinite" autoRev="1" fill="hold" grpId="0" nodeType="withEffect">
                                  <p:stCondLst>
                                    <p:cond delay="0"/>
                                  </p:stCondLst>
                                  <p:childTnLst>
                                    <p:animScale>
                                      <p:cBhvr>
                                        <p:cTn id="18" dur="2000" fill="hold"/>
                                        <p:tgtEl>
                                          <p:spTgt spid="209"/>
                                        </p:tgtEl>
                                      </p:cBhvr>
                                      <p:by x="110000" y="110000"/>
                                    </p:animScale>
                                  </p:childTnLst>
                                </p:cTn>
                              </p:par>
                              <p:par>
                                <p:cTn id="19" presetID="6" presetClass="emph" presetSubtype="0" repeatCount="indefinite" autoRev="1" fill="hold" grpId="0" nodeType="withEffect">
                                  <p:stCondLst>
                                    <p:cond delay="0"/>
                                  </p:stCondLst>
                                  <p:childTnLst>
                                    <p:animScale>
                                      <p:cBhvr>
                                        <p:cTn id="20" dur="2000" fill="hold"/>
                                        <p:tgtEl>
                                          <p:spTgt spid="212"/>
                                        </p:tgtEl>
                                      </p:cBhvr>
                                      <p:by x="110000" y="110000"/>
                                    </p:animScale>
                                  </p:childTnLst>
                                </p:cTn>
                              </p:par>
                              <p:par>
                                <p:cTn id="21" presetID="6" presetClass="emph" presetSubtype="0" repeatCount="indefinite" autoRev="1" fill="hold" grpId="0" nodeType="withEffect">
                                  <p:stCondLst>
                                    <p:cond delay="0"/>
                                  </p:stCondLst>
                                  <p:childTnLst>
                                    <p:animScale>
                                      <p:cBhvr>
                                        <p:cTn id="22" dur="2000" fill="hold"/>
                                        <p:tgtEl>
                                          <p:spTgt spid="211"/>
                                        </p:tgtEl>
                                      </p:cBhvr>
                                      <p:by x="110000" y="110000"/>
                                    </p:animScale>
                                  </p:childTnLst>
                                </p:cTn>
                              </p:par>
                              <p:par>
                                <p:cTn id="23" presetID="41" presetClass="entr" presetSubtype="0" fill="hold" nodeType="withEffect">
                                  <p:stCondLst>
                                    <p:cond delay="0"/>
                                  </p:stCondLst>
                                  <p:iterate type="lt">
                                    <p:tmPct val="10000"/>
                                  </p:iterate>
                                  <p:childTnLst>
                                    <p:set>
                                      <p:cBhvr>
                                        <p:cTn id="24" dur="1" fill="hold">
                                          <p:stCondLst>
                                            <p:cond delay="0"/>
                                          </p:stCondLst>
                                        </p:cTn>
                                        <p:tgtEl>
                                          <p:spTgt spid="2">
                                            <p:txEl>
                                              <p:pRg st="0" end="0"/>
                                            </p:txEl>
                                          </p:spTgt>
                                        </p:tgtEl>
                                        <p:attrNameLst>
                                          <p:attrName>style.visibility</p:attrName>
                                        </p:attrNameLst>
                                      </p:cBhvr>
                                      <p:to>
                                        <p:strVal val="visible"/>
                                      </p:to>
                                    </p:set>
                                    <p:anim calcmode="lin" valueType="num">
                                      <p:cBhvr>
                                        <p:cTn id="25" dur="500" fill="hold"/>
                                        <p:tgtEl>
                                          <p:spTgt spid="2">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26" dur="500" fill="hold"/>
                                        <p:tgtEl>
                                          <p:spTgt spid="2">
                                            <p:txEl>
                                              <p:pRg st="0" end="0"/>
                                            </p:txEl>
                                          </p:spTgt>
                                        </p:tgtEl>
                                        <p:attrNameLst>
                                          <p:attrName>ppt_y</p:attrName>
                                        </p:attrNameLst>
                                      </p:cBhvr>
                                      <p:tavLst>
                                        <p:tav tm="0">
                                          <p:val>
                                            <p:strVal val="#ppt_y"/>
                                          </p:val>
                                        </p:tav>
                                        <p:tav tm="100000">
                                          <p:val>
                                            <p:strVal val="#ppt_y"/>
                                          </p:val>
                                        </p:tav>
                                      </p:tavLst>
                                    </p:anim>
                                    <p:anim calcmode="lin" valueType="num">
                                      <p:cBhvr>
                                        <p:cTn id="27" dur="500" fill="hold"/>
                                        <p:tgtEl>
                                          <p:spTgt spid="2">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28" dur="500" fill="hold"/>
                                        <p:tgtEl>
                                          <p:spTgt spid="2">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9" dur="500" tmFilter="0,0; .5, 1; 1, 1"/>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9" grpId="0" animBg="1"/>
      <p:bldP spid="210" grpId="0" animBg="1"/>
      <p:bldP spid="211" grpId="0" animBg="1"/>
      <p:bldP spid="21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725E">
            <a:alpha val="84000"/>
          </a:srgbClr>
        </a:solidFill>
        <a:effectLst/>
      </p:bgPr>
    </p:bg>
    <p:spTree>
      <p:nvGrpSpPr>
        <p:cNvPr id="1" name=""/>
        <p:cNvGrpSpPr/>
        <p:nvPr/>
      </p:nvGrpSpPr>
      <p:grpSpPr>
        <a:xfrm>
          <a:off x="0" y="0"/>
          <a:ext cx="0" cy="0"/>
          <a:chOff x="0" y="0"/>
          <a:chExt cx="0" cy="0"/>
        </a:xfrm>
      </p:grpSpPr>
      <p:grpSp>
        <p:nvGrpSpPr>
          <p:cNvPr id="42" name="Group 41">
            <a:extLst>
              <a:ext uri="{FF2B5EF4-FFF2-40B4-BE49-F238E27FC236}">
                <a16:creationId xmlns:a16="http://schemas.microsoft.com/office/drawing/2014/main" id="{DE122B92-609C-4641-463C-7412DADECD15}"/>
              </a:ext>
            </a:extLst>
          </p:cNvPr>
          <p:cNvGrpSpPr/>
          <p:nvPr/>
        </p:nvGrpSpPr>
        <p:grpSpPr>
          <a:xfrm>
            <a:off x="-1387209" y="4256154"/>
            <a:ext cx="1043795" cy="951663"/>
            <a:chOff x="-1387209" y="4256154"/>
            <a:chExt cx="1043795" cy="951663"/>
          </a:xfrm>
        </p:grpSpPr>
        <p:sp>
          <p:nvSpPr>
            <p:cNvPr id="28" name="Flowchart: Connector 27">
              <a:extLst>
                <a:ext uri="{FF2B5EF4-FFF2-40B4-BE49-F238E27FC236}">
                  <a16:creationId xmlns:a16="http://schemas.microsoft.com/office/drawing/2014/main" id="{378A18D1-DEE2-7432-3145-7575885B7DC1}"/>
                </a:ext>
              </a:extLst>
            </p:cNvPr>
            <p:cNvSpPr/>
            <p:nvPr/>
          </p:nvSpPr>
          <p:spPr>
            <a:xfrm>
              <a:off x="-1387209" y="4256154"/>
              <a:ext cx="1043795" cy="951663"/>
            </a:xfrm>
            <a:prstGeom prst="flowChartConnector">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dirty="0"/>
            </a:p>
          </p:txBody>
        </p:sp>
        <p:sp>
          <p:nvSpPr>
            <p:cNvPr id="12" name="Graphic 4" descr="Send with solid fill">
              <a:extLst>
                <a:ext uri="{FF2B5EF4-FFF2-40B4-BE49-F238E27FC236}">
                  <a16:creationId xmlns:a16="http://schemas.microsoft.com/office/drawing/2014/main" id="{65DB0105-1207-F74C-1010-70689D1E1E66}"/>
                </a:ext>
              </a:extLst>
            </p:cNvPr>
            <p:cNvSpPr/>
            <p:nvPr/>
          </p:nvSpPr>
          <p:spPr>
            <a:xfrm>
              <a:off x="-1206467" y="4410301"/>
              <a:ext cx="682308" cy="643368"/>
            </a:xfrm>
            <a:custGeom>
              <a:avLst/>
              <a:gdLst>
                <a:gd name="connsiteX0" fmla="*/ 795555 w 959881"/>
                <a:gd name="connsiteY0" fmla="*/ 746295 h 887393"/>
                <a:gd name="connsiteX1" fmla="*/ 579893 w 959881"/>
                <a:gd name="connsiteY1" fmla="*/ 672011 h 887393"/>
                <a:gd name="connsiteX2" fmla="*/ 578694 w 959881"/>
                <a:gd name="connsiteY2" fmla="*/ 672011 h 887393"/>
                <a:gd name="connsiteX3" fmla="*/ 492429 w 959881"/>
                <a:gd name="connsiteY3" fmla="*/ 642058 h 887393"/>
                <a:gd name="connsiteX4" fmla="*/ 896198 w 959881"/>
                <a:gd name="connsiteY4" fmla="*/ 108892 h 887393"/>
                <a:gd name="connsiteX5" fmla="*/ 795555 w 959881"/>
                <a:gd name="connsiteY5" fmla="*/ 746295 h 887393"/>
                <a:gd name="connsiteX6" fmla="*/ 525977 w 959881"/>
                <a:gd name="connsiteY6" fmla="*/ 705558 h 887393"/>
                <a:gd name="connsiteX7" fmla="*/ 446901 w 959881"/>
                <a:gd name="connsiteY7" fmla="*/ 784635 h 887393"/>
                <a:gd name="connsiteX8" fmla="*/ 468467 w 959881"/>
                <a:gd name="connsiteY8" fmla="*/ 686388 h 887393"/>
                <a:gd name="connsiteX9" fmla="*/ 525977 w 959881"/>
                <a:gd name="connsiteY9" fmla="*/ 705558 h 887393"/>
                <a:gd name="connsiteX10" fmla="*/ 525977 w 959881"/>
                <a:gd name="connsiteY10" fmla="*/ 705558 h 887393"/>
                <a:gd name="connsiteX11" fmla="*/ 430127 w 959881"/>
                <a:gd name="connsiteY11" fmla="*/ 644454 h 887393"/>
                <a:gd name="connsiteX12" fmla="*/ 425334 w 959881"/>
                <a:gd name="connsiteY12" fmla="*/ 654039 h 887393"/>
                <a:gd name="connsiteX13" fmla="*/ 421740 w 959881"/>
                <a:gd name="connsiteY13" fmla="*/ 669615 h 887393"/>
                <a:gd name="connsiteX14" fmla="*/ 397778 w 959881"/>
                <a:gd name="connsiteY14" fmla="*/ 778644 h 887393"/>
                <a:gd name="connsiteX15" fmla="*/ 340268 w 959881"/>
                <a:gd name="connsiteY15" fmla="*/ 610907 h 887393"/>
                <a:gd name="connsiteX16" fmla="*/ 788366 w 959881"/>
                <a:gd name="connsiteY16" fmla="*/ 179582 h 887393"/>
                <a:gd name="connsiteX17" fmla="*/ 444504 w 959881"/>
                <a:gd name="connsiteY17" fmla="*/ 626482 h 887393"/>
                <a:gd name="connsiteX18" fmla="*/ 430127 w 959881"/>
                <a:gd name="connsiteY18" fmla="*/ 644454 h 887393"/>
                <a:gd name="connsiteX19" fmla="*/ 83869 w 959881"/>
                <a:gd name="connsiteY19" fmla="*/ 503075 h 887393"/>
                <a:gd name="connsiteX20" fmla="*/ 785970 w 959881"/>
                <a:gd name="connsiteY20" fmla="*/ 129260 h 887393"/>
                <a:gd name="connsiteX21" fmla="*/ 305522 w 959881"/>
                <a:gd name="connsiteY21" fmla="*/ 578557 h 887393"/>
                <a:gd name="connsiteX22" fmla="*/ 83869 w 959881"/>
                <a:gd name="connsiteY22" fmla="*/ 503075 h 887393"/>
                <a:gd name="connsiteX23" fmla="*/ 948915 w 959881"/>
                <a:gd name="connsiteY23" fmla="*/ 4655 h 887393"/>
                <a:gd name="connsiteX24" fmla="*/ 922556 w 959881"/>
                <a:gd name="connsiteY24" fmla="*/ 3457 h 887393"/>
                <a:gd name="connsiteX25" fmla="*/ 13179 w 959881"/>
                <a:gd name="connsiteY25" fmla="*/ 486301 h 887393"/>
                <a:gd name="connsiteX26" fmla="*/ 0 w 959881"/>
                <a:gd name="connsiteY26" fmla="*/ 509066 h 887393"/>
                <a:gd name="connsiteX27" fmla="*/ 15576 w 959881"/>
                <a:gd name="connsiteY27" fmla="*/ 529434 h 887393"/>
                <a:gd name="connsiteX28" fmla="*/ 264786 w 959881"/>
                <a:gd name="connsiteY28" fmla="*/ 614501 h 887393"/>
                <a:gd name="connsiteX29" fmla="*/ 295937 w 959881"/>
                <a:gd name="connsiteY29" fmla="*/ 625284 h 887393"/>
                <a:gd name="connsiteX30" fmla="*/ 303126 w 959881"/>
                <a:gd name="connsiteY30" fmla="*/ 645652 h 887393"/>
                <a:gd name="connsiteX31" fmla="*/ 377409 w 959881"/>
                <a:gd name="connsiteY31" fmla="*/ 868503 h 887393"/>
                <a:gd name="connsiteX32" fmla="*/ 377409 w 959881"/>
                <a:gd name="connsiteY32" fmla="*/ 869702 h 887393"/>
                <a:gd name="connsiteX33" fmla="*/ 377409 w 959881"/>
                <a:gd name="connsiteY33" fmla="*/ 870900 h 887393"/>
                <a:gd name="connsiteX34" fmla="*/ 395381 w 959881"/>
                <a:gd name="connsiteY34" fmla="*/ 886475 h 887393"/>
                <a:gd name="connsiteX35" fmla="*/ 418146 w 959881"/>
                <a:gd name="connsiteY35" fmla="*/ 880485 h 887393"/>
                <a:gd name="connsiteX36" fmla="*/ 419344 w 959881"/>
                <a:gd name="connsiteY36" fmla="*/ 879287 h 887393"/>
                <a:gd name="connsiteX37" fmla="*/ 426532 w 959881"/>
                <a:gd name="connsiteY37" fmla="*/ 872098 h 887393"/>
                <a:gd name="connsiteX38" fmla="*/ 577496 w 959881"/>
                <a:gd name="connsiteY38" fmla="*/ 723530 h 887393"/>
                <a:gd name="connsiteX39" fmla="*/ 807536 w 959881"/>
                <a:gd name="connsiteY39" fmla="*/ 802607 h 887393"/>
                <a:gd name="connsiteX40" fmla="*/ 827904 w 959881"/>
                <a:gd name="connsiteY40" fmla="*/ 800210 h 887393"/>
                <a:gd name="connsiteX41" fmla="*/ 839886 w 959881"/>
                <a:gd name="connsiteY41" fmla="*/ 783437 h 887393"/>
                <a:gd name="connsiteX42" fmla="*/ 959698 w 959881"/>
                <a:gd name="connsiteY42" fmla="*/ 28618 h 887393"/>
                <a:gd name="connsiteX43" fmla="*/ 948915 w 959881"/>
                <a:gd name="connsiteY43" fmla="*/ 4655 h 887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959881" h="887393">
                  <a:moveTo>
                    <a:pt x="795555" y="746295"/>
                  </a:moveTo>
                  <a:lnTo>
                    <a:pt x="579893" y="672011"/>
                  </a:lnTo>
                  <a:lnTo>
                    <a:pt x="578694" y="672011"/>
                  </a:lnTo>
                  <a:lnTo>
                    <a:pt x="492429" y="642058"/>
                  </a:lnTo>
                  <a:lnTo>
                    <a:pt x="896198" y="108892"/>
                  </a:lnTo>
                  <a:lnTo>
                    <a:pt x="795555" y="746295"/>
                  </a:lnTo>
                  <a:close/>
                  <a:moveTo>
                    <a:pt x="525977" y="705558"/>
                  </a:moveTo>
                  <a:lnTo>
                    <a:pt x="446901" y="784635"/>
                  </a:lnTo>
                  <a:lnTo>
                    <a:pt x="468467" y="686388"/>
                  </a:lnTo>
                  <a:lnTo>
                    <a:pt x="525977" y="705558"/>
                  </a:lnTo>
                  <a:lnTo>
                    <a:pt x="525977" y="705558"/>
                  </a:lnTo>
                  <a:close/>
                  <a:moveTo>
                    <a:pt x="430127" y="644454"/>
                  </a:moveTo>
                  <a:cubicBezTo>
                    <a:pt x="427731" y="646850"/>
                    <a:pt x="426532" y="650445"/>
                    <a:pt x="425334" y="654039"/>
                  </a:cubicBezTo>
                  <a:lnTo>
                    <a:pt x="421740" y="669615"/>
                  </a:lnTo>
                  <a:lnTo>
                    <a:pt x="397778" y="778644"/>
                  </a:lnTo>
                  <a:lnTo>
                    <a:pt x="340268" y="610907"/>
                  </a:lnTo>
                  <a:lnTo>
                    <a:pt x="788366" y="179582"/>
                  </a:lnTo>
                  <a:lnTo>
                    <a:pt x="444504" y="626482"/>
                  </a:lnTo>
                  <a:lnTo>
                    <a:pt x="430127" y="644454"/>
                  </a:lnTo>
                  <a:close/>
                  <a:moveTo>
                    <a:pt x="83869" y="503075"/>
                  </a:moveTo>
                  <a:lnTo>
                    <a:pt x="785970" y="129260"/>
                  </a:lnTo>
                  <a:lnTo>
                    <a:pt x="305522" y="578557"/>
                  </a:lnTo>
                  <a:lnTo>
                    <a:pt x="83869" y="503075"/>
                  </a:lnTo>
                  <a:close/>
                  <a:moveTo>
                    <a:pt x="948915" y="4655"/>
                  </a:moveTo>
                  <a:cubicBezTo>
                    <a:pt x="941726" y="-1335"/>
                    <a:pt x="930943" y="-1335"/>
                    <a:pt x="922556" y="3457"/>
                  </a:cubicBezTo>
                  <a:lnTo>
                    <a:pt x="13179" y="486301"/>
                  </a:lnTo>
                  <a:cubicBezTo>
                    <a:pt x="4792" y="491094"/>
                    <a:pt x="0" y="499481"/>
                    <a:pt x="0" y="509066"/>
                  </a:cubicBezTo>
                  <a:cubicBezTo>
                    <a:pt x="0" y="518651"/>
                    <a:pt x="7189" y="527038"/>
                    <a:pt x="15576" y="529434"/>
                  </a:cubicBezTo>
                  <a:lnTo>
                    <a:pt x="264786" y="614501"/>
                  </a:lnTo>
                  <a:lnTo>
                    <a:pt x="295937" y="625284"/>
                  </a:lnTo>
                  <a:lnTo>
                    <a:pt x="303126" y="645652"/>
                  </a:lnTo>
                  <a:lnTo>
                    <a:pt x="377409" y="868503"/>
                  </a:lnTo>
                  <a:lnTo>
                    <a:pt x="377409" y="869702"/>
                  </a:lnTo>
                  <a:lnTo>
                    <a:pt x="377409" y="870900"/>
                  </a:lnTo>
                  <a:cubicBezTo>
                    <a:pt x="379806" y="878088"/>
                    <a:pt x="386994" y="884079"/>
                    <a:pt x="395381" y="886475"/>
                  </a:cubicBezTo>
                  <a:cubicBezTo>
                    <a:pt x="403768" y="888871"/>
                    <a:pt x="412155" y="886475"/>
                    <a:pt x="418146" y="880485"/>
                  </a:cubicBezTo>
                  <a:lnTo>
                    <a:pt x="419344" y="879287"/>
                  </a:lnTo>
                  <a:lnTo>
                    <a:pt x="426532" y="872098"/>
                  </a:lnTo>
                  <a:lnTo>
                    <a:pt x="577496" y="723530"/>
                  </a:lnTo>
                  <a:lnTo>
                    <a:pt x="807536" y="802607"/>
                  </a:lnTo>
                  <a:cubicBezTo>
                    <a:pt x="814725" y="805003"/>
                    <a:pt x="821914" y="803805"/>
                    <a:pt x="827904" y="800210"/>
                  </a:cubicBezTo>
                  <a:cubicBezTo>
                    <a:pt x="833895" y="796616"/>
                    <a:pt x="838688" y="790625"/>
                    <a:pt x="839886" y="783437"/>
                  </a:cubicBezTo>
                  <a:lnTo>
                    <a:pt x="959698" y="28618"/>
                  </a:lnTo>
                  <a:cubicBezTo>
                    <a:pt x="960896" y="17835"/>
                    <a:pt x="956104" y="9448"/>
                    <a:pt x="948915" y="4655"/>
                  </a:cubicBezTo>
                  <a:close/>
                </a:path>
              </a:pathLst>
            </a:custGeom>
            <a:solidFill>
              <a:srgbClr val="000000"/>
            </a:solidFill>
            <a:ln w="11906" cap="flat">
              <a:noFill/>
              <a:prstDash val="solid"/>
              <a:miter/>
            </a:ln>
          </p:spPr>
          <p:txBody>
            <a:bodyPr rtlCol="0" anchor="ctr"/>
            <a:lstStyle/>
            <a:p>
              <a:endParaRPr lang="en-IN" dirty="0"/>
            </a:p>
          </p:txBody>
        </p:sp>
      </p:grpSp>
      <p:grpSp>
        <p:nvGrpSpPr>
          <p:cNvPr id="41" name="Group 40">
            <a:extLst>
              <a:ext uri="{FF2B5EF4-FFF2-40B4-BE49-F238E27FC236}">
                <a16:creationId xmlns:a16="http://schemas.microsoft.com/office/drawing/2014/main" id="{F57F26BB-A6B9-B695-DB9E-C65F993E6B63}"/>
              </a:ext>
            </a:extLst>
          </p:cNvPr>
          <p:cNvGrpSpPr/>
          <p:nvPr/>
        </p:nvGrpSpPr>
        <p:grpSpPr>
          <a:xfrm>
            <a:off x="-1387211" y="2404740"/>
            <a:ext cx="1043795" cy="951663"/>
            <a:chOff x="-1398311" y="2357410"/>
            <a:chExt cx="1043795" cy="951663"/>
          </a:xfrm>
        </p:grpSpPr>
        <p:sp>
          <p:nvSpPr>
            <p:cNvPr id="27" name="Flowchart: Connector 26">
              <a:extLst>
                <a:ext uri="{FF2B5EF4-FFF2-40B4-BE49-F238E27FC236}">
                  <a16:creationId xmlns:a16="http://schemas.microsoft.com/office/drawing/2014/main" id="{C56E5030-563F-3052-E412-F96D7EE6C22D}"/>
                </a:ext>
              </a:extLst>
            </p:cNvPr>
            <p:cNvSpPr/>
            <p:nvPr/>
          </p:nvSpPr>
          <p:spPr>
            <a:xfrm>
              <a:off x="-1398311" y="2357410"/>
              <a:ext cx="1043795" cy="951663"/>
            </a:xfrm>
            <a:prstGeom prst="flowChartConnector">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13" name="Graphic 6" descr="Airplane with solid fill">
              <a:extLst>
                <a:ext uri="{FF2B5EF4-FFF2-40B4-BE49-F238E27FC236}">
                  <a16:creationId xmlns:a16="http://schemas.microsoft.com/office/drawing/2014/main" id="{9F3DA47F-3770-7E96-0F6E-33F9751A214D}"/>
                </a:ext>
              </a:extLst>
            </p:cNvPr>
            <p:cNvSpPr/>
            <p:nvPr/>
          </p:nvSpPr>
          <p:spPr>
            <a:xfrm>
              <a:off x="-1214245" y="2511557"/>
              <a:ext cx="682309" cy="643368"/>
            </a:xfrm>
            <a:custGeom>
              <a:avLst/>
              <a:gdLst>
                <a:gd name="connsiteX0" fmla="*/ 814725 w 814725"/>
                <a:gd name="connsiteY0" fmla="*/ 694913 h 958500"/>
                <a:gd name="connsiteX1" fmla="*/ 814725 w 814725"/>
                <a:gd name="connsiteY1" fmla="*/ 587081 h 958500"/>
                <a:gd name="connsiteX2" fmla="*/ 467269 w 814725"/>
                <a:gd name="connsiteY2" fmla="*/ 341466 h 958500"/>
                <a:gd name="connsiteX3" fmla="*/ 467269 w 814725"/>
                <a:gd name="connsiteY3" fmla="*/ 107831 h 958500"/>
                <a:gd name="connsiteX4" fmla="*/ 407363 w 814725"/>
                <a:gd name="connsiteY4" fmla="*/ 0 h 958500"/>
                <a:gd name="connsiteX5" fmla="*/ 347456 w 814725"/>
                <a:gd name="connsiteY5" fmla="*/ 107831 h 958500"/>
                <a:gd name="connsiteX6" fmla="*/ 347456 w 814725"/>
                <a:gd name="connsiteY6" fmla="*/ 341466 h 958500"/>
                <a:gd name="connsiteX7" fmla="*/ 0 w 814725"/>
                <a:gd name="connsiteY7" fmla="*/ 587081 h 958500"/>
                <a:gd name="connsiteX8" fmla="*/ 0 w 814725"/>
                <a:gd name="connsiteY8" fmla="*/ 694913 h 958500"/>
                <a:gd name="connsiteX9" fmla="*/ 347456 w 814725"/>
                <a:gd name="connsiteY9" fmla="*/ 521184 h 958500"/>
                <a:gd name="connsiteX10" fmla="*/ 347456 w 814725"/>
                <a:gd name="connsiteY10" fmla="*/ 782376 h 958500"/>
                <a:gd name="connsiteX11" fmla="*/ 227644 w 814725"/>
                <a:gd name="connsiteY11" fmla="*/ 886613 h 958500"/>
                <a:gd name="connsiteX12" fmla="*/ 227644 w 814725"/>
                <a:gd name="connsiteY12" fmla="*/ 958500 h 958500"/>
                <a:gd name="connsiteX13" fmla="*/ 407363 w 814725"/>
                <a:gd name="connsiteY13" fmla="*/ 886613 h 958500"/>
                <a:gd name="connsiteX14" fmla="*/ 587081 w 814725"/>
                <a:gd name="connsiteY14" fmla="*/ 958500 h 958500"/>
                <a:gd name="connsiteX15" fmla="*/ 587081 w 814725"/>
                <a:gd name="connsiteY15" fmla="*/ 886613 h 958500"/>
                <a:gd name="connsiteX16" fmla="*/ 467269 w 814725"/>
                <a:gd name="connsiteY16" fmla="*/ 782376 h 958500"/>
                <a:gd name="connsiteX17" fmla="*/ 467269 w 814725"/>
                <a:gd name="connsiteY17" fmla="*/ 521184 h 958500"/>
                <a:gd name="connsiteX18" fmla="*/ 814725 w 814725"/>
                <a:gd name="connsiteY18" fmla="*/ 694913 h 958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14725" h="958500">
                  <a:moveTo>
                    <a:pt x="814725" y="694913"/>
                  </a:moveTo>
                  <a:lnTo>
                    <a:pt x="814725" y="587081"/>
                  </a:lnTo>
                  <a:lnTo>
                    <a:pt x="467269" y="341466"/>
                  </a:lnTo>
                  <a:lnTo>
                    <a:pt x="467269" y="107831"/>
                  </a:lnTo>
                  <a:cubicBezTo>
                    <a:pt x="467269" y="61104"/>
                    <a:pt x="443306" y="0"/>
                    <a:pt x="407363" y="0"/>
                  </a:cubicBezTo>
                  <a:cubicBezTo>
                    <a:pt x="372617" y="0"/>
                    <a:pt x="347456" y="61104"/>
                    <a:pt x="347456" y="107831"/>
                  </a:cubicBezTo>
                  <a:lnTo>
                    <a:pt x="347456" y="341466"/>
                  </a:lnTo>
                  <a:lnTo>
                    <a:pt x="0" y="587081"/>
                  </a:lnTo>
                  <a:lnTo>
                    <a:pt x="0" y="694913"/>
                  </a:lnTo>
                  <a:lnTo>
                    <a:pt x="347456" y="521184"/>
                  </a:lnTo>
                  <a:lnTo>
                    <a:pt x="347456" y="782376"/>
                  </a:lnTo>
                  <a:lnTo>
                    <a:pt x="227644" y="886613"/>
                  </a:lnTo>
                  <a:lnTo>
                    <a:pt x="227644" y="958500"/>
                  </a:lnTo>
                  <a:lnTo>
                    <a:pt x="407363" y="886613"/>
                  </a:lnTo>
                  <a:lnTo>
                    <a:pt x="587081" y="958500"/>
                  </a:lnTo>
                  <a:lnTo>
                    <a:pt x="587081" y="886613"/>
                  </a:lnTo>
                  <a:lnTo>
                    <a:pt x="467269" y="782376"/>
                  </a:lnTo>
                  <a:lnTo>
                    <a:pt x="467269" y="521184"/>
                  </a:lnTo>
                  <a:lnTo>
                    <a:pt x="814725" y="694913"/>
                  </a:lnTo>
                  <a:close/>
                </a:path>
              </a:pathLst>
            </a:custGeom>
            <a:solidFill>
              <a:srgbClr val="000000"/>
            </a:solidFill>
            <a:ln w="11906" cap="flat">
              <a:noFill/>
              <a:prstDash val="solid"/>
              <a:miter/>
            </a:ln>
          </p:spPr>
          <p:txBody>
            <a:bodyPr rtlCol="0" anchor="ctr"/>
            <a:lstStyle/>
            <a:p>
              <a:endParaRPr lang="en-IN"/>
            </a:p>
          </p:txBody>
        </p:sp>
      </p:grpSp>
      <p:grpSp>
        <p:nvGrpSpPr>
          <p:cNvPr id="58" name="Group 57">
            <a:extLst>
              <a:ext uri="{FF2B5EF4-FFF2-40B4-BE49-F238E27FC236}">
                <a16:creationId xmlns:a16="http://schemas.microsoft.com/office/drawing/2014/main" id="{31BF3B2B-8B1E-327A-A692-4B175858A45E}"/>
              </a:ext>
            </a:extLst>
          </p:cNvPr>
          <p:cNvGrpSpPr/>
          <p:nvPr/>
        </p:nvGrpSpPr>
        <p:grpSpPr>
          <a:xfrm>
            <a:off x="1400783" y="408656"/>
            <a:ext cx="1088021" cy="1071510"/>
            <a:chOff x="5551989" y="529175"/>
            <a:chExt cx="1088021" cy="1071510"/>
          </a:xfrm>
        </p:grpSpPr>
        <p:sp>
          <p:nvSpPr>
            <p:cNvPr id="53" name="Flowchart: Connector 52">
              <a:extLst>
                <a:ext uri="{FF2B5EF4-FFF2-40B4-BE49-F238E27FC236}">
                  <a16:creationId xmlns:a16="http://schemas.microsoft.com/office/drawing/2014/main" id="{38F7184A-1180-25BF-8A1F-0699252E3CAE}"/>
                </a:ext>
              </a:extLst>
            </p:cNvPr>
            <p:cNvSpPr/>
            <p:nvPr/>
          </p:nvSpPr>
          <p:spPr>
            <a:xfrm>
              <a:off x="5551989" y="529175"/>
              <a:ext cx="1088021" cy="107151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52" name="Graphic 51" descr="Lightbulb with solid fill">
              <a:extLst>
                <a:ext uri="{FF2B5EF4-FFF2-40B4-BE49-F238E27FC236}">
                  <a16:creationId xmlns:a16="http://schemas.microsoft.com/office/drawing/2014/main" id="{F9ACF885-3571-17F3-AD3E-A45B54A8D02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643661" y="599544"/>
              <a:ext cx="904675" cy="904675"/>
            </a:xfrm>
            <a:prstGeom prst="rect">
              <a:avLst/>
            </a:prstGeom>
          </p:spPr>
        </p:pic>
      </p:grpSp>
      <p:sp>
        <p:nvSpPr>
          <p:cNvPr id="56" name="Freeform: Shape 55">
            <a:extLst>
              <a:ext uri="{FF2B5EF4-FFF2-40B4-BE49-F238E27FC236}">
                <a16:creationId xmlns:a16="http://schemas.microsoft.com/office/drawing/2014/main" id="{B1B083DC-DF0E-9566-A367-81530514CFDD}"/>
              </a:ext>
            </a:extLst>
          </p:cNvPr>
          <p:cNvSpPr/>
          <p:nvPr/>
        </p:nvSpPr>
        <p:spPr>
          <a:xfrm rot="10800000">
            <a:off x="-62051" y="-11307255"/>
            <a:ext cx="1896894" cy="25143199"/>
          </a:xfrm>
          <a:custGeom>
            <a:avLst/>
            <a:gdLst>
              <a:gd name="connsiteX0" fmla="*/ 15884 w 1896894"/>
              <a:gd name="connsiteY0" fmla="*/ 13967240 h 25143199"/>
              <a:gd name="connsiteX1" fmla="*/ 725218 w 1896894"/>
              <a:gd name="connsiteY1" fmla="*/ 12836778 h 25143199"/>
              <a:gd name="connsiteX2" fmla="*/ 15884 w 1896894"/>
              <a:gd name="connsiteY2" fmla="*/ 11706316 h 25143199"/>
              <a:gd name="connsiteX3" fmla="*/ 0 w 1896894"/>
              <a:gd name="connsiteY3" fmla="*/ 25143199 h 25143199"/>
              <a:gd name="connsiteX4" fmla="*/ 0 w 1896894"/>
              <a:gd name="connsiteY4" fmla="*/ 0 h 25143199"/>
              <a:gd name="connsiteX5" fmla="*/ 1896894 w 1896894"/>
              <a:gd name="connsiteY5" fmla="*/ 0 h 25143199"/>
              <a:gd name="connsiteX6" fmla="*/ 1896894 w 1896894"/>
              <a:gd name="connsiteY6" fmla="*/ 25143199 h 25143199"/>
              <a:gd name="connsiteX0" fmla="*/ 15884 w 1896894"/>
              <a:gd name="connsiteY0" fmla="*/ 13967240 h 25143199"/>
              <a:gd name="connsiteX1" fmla="*/ 725218 w 1896894"/>
              <a:gd name="connsiteY1" fmla="*/ 12836778 h 25143199"/>
              <a:gd name="connsiteX2" fmla="*/ 15884 w 1896894"/>
              <a:gd name="connsiteY2" fmla="*/ 11706316 h 25143199"/>
              <a:gd name="connsiteX3" fmla="*/ 15884 w 1896894"/>
              <a:gd name="connsiteY3" fmla="*/ 13967240 h 25143199"/>
              <a:gd name="connsiteX4" fmla="*/ 0 w 1896894"/>
              <a:gd name="connsiteY4" fmla="*/ 25143199 h 25143199"/>
              <a:gd name="connsiteX5" fmla="*/ 0 w 1896894"/>
              <a:gd name="connsiteY5" fmla="*/ 0 h 25143199"/>
              <a:gd name="connsiteX6" fmla="*/ 1896894 w 1896894"/>
              <a:gd name="connsiteY6" fmla="*/ 0 h 25143199"/>
              <a:gd name="connsiteX7" fmla="*/ 1896894 w 1896894"/>
              <a:gd name="connsiteY7" fmla="*/ 25143199 h 25143199"/>
              <a:gd name="connsiteX8" fmla="*/ 0 w 1896894"/>
              <a:gd name="connsiteY8" fmla="*/ 25143199 h 25143199"/>
              <a:gd name="connsiteX0" fmla="*/ 15884 w 1896894"/>
              <a:gd name="connsiteY0" fmla="*/ 13967240 h 25143199"/>
              <a:gd name="connsiteX1" fmla="*/ 725218 w 1896894"/>
              <a:gd name="connsiteY1" fmla="*/ 12836778 h 25143199"/>
              <a:gd name="connsiteX2" fmla="*/ 15884 w 1896894"/>
              <a:gd name="connsiteY2" fmla="*/ 11706316 h 25143199"/>
              <a:gd name="connsiteX3" fmla="*/ 15884 w 1896894"/>
              <a:gd name="connsiteY3" fmla="*/ 13967240 h 25143199"/>
              <a:gd name="connsiteX4" fmla="*/ 0 w 1896894"/>
              <a:gd name="connsiteY4" fmla="*/ 25143199 h 25143199"/>
              <a:gd name="connsiteX5" fmla="*/ 0 w 1896894"/>
              <a:gd name="connsiteY5" fmla="*/ 0 h 25143199"/>
              <a:gd name="connsiteX6" fmla="*/ 1896894 w 1896894"/>
              <a:gd name="connsiteY6" fmla="*/ 0 h 25143199"/>
              <a:gd name="connsiteX7" fmla="*/ 1896894 w 1896894"/>
              <a:gd name="connsiteY7" fmla="*/ 25143199 h 25143199"/>
              <a:gd name="connsiteX8" fmla="*/ 0 w 1896894"/>
              <a:gd name="connsiteY8" fmla="*/ 25143199 h 25143199"/>
              <a:gd name="connsiteX0" fmla="*/ 15884 w 1896894"/>
              <a:gd name="connsiteY0" fmla="*/ 13967240 h 25143199"/>
              <a:gd name="connsiteX1" fmla="*/ 898841 w 1896894"/>
              <a:gd name="connsiteY1" fmla="*/ 12848352 h 25143199"/>
              <a:gd name="connsiteX2" fmla="*/ 15884 w 1896894"/>
              <a:gd name="connsiteY2" fmla="*/ 11706316 h 25143199"/>
              <a:gd name="connsiteX3" fmla="*/ 15884 w 1896894"/>
              <a:gd name="connsiteY3" fmla="*/ 13967240 h 25143199"/>
              <a:gd name="connsiteX4" fmla="*/ 0 w 1896894"/>
              <a:gd name="connsiteY4" fmla="*/ 25143199 h 25143199"/>
              <a:gd name="connsiteX5" fmla="*/ 0 w 1896894"/>
              <a:gd name="connsiteY5" fmla="*/ 0 h 25143199"/>
              <a:gd name="connsiteX6" fmla="*/ 1896894 w 1896894"/>
              <a:gd name="connsiteY6" fmla="*/ 0 h 25143199"/>
              <a:gd name="connsiteX7" fmla="*/ 1896894 w 1896894"/>
              <a:gd name="connsiteY7" fmla="*/ 25143199 h 25143199"/>
              <a:gd name="connsiteX8" fmla="*/ 0 w 1896894"/>
              <a:gd name="connsiteY8" fmla="*/ 25143199 h 25143199"/>
              <a:gd name="connsiteX0" fmla="*/ 15884 w 1896894"/>
              <a:gd name="connsiteY0" fmla="*/ 13967240 h 25143199"/>
              <a:gd name="connsiteX1" fmla="*/ 783097 w 1896894"/>
              <a:gd name="connsiteY1" fmla="*/ 12848352 h 25143199"/>
              <a:gd name="connsiteX2" fmla="*/ 15884 w 1896894"/>
              <a:gd name="connsiteY2" fmla="*/ 11706316 h 25143199"/>
              <a:gd name="connsiteX3" fmla="*/ 15884 w 1896894"/>
              <a:gd name="connsiteY3" fmla="*/ 13967240 h 25143199"/>
              <a:gd name="connsiteX4" fmla="*/ 0 w 1896894"/>
              <a:gd name="connsiteY4" fmla="*/ 25143199 h 25143199"/>
              <a:gd name="connsiteX5" fmla="*/ 0 w 1896894"/>
              <a:gd name="connsiteY5" fmla="*/ 0 h 25143199"/>
              <a:gd name="connsiteX6" fmla="*/ 1896894 w 1896894"/>
              <a:gd name="connsiteY6" fmla="*/ 0 h 25143199"/>
              <a:gd name="connsiteX7" fmla="*/ 1896894 w 1896894"/>
              <a:gd name="connsiteY7" fmla="*/ 25143199 h 25143199"/>
              <a:gd name="connsiteX8" fmla="*/ 0 w 1896894"/>
              <a:gd name="connsiteY8" fmla="*/ 25143199 h 25143199"/>
              <a:gd name="connsiteX0" fmla="*/ 15884 w 1896894"/>
              <a:gd name="connsiteY0" fmla="*/ 13967240 h 25143199"/>
              <a:gd name="connsiteX1" fmla="*/ 690503 w 1896894"/>
              <a:gd name="connsiteY1" fmla="*/ 12836777 h 25143199"/>
              <a:gd name="connsiteX2" fmla="*/ 15884 w 1896894"/>
              <a:gd name="connsiteY2" fmla="*/ 11706316 h 25143199"/>
              <a:gd name="connsiteX3" fmla="*/ 15884 w 1896894"/>
              <a:gd name="connsiteY3" fmla="*/ 13967240 h 25143199"/>
              <a:gd name="connsiteX4" fmla="*/ 0 w 1896894"/>
              <a:gd name="connsiteY4" fmla="*/ 25143199 h 25143199"/>
              <a:gd name="connsiteX5" fmla="*/ 0 w 1896894"/>
              <a:gd name="connsiteY5" fmla="*/ 0 h 25143199"/>
              <a:gd name="connsiteX6" fmla="*/ 1896894 w 1896894"/>
              <a:gd name="connsiteY6" fmla="*/ 0 h 25143199"/>
              <a:gd name="connsiteX7" fmla="*/ 1896894 w 1896894"/>
              <a:gd name="connsiteY7" fmla="*/ 25143199 h 25143199"/>
              <a:gd name="connsiteX8" fmla="*/ 0 w 1896894"/>
              <a:gd name="connsiteY8" fmla="*/ 25143199 h 25143199"/>
              <a:gd name="connsiteX0" fmla="*/ 15887 w 1896894"/>
              <a:gd name="connsiteY0" fmla="*/ 13863068 h 25143199"/>
              <a:gd name="connsiteX1" fmla="*/ 690503 w 1896894"/>
              <a:gd name="connsiteY1" fmla="*/ 12836777 h 25143199"/>
              <a:gd name="connsiteX2" fmla="*/ 15884 w 1896894"/>
              <a:gd name="connsiteY2" fmla="*/ 11706316 h 25143199"/>
              <a:gd name="connsiteX3" fmla="*/ 15887 w 1896894"/>
              <a:gd name="connsiteY3" fmla="*/ 13863068 h 25143199"/>
              <a:gd name="connsiteX4" fmla="*/ 0 w 1896894"/>
              <a:gd name="connsiteY4" fmla="*/ 25143199 h 25143199"/>
              <a:gd name="connsiteX5" fmla="*/ 0 w 1896894"/>
              <a:gd name="connsiteY5" fmla="*/ 0 h 25143199"/>
              <a:gd name="connsiteX6" fmla="*/ 1896894 w 1896894"/>
              <a:gd name="connsiteY6" fmla="*/ 0 h 25143199"/>
              <a:gd name="connsiteX7" fmla="*/ 1896894 w 1896894"/>
              <a:gd name="connsiteY7" fmla="*/ 25143199 h 25143199"/>
              <a:gd name="connsiteX8" fmla="*/ 0 w 1896894"/>
              <a:gd name="connsiteY8" fmla="*/ 25143199 h 25143199"/>
              <a:gd name="connsiteX0" fmla="*/ 15887 w 1896894"/>
              <a:gd name="connsiteY0" fmla="*/ 13863068 h 25143199"/>
              <a:gd name="connsiteX1" fmla="*/ 690503 w 1896894"/>
              <a:gd name="connsiteY1" fmla="*/ 12836777 h 25143199"/>
              <a:gd name="connsiteX2" fmla="*/ 27459 w 1896894"/>
              <a:gd name="connsiteY2" fmla="*/ 11891511 h 25143199"/>
              <a:gd name="connsiteX3" fmla="*/ 15887 w 1896894"/>
              <a:gd name="connsiteY3" fmla="*/ 13863068 h 25143199"/>
              <a:gd name="connsiteX4" fmla="*/ 0 w 1896894"/>
              <a:gd name="connsiteY4" fmla="*/ 25143199 h 25143199"/>
              <a:gd name="connsiteX5" fmla="*/ 0 w 1896894"/>
              <a:gd name="connsiteY5" fmla="*/ 0 h 25143199"/>
              <a:gd name="connsiteX6" fmla="*/ 1896894 w 1896894"/>
              <a:gd name="connsiteY6" fmla="*/ 0 h 25143199"/>
              <a:gd name="connsiteX7" fmla="*/ 1896894 w 1896894"/>
              <a:gd name="connsiteY7" fmla="*/ 25143199 h 25143199"/>
              <a:gd name="connsiteX8" fmla="*/ 0 w 1896894"/>
              <a:gd name="connsiteY8" fmla="*/ 25143199 h 25143199"/>
              <a:gd name="connsiteX0" fmla="*/ 15887 w 1896894"/>
              <a:gd name="connsiteY0" fmla="*/ 13863068 h 25143199"/>
              <a:gd name="connsiteX1" fmla="*/ 702081 w 1896894"/>
              <a:gd name="connsiteY1" fmla="*/ 12836777 h 25143199"/>
              <a:gd name="connsiteX2" fmla="*/ 27459 w 1896894"/>
              <a:gd name="connsiteY2" fmla="*/ 11891511 h 25143199"/>
              <a:gd name="connsiteX3" fmla="*/ 15887 w 1896894"/>
              <a:gd name="connsiteY3" fmla="*/ 13863068 h 25143199"/>
              <a:gd name="connsiteX4" fmla="*/ 0 w 1896894"/>
              <a:gd name="connsiteY4" fmla="*/ 25143199 h 25143199"/>
              <a:gd name="connsiteX5" fmla="*/ 0 w 1896894"/>
              <a:gd name="connsiteY5" fmla="*/ 0 h 25143199"/>
              <a:gd name="connsiteX6" fmla="*/ 1896894 w 1896894"/>
              <a:gd name="connsiteY6" fmla="*/ 0 h 25143199"/>
              <a:gd name="connsiteX7" fmla="*/ 1896894 w 1896894"/>
              <a:gd name="connsiteY7" fmla="*/ 25143199 h 25143199"/>
              <a:gd name="connsiteX8" fmla="*/ 0 w 1896894"/>
              <a:gd name="connsiteY8" fmla="*/ 25143199 h 25143199"/>
              <a:gd name="connsiteX0" fmla="*/ 15887 w 1896894"/>
              <a:gd name="connsiteY0" fmla="*/ 13863068 h 25143199"/>
              <a:gd name="connsiteX1" fmla="*/ 702081 w 1896894"/>
              <a:gd name="connsiteY1" fmla="*/ 12836777 h 25143199"/>
              <a:gd name="connsiteX2" fmla="*/ 27459 w 1896894"/>
              <a:gd name="connsiteY2" fmla="*/ 11891511 h 25143199"/>
              <a:gd name="connsiteX3" fmla="*/ 15887 w 1896894"/>
              <a:gd name="connsiteY3" fmla="*/ 13863068 h 25143199"/>
              <a:gd name="connsiteX4" fmla="*/ 0 w 1896894"/>
              <a:gd name="connsiteY4" fmla="*/ 25143199 h 25143199"/>
              <a:gd name="connsiteX5" fmla="*/ 0 w 1896894"/>
              <a:gd name="connsiteY5" fmla="*/ 0 h 25143199"/>
              <a:gd name="connsiteX6" fmla="*/ 1896894 w 1896894"/>
              <a:gd name="connsiteY6" fmla="*/ 0 h 25143199"/>
              <a:gd name="connsiteX7" fmla="*/ 1896894 w 1896894"/>
              <a:gd name="connsiteY7" fmla="*/ 25143199 h 25143199"/>
              <a:gd name="connsiteX8" fmla="*/ 0 w 1896894"/>
              <a:gd name="connsiteY8" fmla="*/ 25143199 h 25143199"/>
              <a:gd name="connsiteX0" fmla="*/ 15887 w 1896894"/>
              <a:gd name="connsiteY0" fmla="*/ 13863068 h 25143199"/>
              <a:gd name="connsiteX1" fmla="*/ 702081 w 1896894"/>
              <a:gd name="connsiteY1" fmla="*/ 12836777 h 25143199"/>
              <a:gd name="connsiteX2" fmla="*/ 27459 w 1896894"/>
              <a:gd name="connsiteY2" fmla="*/ 11891511 h 25143199"/>
              <a:gd name="connsiteX3" fmla="*/ 15887 w 1896894"/>
              <a:gd name="connsiteY3" fmla="*/ 13863068 h 25143199"/>
              <a:gd name="connsiteX4" fmla="*/ 0 w 1896894"/>
              <a:gd name="connsiteY4" fmla="*/ 25143199 h 25143199"/>
              <a:gd name="connsiteX5" fmla="*/ 22374 w 1896894"/>
              <a:gd name="connsiteY5" fmla="*/ 12769807 h 25143199"/>
              <a:gd name="connsiteX6" fmla="*/ 0 w 1896894"/>
              <a:gd name="connsiteY6" fmla="*/ 0 h 25143199"/>
              <a:gd name="connsiteX7" fmla="*/ 1896894 w 1896894"/>
              <a:gd name="connsiteY7" fmla="*/ 0 h 25143199"/>
              <a:gd name="connsiteX8" fmla="*/ 1896894 w 1896894"/>
              <a:gd name="connsiteY8" fmla="*/ 25143199 h 25143199"/>
              <a:gd name="connsiteX9" fmla="*/ 0 w 1896894"/>
              <a:gd name="connsiteY9" fmla="*/ 25143199 h 25143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96894" h="25143199">
                <a:moveTo>
                  <a:pt x="15887" y="13863068"/>
                </a:moveTo>
                <a:cubicBezTo>
                  <a:pt x="252332" y="13486247"/>
                  <a:pt x="700155" y="13223244"/>
                  <a:pt x="702081" y="12836777"/>
                </a:cubicBezTo>
                <a:cubicBezTo>
                  <a:pt x="704007" y="12450310"/>
                  <a:pt x="263904" y="12268332"/>
                  <a:pt x="27459" y="11891511"/>
                </a:cubicBezTo>
                <a:cubicBezTo>
                  <a:pt x="27460" y="12610428"/>
                  <a:pt x="15886" y="13144151"/>
                  <a:pt x="15887" y="13863068"/>
                </a:cubicBezTo>
                <a:close/>
                <a:moveTo>
                  <a:pt x="0" y="25143199"/>
                </a:moveTo>
                <a:cubicBezTo>
                  <a:pt x="7458" y="21028895"/>
                  <a:pt x="14916" y="16884111"/>
                  <a:pt x="22374" y="12769807"/>
                </a:cubicBezTo>
                <a:lnTo>
                  <a:pt x="0" y="0"/>
                </a:lnTo>
                <a:lnTo>
                  <a:pt x="1896894" y="0"/>
                </a:lnTo>
                <a:lnTo>
                  <a:pt x="1896894" y="25143199"/>
                </a:lnTo>
                <a:lnTo>
                  <a:pt x="0" y="25143199"/>
                </a:lnTo>
                <a:close/>
              </a:path>
            </a:pathLst>
          </a:custGeom>
          <a:solidFill>
            <a:schemeClr val="bg1"/>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pic>
        <p:nvPicPr>
          <p:cNvPr id="37" name="Graphic 36" descr="Lightbulb with solid fill">
            <a:hlinkClick r:id="rId4" action="ppaction://hlinksldjump"/>
            <a:extLst>
              <a:ext uri="{FF2B5EF4-FFF2-40B4-BE49-F238E27FC236}">
                <a16:creationId xmlns:a16="http://schemas.microsoft.com/office/drawing/2014/main" id="{EFD36EE0-9B90-D572-E5FB-511EB7B3AAB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96108" y="591933"/>
            <a:ext cx="904675" cy="888233"/>
          </a:xfrm>
          <a:prstGeom prst="rect">
            <a:avLst/>
          </a:prstGeom>
        </p:spPr>
      </p:pic>
      <p:sp>
        <p:nvSpPr>
          <p:cNvPr id="38" name="Graphic 6" descr="Airplane with solid fill">
            <a:hlinkClick r:id="rId7" action="ppaction://hlinksldjump"/>
            <a:extLst>
              <a:ext uri="{FF2B5EF4-FFF2-40B4-BE49-F238E27FC236}">
                <a16:creationId xmlns:a16="http://schemas.microsoft.com/office/drawing/2014/main" id="{86F8A2D9-C35E-6C2B-0BEF-9E0A0E6D5F61}"/>
              </a:ext>
            </a:extLst>
          </p:cNvPr>
          <p:cNvSpPr/>
          <p:nvPr/>
        </p:nvSpPr>
        <p:spPr>
          <a:xfrm>
            <a:off x="624148" y="2635879"/>
            <a:ext cx="648596" cy="649608"/>
          </a:xfrm>
          <a:custGeom>
            <a:avLst/>
            <a:gdLst>
              <a:gd name="connsiteX0" fmla="*/ 814725 w 814725"/>
              <a:gd name="connsiteY0" fmla="*/ 694913 h 958500"/>
              <a:gd name="connsiteX1" fmla="*/ 814725 w 814725"/>
              <a:gd name="connsiteY1" fmla="*/ 587081 h 958500"/>
              <a:gd name="connsiteX2" fmla="*/ 467269 w 814725"/>
              <a:gd name="connsiteY2" fmla="*/ 341466 h 958500"/>
              <a:gd name="connsiteX3" fmla="*/ 467269 w 814725"/>
              <a:gd name="connsiteY3" fmla="*/ 107831 h 958500"/>
              <a:gd name="connsiteX4" fmla="*/ 407363 w 814725"/>
              <a:gd name="connsiteY4" fmla="*/ 0 h 958500"/>
              <a:gd name="connsiteX5" fmla="*/ 347456 w 814725"/>
              <a:gd name="connsiteY5" fmla="*/ 107831 h 958500"/>
              <a:gd name="connsiteX6" fmla="*/ 347456 w 814725"/>
              <a:gd name="connsiteY6" fmla="*/ 341466 h 958500"/>
              <a:gd name="connsiteX7" fmla="*/ 0 w 814725"/>
              <a:gd name="connsiteY7" fmla="*/ 587081 h 958500"/>
              <a:gd name="connsiteX8" fmla="*/ 0 w 814725"/>
              <a:gd name="connsiteY8" fmla="*/ 694913 h 958500"/>
              <a:gd name="connsiteX9" fmla="*/ 347456 w 814725"/>
              <a:gd name="connsiteY9" fmla="*/ 521184 h 958500"/>
              <a:gd name="connsiteX10" fmla="*/ 347456 w 814725"/>
              <a:gd name="connsiteY10" fmla="*/ 782376 h 958500"/>
              <a:gd name="connsiteX11" fmla="*/ 227644 w 814725"/>
              <a:gd name="connsiteY11" fmla="*/ 886613 h 958500"/>
              <a:gd name="connsiteX12" fmla="*/ 227644 w 814725"/>
              <a:gd name="connsiteY12" fmla="*/ 958500 h 958500"/>
              <a:gd name="connsiteX13" fmla="*/ 407363 w 814725"/>
              <a:gd name="connsiteY13" fmla="*/ 886613 h 958500"/>
              <a:gd name="connsiteX14" fmla="*/ 587081 w 814725"/>
              <a:gd name="connsiteY14" fmla="*/ 958500 h 958500"/>
              <a:gd name="connsiteX15" fmla="*/ 587081 w 814725"/>
              <a:gd name="connsiteY15" fmla="*/ 886613 h 958500"/>
              <a:gd name="connsiteX16" fmla="*/ 467269 w 814725"/>
              <a:gd name="connsiteY16" fmla="*/ 782376 h 958500"/>
              <a:gd name="connsiteX17" fmla="*/ 467269 w 814725"/>
              <a:gd name="connsiteY17" fmla="*/ 521184 h 958500"/>
              <a:gd name="connsiteX18" fmla="*/ 814725 w 814725"/>
              <a:gd name="connsiteY18" fmla="*/ 694913 h 958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14725" h="958500">
                <a:moveTo>
                  <a:pt x="814725" y="694913"/>
                </a:moveTo>
                <a:lnTo>
                  <a:pt x="814725" y="587081"/>
                </a:lnTo>
                <a:lnTo>
                  <a:pt x="467269" y="341466"/>
                </a:lnTo>
                <a:lnTo>
                  <a:pt x="467269" y="107831"/>
                </a:lnTo>
                <a:cubicBezTo>
                  <a:pt x="467269" y="61104"/>
                  <a:pt x="443306" y="0"/>
                  <a:pt x="407363" y="0"/>
                </a:cubicBezTo>
                <a:cubicBezTo>
                  <a:pt x="372617" y="0"/>
                  <a:pt x="347456" y="61104"/>
                  <a:pt x="347456" y="107831"/>
                </a:cubicBezTo>
                <a:lnTo>
                  <a:pt x="347456" y="341466"/>
                </a:lnTo>
                <a:lnTo>
                  <a:pt x="0" y="587081"/>
                </a:lnTo>
                <a:lnTo>
                  <a:pt x="0" y="694913"/>
                </a:lnTo>
                <a:lnTo>
                  <a:pt x="347456" y="521184"/>
                </a:lnTo>
                <a:lnTo>
                  <a:pt x="347456" y="782376"/>
                </a:lnTo>
                <a:lnTo>
                  <a:pt x="227644" y="886613"/>
                </a:lnTo>
                <a:lnTo>
                  <a:pt x="227644" y="958500"/>
                </a:lnTo>
                <a:lnTo>
                  <a:pt x="407363" y="886613"/>
                </a:lnTo>
                <a:lnTo>
                  <a:pt x="587081" y="958500"/>
                </a:lnTo>
                <a:lnTo>
                  <a:pt x="587081" y="886613"/>
                </a:lnTo>
                <a:lnTo>
                  <a:pt x="467269" y="782376"/>
                </a:lnTo>
                <a:lnTo>
                  <a:pt x="467269" y="521184"/>
                </a:lnTo>
                <a:lnTo>
                  <a:pt x="814725" y="694913"/>
                </a:lnTo>
                <a:close/>
              </a:path>
            </a:pathLst>
          </a:custGeom>
          <a:solidFill>
            <a:schemeClr val="tx1">
              <a:lumMod val="50000"/>
              <a:lumOff val="50000"/>
            </a:schemeClr>
          </a:solidFill>
          <a:ln w="11906" cap="flat">
            <a:noFill/>
            <a:prstDash val="solid"/>
            <a:miter/>
          </a:ln>
        </p:spPr>
        <p:txBody>
          <a:bodyPr rtlCol="0" anchor="ctr"/>
          <a:lstStyle/>
          <a:p>
            <a:endParaRPr lang="en-IN"/>
          </a:p>
        </p:txBody>
      </p:sp>
      <p:sp>
        <p:nvSpPr>
          <p:cNvPr id="39" name="Graphic 4" descr="Send with solid fill">
            <a:hlinkClick r:id="rId8" action="ppaction://hlinksldjump"/>
            <a:extLst>
              <a:ext uri="{FF2B5EF4-FFF2-40B4-BE49-F238E27FC236}">
                <a16:creationId xmlns:a16="http://schemas.microsoft.com/office/drawing/2014/main" id="{36BF3B55-5B80-A3CC-CACE-CA06F87AF49E}"/>
              </a:ext>
            </a:extLst>
          </p:cNvPr>
          <p:cNvSpPr/>
          <p:nvPr/>
        </p:nvSpPr>
        <p:spPr>
          <a:xfrm>
            <a:off x="562099" y="4708680"/>
            <a:ext cx="648595" cy="649608"/>
          </a:xfrm>
          <a:custGeom>
            <a:avLst/>
            <a:gdLst>
              <a:gd name="connsiteX0" fmla="*/ 795555 w 959881"/>
              <a:gd name="connsiteY0" fmla="*/ 746295 h 887393"/>
              <a:gd name="connsiteX1" fmla="*/ 579893 w 959881"/>
              <a:gd name="connsiteY1" fmla="*/ 672011 h 887393"/>
              <a:gd name="connsiteX2" fmla="*/ 578694 w 959881"/>
              <a:gd name="connsiteY2" fmla="*/ 672011 h 887393"/>
              <a:gd name="connsiteX3" fmla="*/ 492429 w 959881"/>
              <a:gd name="connsiteY3" fmla="*/ 642058 h 887393"/>
              <a:gd name="connsiteX4" fmla="*/ 896198 w 959881"/>
              <a:gd name="connsiteY4" fmla="*/ 108892 h 887393"/>
              <a:gd name="connsiteX5" fmla="*/ 795555 w 959881"/>
              <a:gd name="connsiteY5" fmla="*/ 746295 h 887393"/>
              <a:gd name="connsiteX6" fmla="*/ 525977 w 959881"/>
              <a:gd name="connsiteY6" fmla="*/ 705558 h 887393"/>
              <a:gd name="connsiteX7" fmla="*/ 446901 w 959881"/>
              <a:gd name="connsiteY7" fmla="*/ 784635 h 887393"/>
              <a:gd name="connsiteX8" fmla="*/ 468467 w 959881"/>
              <a:gd name="connsiteY8" fmla="*/ 686388 h 887393"/>
              <a:gd name="connsiteX9" fmla="*/ 525977 w 959881"/>
              <a:gd name="connsiteY9" fmla="*/ 705558 h 887393"/>
              <a:gd name="connsiteX10" fmla="*/ 525977 w 959881"/>
              <a:gd name="connsiteY10" fmla="*/ 705558 h 887393"/>
              <a:gd name="connsiteX11" fmla="*/ 430127 w 959881"/>
              <a:gd name="connsiteY11" fmla="*/ 644454 h 887393"/>
              <a:gd name="connsiteX12" fmla="*/ 425334 w 959881"/>
              <a:gd name="connsiteY12" fmla="*/ 654039 h 887393"/>
              <a:gd name="connsiteX13" fmla="*/ 421740 w 959881"/>
              <a:gd name="connsiteY13" fmla="*/ 669615 h 887393"/>
              <a:gd name="connsiteX14" fmla="*/ 397778 w 959881"/>
              <a:gd name="connsiteY14" fmla="*/ 778644 h 887393"/>
              <a:gd name="connsiteX15" fmla="*/ 340268 w 959881"/>
              <a:gd name="connsiteY15" fmla="*/ 610907 h 887393"/>
              <a:gd name="connsiteX16" fmla="*/ 788366 w 959881"/>
              <a:gd name="connsiteY16" fmla="*/ 179582 h 887393"/>
              <a:gd name="connsiteX17" fmla="*/ 444504 w 959881"/>
              <a:gd name="connsiteY17" fmla="*/ 626482 h 887393"/>
              <a:gd name="connsiteX18" fmla="*/ 430127 w 959881"/>
              <a:gd name="connsiteY18" fmla="*/ 644454 h 887393"/>
              <a:gd name="connsiteX19" fmla="*/ 83869 w 959881"/>
              <a:gd name="connsiteY19" fmla="*/ 503075 h 887393"/>
              <a:gd name="connsiteX20" fmla="*/ 785970 w 959881"/>
              <a:gd name="connsiteY20" fmla="*/ 129260 h 887393"/>
              <a:gd name="connsiteX21" fmla="*/ 305522 w 959881"/>
              <a:gd name="connsiteY21" fmla="*/ 578557 h 887393"/>
              <a:gd name="connsiteX22" fmla="*/ 83869 w 959881"/>
              <a:gd name="connsiteY22" fmla="*/ 503075 h 887393"/>
              <a:gd name="connsiteX23" fmla="*/ 948915 w 959881"/>
              <a:gd name="connsiteY23" fmla="*/ 4655 h 887393"/>
              <a:gd name="connsiteX24" fmla="*/ 922556 w 959881"/>
              <a:gd name="connsiteY24" fmla="*/ 3457 h 887393"/>
              <a:gd name="connsiteX25" fmla="*/ 13179 w 959881"/>
              <a:gd name="connsiteY25" fmla="*/ 486301 h 887393"/>
              <a:gd name="connsiteX26" fmla="*/ 0 w 959881"/>
              <a:gd name="connsiteY26" fmla="*/ 509066 h 887393"/>
              <a:gd name="connsiteX27" fmla="*/ 15576 w 959881"/>
              <a:gd name="connsiteY27" fmla="*/ 529434 h 887393"/>
              <a:gd name="connsiteX28" fmla="*/ 264786 w 959881"/>
              <a:gd name="connsiteY28" fmla="*/ 614501 h 887393"/>
              <a:gd name="connsiteX29" fmla="*/ 295937 w 959881"/>
              <a:gd name="connsiteY29" fmla="*/ 625284 h 887393"/>
              <a:gd name="connsiteX30" fmla="*/ 303126 w 959881"/>
              <a:gd name="connsiteY30" fmla="*/ 645652 h 887393"/>
              <a:gd name="connsiteX31" fmla="*/ 377409 w 959881"/>
              <a:gd name="connsiteY31" fmla="*/ 868503 h 887393"/>
              <a:gd name="connsiteX32" fmla="*/ 377409 w 959881"/>
              <a:gd name="connsiteY32" fmla="*/ 869702 h 887393"/>
              <a:gd name="connsiteX33" fmla="*/ 377409 w 959881"/>
              <a:gd name="connsiteY33" fmla="*/ 870900 h 887393"/>
              <a:gd name="connsiteX34" fmla="*/ 395381 w 959881"/>
              <a:gd name="connsiteY34" fmla="*/ 886475 h 887393"/>
              <a:gd name="connsiteX35" fmla="*/ 418146 w 959881"/>
              <a:gd name="connsiteY35" fmla="*/ 880485 h 887393"/>
              <a:gd name="connsiteX36" fmla="*/ 419344 w 959881"/>
              <a:gd name="connsiteY36" fmla="*/ 879287 h 887393"/>
              <a:gd name="connsiteX37" fmla="*/ 426532 w 959881"/>
              <a:gd name="connsiteY37" fmla="*/ 872098 h 887393"/>
              <a:gd name="connsiteX38" fmla="*/ 577496 w 959881"/>
              <a:gd name="connsiteY38" fmla="*/ 723530 h 887393"/>
              <a:gd name="connsiteX39" fmla="*/ 807536 w 959881"/>
              <a:gd name="connsiteY39" fmla="*/ 802607 h 887393"/>
              <a:gd name="connsiteX40" fmla="*/ 827904 w 959881"/>
              <a:gd name="connsiteY40" fmla="*/ 800210 h 887393"/>
              <a:gd name="connsiteX41" fmla="*/ 839886 w 959881"/>
              <a:gd name="connsiteY41" fmla="*/ 783437 h 887393"/>
              <a:gd name="connsiteX42" fmla="*/ 959698 w 959881"/>
              <a:gd name="connsiteY42" fmla="*/ 28618 h 887393"/>
              <a:gd name="connsiteX43" fmla="*/ 948915 w 959881"/>
              <a:gd name="connsiteY43" fmla="*/ 4655 h 887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959881" h="887393">
                <a:moveTo>
                  <a:pt x="795555" y="746295"/>
                </a:moveTo>
                <a:lnTo>
                  <a:pt x="579893" y="672011"/>
                </a:lnTo>
                <a:lnTo>
                  <a:pt x="578694" y="672011"/>
                </a:lnTo>
                <a:lnTo>
                  <a:pt x="492429" y="642058"/>
                </a:lnTo>
                <a:lnTo>
                  <a:pt x="896198" y="108892"/>
                </a:lnTo>
                <a:lnTo>
                  <a:pt x="795555" y="746295"/>
                </a:lnTo>
                <a:close/>
                <a:moveTo>
                  <a:pt x="525977" y="705558"/>
                </a:moveTo>
                <a:lnTo>
                  <a:pt x="446901" y="784635"/>
                </a:lnTo>
                <a:lnTo>
                  <a:pt x="468467" y="686388"/>
                </a:lnTo>
                <a:lnTo>
                  <a:pt x="525977" y="705558"/>
                </a:lnTo>
                <a:lnTo>
                  <a:pt x="525977" y="705558"/>
                </a:lnTo>
                <a:close/>
                <a:moveTo>
                  <a:pt x="430127" y="644454"/>
                </a:moveTo>
                <a:cubicBezTo>
                  <a:pt x="427731" y="646850"/>
                  <a:pt x="426532" y="650445"/>
                  <a:pt x="425334" y="654039"/>
                </a:cubicBezTo>
                <a:lnTo>
                  <a:pt x="421740" y="669615"/>
                </a:lnTo>
                <a:lnTo>
                  <a:pt x="397778" y="778644"/>
                </a:lnTo>
                <a:lnTo>
                  <a:pt x="340268" y="610907"/>
                </a:lnTo>
                <a:lnTo>
                  <a:pt x="788366" y="179582"/>
                </a:lnTo>
                <a:lnTo>
                  <a:pt x="444504" y="626482"/>
                </a:lnTo>
                <a:lnTo>
                  <a:pt x="430127" y="644454"/>
                </a:lnTo>
                <a:close/>
                <a:moveTo>
                  <a:pt x="83869" y="503075"/>
                </a:moveTo>
                <a:lnTo>
                  <a:pt x="785970" y="129260"/>
                </a:lnTo>
                <a:lnTo>
                  <a:pt x="305522" y="578557"/>
                </a:lnTo>
                <a:lnTo>
                  <a:pt x="83869" y="503075"/>
                </a:lnTo>
                <a:close/>
                <a:moveTo>
                  <a:pt x="948915" y="4655"/>
                </a:moveTo>
                <a:cubicBezTo>
                  <a:pt x="941726" y="-1335"/>
                  <a:pt x="930943" y="-1335"/>
                  <a:pt x="922556" y="3457"/>
                </a:cubicBezTo>
                <a:lnTo>
                  <a:pt x="13179" y="486301"/>
                </a:lnTo>
                <a:cubicBezTo>
                  <a:pt x="4792" y="491094"/>
                  <a:pt x="0" y="499481"/>
                  <a:pt x="0" y="509066"/>
                </a:cubicBezTo>
                <a:cubicBezTo>
                  <a:pt x="0" y="518651"/>
                  <a:pt x="7189" y="527038"/>
                  <a:pt x="15576" y="529434"/>
                </a:cubicBezTo>
                <a:lnTo>
                  <a:pt x="264786" y="614501"/>
                </a:lnTo>
                <a:lnTo>
                  <a:pt x="295937" y="625284"/>
                </a:lnTo>
                <a:lnTo>
                  <a:pt x="303126" y="645652"/>
                </a:lnTo>
                <a:lnTo>
                  <a:pt x="377409" y="868503"/>
                </a:lnTo>
                <a:lnTo>
                  <a:pt x="377409" y="869702"/>
                </a:lnTo>
                <a:lnTo>
                  <a:pt x="377409" y="870900"/>
                </a:lnTo>
                <a:cubicBezTo>
                  <a:pt x="379806" y="878088"/>
                  <a:pt x="386994" y="884079"/>
                  <a:pt x="395381" y="886475"/>
                </a:cubicBezTo>
                <a:cubicBezTo>
                  <a:pt x="403768" y="888871"/>
                  <a:pt x="412155" y="886475"/>
                  <a:pt x="418146" y="880485"/>
                </a:cubicBezTo>
                <a:lnTo>
                  <a:pt x="419344" y="879287"/>
                </a:lnTo>
                <a:lnTo>
                  <a:pt x="426532" y="872098"/>
                </a:lnTo>
                <a:lnTo>
                  <a:pt x="577496" y="723530"/>
                </a:lnTo>
                <a:lnTo>
                  <a:pt x="807536" y="802607"/>
                </a:lnTo>
                <a:cubicBezTo>
                  <a:pt x="814725" y="805003"/>
                  <a:pt x="821914" y="803805"/>
                  <a:pt x="827904" y="800210"/>
                </a:cubicBezTo>
                <a:cubicBezTo>
                  <a:pt x="833895" y="796616"/>
                  <a:pt x="838688" y="790625"/>
                  <a:pt x="839886" y="783437"/>
                </a:cubicBezTo>
                <a:lnTo>
                  <a:pt x="959698" y="28618"/>
                </a:lnTo>
                <a:cubicBezTo>
                  <a:pt x="960896" y="17835"/>
                  <a:pt x="956104" y="9448"/>
                  <a:pt x="948915" y="4655"/>
                </a:cubicBezTo>
                <a:close/>
              </a:path>
            </a:pathLst>
          </a:custGeom>
          <a:solidFill>
            <a:schemeClr val="tx1">
              <a:lumMod val="50000"/>
              <a:lumOff val="50000"/>
            </a:schemeClr>
          </a:solidFill>
          <a:ln w="11906" cap="flat">
            <a:noFill/>
            <a:prstDash val="solid"/>
            <a:miter/>
          </a:ln>
        </p:spPr>
        <p:txBody>
          <a:bodyPr rtlCol="0" anchor="ctr"/>
          <a:lstStyle/>
          <a:p>
            <a:endParaRPr lang="en-IN" dirty="0"/>
          </a:p>
        </p:txBody>
      </p:sp>
    </p:spTree>
    <p:extLst>
      <p:ext uri="{BB962C8B-B14F-4D97-AF65-F5344CB8AC3E}">
        <p14:creationId xmlns:p14="http://schemas.microsoft.com/office/powerpoint/2010/main" val="30252555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5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7AA3FF"/>
        </a:solidFill>
        <a:effectLst/>
      </p:bgPr>
    </p:bg>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8F460CCC-33F1-227B-A2A8-5CC98EC727F1}"/>
              </a:ext>
            </a:extLst>
          </p:cNvPr>
          <p:cNvGrpSpPr/>
          <p:nvPr/>
        </p:nvGrpSpPr>
        <p:grpSpPr>
          <a:xfrm>
            <a:off x="1400783" y="2533322"/>
            <a:ext cx="1043795" cy="951663"/>
            <a:chOff x="-1398311" y="2357410"/>
            <a:chExt cx="1043795" cy="951663"/>
          </a:xfrm>
        </p:grpSpPr>
        <p:sp>
          <p:nvSpPr>
            <p:cNvPr id="6" name="Flowchart: Connector 5">
              <a:extLst>
                <a:ext uri="{FF2B5EF4-FFF2-40B4-BE49-F238E27FC236}">
                  <a16:creationId xmlns:a16="http://schemas.microsoft.com/office/drawing/2014/main" id="{3970E447-C06E-3DFB-C659-32EAD40ABF9F}"/>
                </a:ext>
              </a:extLst>
            </p:cNvPr>
            <p:cNvSpPr/>
            <p:nvPr/>
          </p:nvSpPr>
          <p:spPr>
            <a:xfrm>
              <a:off x="-1398311" y="2357410"/>
              <a:ext cx="1043795" cy="951663"/>
            </a:xfrm>
            <a:prstGeom prst="flowChartConnector">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7" name="Graphic 6" descr="Airplane with solid fill">
              <a:extLst>
                <a:ext uri="{FF2B5EF4-FFF2-40B4-BE49-F238E27FC236}">
                  <a16:creationId xmlns:a16="http://schemas.microsoft.com/office/drawing/2014/main" id="{BC609696-1584-9A9B-5A29-DE2CD07AD24B}"/>
                </a:ext>
              </a:extLst>
            </p:cNvPr>
            <p:cNvSpPr/>
            <p:nvPr/>
          </p:nvSpPr>
          <p:spPr>
            <a:xfrm>
              <a:off x="-1214245" y="2511557"/>
              <a:ext cx="682309" cy="643368"/>
            </a:xfrm>
            <a:custGeom>
              <a:avLst/>
              <a:gdLst>
                <a:gd name="connsiteX0" fmla="*/ 814725 w 814725"/>
                <a:gd name="connsiteY0" fmla="*/ 694913 h 958500"/>
                <a:gd name="connsiteX1" fmla="*/ 814725 w 814725"/>
                <a:gd name="connsiteY1" fmla="*/ 587081 h 958500"/>
                <a:gd name="connsiteX2" fmla="*/ 467269 w 814725"/>
                <a:gd name="connsiteY2" fmla="*/ 341466 h 958500"/>
                <a:gd name="connsiteX3" fmla="*/ 467269 w 814725"/>
                <a:gd name="connsiteY3" fmla="*/ 107831 h 958500"/>
                <a:gd name="connsiteX4" fmla="*/ 407363 w 814725"/>
                <a:gd name="connsiteY4" fmla="*/ 0 h 958500"/>
                <a:gd name="connsiteX5" fmla="*/ 347456 w 814725"/>
                <a:gd name="connsiteY5" fmla="*/ 107831 h 958500"/>
                <a:gd name="connsiteX6" fmla="*/ 347456 w 814725"/>
                <a:gd name="connsiteY6" fmla="*/ 341466 h 958500"/>
                <a:gd name="connsiteX7" fmla="*/ 0 w 814725"/>
                <a:gd name="connsiteY7" fmla="*/ 587081 h 958500"/>
                <a:gd name="connsiteX8" fmla="*/ 0 w 814725"/>
                <a:gd name="connsiteY8" fmla="*/ 694913 h 958500"/>
                <a:gd name="connsiteX9" fmla="*/ 347456 w 814725"/>
                <a:gd name="connsiteY9" fmla="*/ 521184 h 958500"/>
                <a:gd name="connsiteX10" fmla="*/ 347456 w 814725"/>
                <a:gd name="connsiteY10" fmla="*/ 782376 h 958500"/>
                <a:gd name="connsiteX11" fmla="*/ 227644 w 814725"/>
                <a:gd name="connsiteY11" fmla="*/ 886613 h 958500"/>
                <a:gd name="connsiteX12" fmla="*/ 227644 w 814725"/>
                <a:gd name="connsiteY12" fmla="*/ 958500 h 958500"/>
                <a:gd name="connsiteX13" fmla="*/ 407363 w 814725"/>
                <a:gd name="connsiteY13" fmla="*/ 886613 h 958500"/>
                <a:gd name="connsiteX14" fmla="*/ 587081 w 814725"/>
                <a:gd name="connsiteY14" fmla="*/ 958500 h 958500"/>
                <a:gd name="connsiteX15" fmla="*/ 587081 w 814725"/>
                <a:gd name="connsiteY15" fmla="*/ 886613 h 958500"/>
                <a:gd name="connsiteX16" fmla="*/ 467269 w 814725"/>
                <a:gd name="connsiteY16" fmla="*/ 782376 h 958500"/>
                <a:gd name="connsiteX17" fmla="*/ 467269 w 814725"/>
                <a:gd name="connsiteY17" fmla="*/ 521184 h 958500"/>
                <a:gd name="connsiteX18" fmla="*/ 814725 w 814725"/>
                <a:gd name="connsiteY18" fmla="*/ 694913 h 958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14725" h="958500">
                  <a:moveTo>
                    <a:pt x="814725" y="694913"/>
                  </a:moveTo>
                  <a:lnTo>
                    <a:pt x="814725" y="587081"/>
                  </a:lnTo>
                  <a:lnTo>
                    <a:pt x="467269" y="341466"/>
                  </a:lnTo>
                  <a:lnTo>
                    <a:pt x="467269" y="107831"/>
                  </a:lnTo>
                  <a:cubicBezTo>
                    <a:pt x="467269" y="61104"/>
                    <a:pt x="443306" y="0"/>
                    <a:pt x="407363" y="0"/>
                  </a:cubicBezTo>
                  <a:cubicBezTo>
                    <a:pt x="372617" y="0"/>
                    <a:pt x="347456" y="61104"/>
                    <a:pt x="347456" y="107831"/>
                  </a:cubicBezTo>
                  <a:lnTo>
                    <a:pt x="347456" y="341466"/>
                  </a:lnTo>
                  <a:lnTo>
                    <a:pt x="0" y="587081"/>
                  </a:lnTo>
                  <a:lnTo>
                    <a:pt x="0" y="694913"/>
                  </a:lnTo>
                  <a:lnTo>
                    <a:pt x="347456" y="521184"/>
                  </a:lnTo>
                  <a:lnTo>
                    <a:pt x="347456" y="782376"/>
                  </a:lnTo>
                  <a:lnTo>
                    <a:pt x="227644" y="886613"/>
                  </a:lnTo>
                  <a:lnTo>
                    <a:pt x="227644" y="958500"/>
                  </a:lnTo>
                  <a:lnTo>
                    <a:pt x="407363" y="886613"/>
                  </a:lnTo>
                  <a:lnTo>
                    <a:pt x="587081" y="958500"/>
                  </a:lnTo>
                  <a:lnTo>
                    <a:pt x="587081" y="886613"/>
                  </a:lnTo>
                  <a:lnTo>
                    <a:pt x="467269" y="782376"/>
                  </a:lnTo>
                  <a:lnTo>
                    <a:pt x="467269" y="521184"/>
                  </a:lnTo>
                  <a:lnTo>
                    <a:pt x="814725" y="694913"/>
                  </a:lnTo>
                  <a:close/>
                </a:path>
              </a:pathLst>
            </a:custGeom>
            <a:solidFill>
              <a:srgbClr val="000000"/>
            </a:solidFill>
            <a:ln w="11906" cap="flat">
              <a:noFill/>
              <a:prstDash val="solid"/>
              <a:miter/>
            </a:ln>
          </p:spPr>
          <p:txBody>
            <a:bodyPr rtlCol="0" anchor="ctr"/>
            <a:lstStyle/>
            <a:p>
              <a:endParaRPr lang="en-IN"/>
            </a:p>
          </p:txBody>
        </p:sp>
      </p:grpSp>
      <p:grpSp>
        <p:nvGrpSpPr>
          <p:cNvPr id="2" name="Group 1">
            <a:extLst>
              <a:ext uri="{FF2B5EF4-FFF2-40B4-BE49-F238E27FC236}">
                <a16:creationId xmlns:a16="http://schemas.microsoft.com/office/drawing/2014/main" id="{42DB8F3B-EB94-8CFB-730F-D6404BC96361}"/>
              </a:ext>
            </a:extLst>
          </p:cNvPr>
          <p:cNvGrpSpPr/>
          <p:nvPr/>
        </p:nvGrpSpPr>
        <p:grpSpPr>
          <a:xfrm>
            <a:off x="-1387209" y="4256154"/>
            <a:ext cx="1043795" cy="951663"/>
            <a:chOff x="-1387209" y="4256154"/>
            <a:chExt cx="1043795" cy="951663"/>
          </a:xfrm>
        </p:grpSpPr>
        <p:sp>
          <p:nvSpPr>
            <p:cNvPr id="3" name="Flowchart: Connector 2">
              <a:extLst>
                <a:ext uri="{FF2B5EF4-FFF2-40B4-BE49-F238E27FC236}">
                  <a16:creationId xmlns:a16="http://schemas.microsoft.com/office/drawing/2014/main" id="{CD0CFAA2-B8D4-C218-507F-2C1156E2A384}"/>
                </a:ext>
              </a:extLst>
            </p:cNvPr>
            <p:cNvSpPr/>
            <p:nvPr/>
          </p:nvSpPr>
          <p:spPr>
            <a:xfrm>
              <a:off x="-1387209" y="4256154"/>
              <a:ext cx="1043795" cy="951663"/>
            </a:xfrm>
            <a:prstGeom prst="flowChartConnector">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dirty="0"/>
            </a:p>
          </p:txBody>
        </p:sp>
        <p:sp>
          <p:nvSpPr>
            <p:cNvPr id="4" name="Graphic 4" descr="Send with solid fill">
              <a:extLst>
                <a:ext uri="{FF2B5EF4-FFF2-40B4-BE49-F238E27FC236}">
                  <a16:creationId xmlns:a16="http://schemas.microsoft.com/office/drawing/2014/main" id="{D63E0E63-B98E-B4FF-CDE9-7B6DB2FE8FEB}"/>
                </a:ext>
              </a:extLst>
            </p:cNvPr>
            <p:cNvSpPr/>
            <p:nvPr/>
          </p:nvSpPr>
          <p:spPr>
            <a:xfrm>
              <a:off x="-1206467" y="4410301"/>
              <a:ext cx="682308" cy="643368"/>
            </a:xfrm>
            <a:custGeom>
              <a:avLst/>
              <a:gdLst>
                <a:gd name="connsiteX0" fmla="*/ 795555 w 959881"/>
                <a:gd name="connsiteY0" fmla="*/ 746295 h 887393"/>
                <a:gd name="connsiteX1" fmla="*/ 579893 w 959881"/>
                <a:gd name="connsiteY1" fmla="*/ 672011 h 887393"/>
                <a:gd name="connsiteX2" fmla="*/ 578694 w 959881"/>
                <a:gd name="connsiteY2" fmla="*/ 672011 h 887393"/>
                <a:gd name="connsiteX3" fmla="*/ 492429 w 959881"/>
                <a:gd name="connsiteY3" fmla="*/ 642058 h 887393"/>
                <a:gd name="connsiteX4" fmla="*/ 896198 w 959881"/>
                <a:gd name="connsiteY4" fmla="*/ 108892 h 887393"/>
                <a:gd name="connsiteX5" fmla="*/ 795555 w 959881"/>
                <a:gd name="connsiteY5" fmla="*/ 746295 h 887393"/>
                <a:gd name="connsiteX6" fmla="*/ 525977 w 959881"/>
                <a:gd name="connsiteY6" fmla="*/ 705558 h 887393"/>
                <a:gd name="connsiteX7" fmla="*/ 446901 w 959881"/>
                <a:gd name="connsiteY7" fmla="*/ 784635 h 887393"/>
                <a:gd name="connsiteX8" fmla="*/ 468467 w 959881"/>
                <a:gd name="connsiteY8" fmla="*/ 686388 h 887393"/>
                <a:gd name="connsiteX9" fmla="*/ 525977 w 959881"/>
                <a:gd name="connsiteY9" fmla="*/ 705558 h 887393"/>
                <a:gd name="connsiteX10" fmla="*/ 525977 w 959881"/>
                <a:gd name="connsiteY10" fmla="*/ 705558 h 887393"/>
                <a:gd name="connsiteX11" fmla="*/ 430127 w 959881"/>
                <a:gd name="connsiteY11" fmla="*/ 644454 h 887393"/>
                <a:gd name="connsiteX12" fmla="*/ 425334 w 959881"/>
                <a:gd name="connsiteY12" fmla="*/ 654039 h 887393"/>
                <a:gd name="connsiteX13" fmla="*/ 421740 w 959881"/>
                <a:gd name="connsiteY13" fmla="*/ 669615 h 887393"/>
                <a:gd name="connsiteX14" fmla="*/ 397778 w 959881"/>
                <a:gd name="connsiteY14" fmla="*/ 778644 h 887393"/>
                <a:gd name="connsiteX15" fmla="*/ 340268 w 959881"/>
                <a:gd name="connsiteY15" fmla="*/ 610907 h 887393"/>
                <a:gd name="connsiteX16" fmla="*/ 788366 w 959881"/>
                <a:gd name="connsiteY16" fmla="*/ 179582 h 887393"/>
                <a:gd name="connsiteX17" fmla="*/ 444504 w 959881"/>
                <a:gd name="connsiteY17" fmla="*/ 626482 h 887393"/>
                <a:gd name="connsiteX18" fmla="*/ 430127 w 959881"/>
                <a:gd name="connsiteY18" fmla="*/ 644454 h 887393"/>
                <a:gd name="connsiteX19" fmla="*/ 83869 w 959881"/>
                <a:gd name="connsiteY19" fmla="*/ 503075 h 887393"/>
                <a:gd name="connsiteX20" fmla="*/ 785970 w 959881"/>
                <a:gd name="connsiteY20" fmla="*/ 129260 h 887393"/>
                <a:gd name="connsiteX21" fmla="*/ 305522 w 959881"/>
                <a:gd name="connsiteY21" fmla="*/ 578557 h 887393"/>
                <a:gd name="connsiteX22" fmla="*/ 83869 w 959881"/>
                <a:gd name="connsiteY22" fmla="*/ 503075 h 887393"/>
                <a:gd name="connsiteX23" fmla="*/ 948915 w 959881"/>
                <a:gd name="connsiteY23" fmla="*/ 4655 h 887393"/>
                <a:gd name="connsiteX24" fmla="*/ 922556 w 959881"/>
                <a:gd name="connsiteY24" fmla="*/ 3457 h 887393"/>
                <a:gd name="connsiteX25" fmla="*/ 13179 w 959881"/>
                <a:gd name="connsiteY25" fmla="*/ 486301 h 887393"/>
                <a:gd name="connsiteX26" fmla="*/ 0 w 959881"/>
                <a:gd name="connsiteY26" fmla="*/ 509066 h 887393"/>
                <a:gd name="connsiteX27" fmla="*/ 15576 w 959881"/>
                <a:gd name="connsiteY27" fmla="*/ 529434 h 887393"/>
                <a:gd name="connsiteX28" fmla="*/ 264786 w 959881"/>
                <a:gd name="connsiteY28" fmla="*/ 614501 h 887393"/>
                <a:gd name="connsiteX29" fmla="*/ 295937 w 959881"/>
                <a:gd name="connsiteY29" fmla="*/ 625284 h 887393"/>
                <a:gd name="connsiteX30" fmla="*/ 303126 w 959881"/>
                <a:gd name="connsiteY30" fmla="*/ 645652 h 887393"/>
                <a:gd name="connsiteX31" fmla="*/ 377409 w 959881"/>
                <a:gd name="connsiteY31" fmla="*/ 868503 h 887393"/>
                <a:gd name="connsiteX32" fmla="*/ 377409 w 959881"/>
                <a:gd name="connsiteY32" fmla="*/ 869702 h 887393"/>
                <a:gd name="connsiteX33" fmla="*/ 377409 w 959881"/>
                <a:gd name="connsiteY33" fmla="*/ 870900 h 887393"/>
                <a:gd name="connsiteX34" fmla="*/ 395381 w 959881"/>
                <a:gd name="connsiteY34" fmla="*/ 886475 h 887393"/>
                <a:gd name="connsiteX35" fmla="*/ 418146 w 959881"/>
                <a:gd name="connsiteY35" fmla="*/ 880485 h 887393"/>
                <a:gd name="connsiteX36" fmla="*/ 419344 w 959881"/>
                <a:gd name="connsiteY36" fmla="*/ 879287 h 887393"/>
                <a:gd name="connsiteX37" fmla="*/ 426532 w 959881"/>
                <a:gd name="connsiteY37" fmla="*/ 872098 h 887393"/>
                <a:gd name="connsiteX38" fmla="*/ 577496 w 959881"/>
                <a:gd name="connsiteY38" fmla="*/ 723530 h 887393"/>
                <a:gd name="connsiteX39" fmla="*/ 807536 w 959881"/>
                <a:gd name="connsiteY39" fmla="*/ 802607 h 887393"/>
                <a:gd name="connsiteX40" fmla="*/ 827904 w 959881"/>
                <a:gd name="connsiteY40" fmla="*/ 800210 h 887393"/>
                <a:gd name="connsiteX41" fmla="*/ 839886 w 959881"/>
                <a:gd name="connsiteY41" fmla="*/ 783437 h 887393"/>
                <a:gd name="connsiteX42" fmla="*/ 959698 w 959881"/>
                <a:gd name="connsiteY42" fmla="*/ 28618 h 887393"/>
                <a:gd name="connsiteX43" fmla="*/ 948915 w 959881"/>
                <a:gd name="connsiteY43" fmla="*/ 4655 h 887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959881" h="887393">
                  <a:moveTo>
                    <a:pt x="795555" y="746295"/>
                  </a:moveTo>
                  <a:lnTo>
                    <a:pt x="579893" y="672011"/>
                  </a:lnTo>
                  <a:lnTo>
                    <a:pt x="578694" y="672011"/>
                  </a:lnTo>
                  <a:lnTo>
                    <a:pt x="492429" y="642058"/>
                  </a:lnTo>
                  <a:lnTo>
                    <a:pt x="896198" y="108892"/>
                  </a:lnTo>
                  <a:lnTo>
                    <a:pt x="795555" y="746295"/>
                  </a:lnTo>
                  <a:close/>
                  <a:moveTo>
                    <a:pt x="525977" y="705558"/>
                  </a:moveTo>
                  <a:lnTo>
                    <a:pt x="446901" y="784635"/>
                  </a:lnTo>
                  <a:lnTo>
                    <a:pt x="468467" y="686388"/>
                  </a:lnTo>
                  <a:lnTo>
                    <a:pt x="525977" y="705558"/>
                  </a:lnTo>
                  <a:lnTo>
                    <a:pt x="525977" y="705558"/>
                  </a:lnTo>
                  <a:close/>
                  <a:moveTo>
                    <a:pt x="430127" y="644454"/>
                  </a:moveTo>
                  <a:cubicBezTo>
                    <a:pt x="427731" y="646850"/>
                    <a:pt x="426532" y="650445"/>
                    <a:pt x="425334" y="654039"/>
                  </a:cubicBezTo>
                  <a:lnTo>
                    <a:pt x="421740" y="669615"/>
                  </a:lnTo>
                  <a:lnTo>
                    <a:pt x="397778" y="778644"/>
                  </a:lnTo>
                  <a:lnTo>
                    <a:pt x="340268" y="610907"/>
                  </a:lnTo>
                  <a:lnTo>
                    <a:pt x="788366" y="179582"/>
                  </a:lnTo>
                  <a:lnTo>
                    <a:pt x="444504" y="626482"/>
                  </a:lnTo>
                  <a:lnTo>
                    <a:pt x="430127" y="644454"/>
                  </a:lnTo>
                  <a:close/>
                  <a:moveTo>
                    <a:pt x="83869" y="503075"/>
                  </a:moveTo>
                  <a:lnTo>
                    <a:pt x="785970" y="129260"/>
                  </a:lnTo>
                  <a:lnTo>
                    <a:pt x="305522" y="578557"/>
                  </a:lnTo>
                  <a:lnTo>
                    <a:pt x="83869" y="503075"/>
                  </a:lnTo>
                  <a:close/>
                  <a:moveTo>
                    <a:pt x="948915" y="4655"/>
                  </a:moveTo>
                  <a:cubicBezTo>
                    <a:pt x="941726" y="-1335"/>
                    <a:pt x="930943" y="-1335"/>
                    <a:pt x="922556" y="3457"/>
                  </a:cubicBezTo>
                  <a:lnTo>
                    <a:pt x="13179" y="486301"/>
                  </a:lnTo>
                  <a:cubicBezTo>
                    <a:pt x="4792" y="491094"/>
                    <a:pt x="0" y="499481"/>
                    <a:pt x="0" y="509066"/>
                  </a:cubicBezTo>
                  <a:cubicBezTo>
                    <a:pt x="0" y="518651"/>
                    <a:pt x="7189" y="527038"/>
                    <a:pt x="15576" y="529434"/>
                  </a:cubicBezTo>
                  <a:lnTo>
                    <a:pt x="264786" y="614501"/>
                  </a:lnTo>
                  <a:lnTo>
                    <a:pt x="295937" y="625284"/>
                  </a:lnTo>
                  <a:lnTo>
                    <a:pt x="303126" y="645652"/>
                  </a:lnTo>
                  <a:lnTo>
                    <a:pt x="377409" y="868503"/>
                  </a:lnTo>
                  <a:lnTo>
                    <a:pt x="377409" y="869702"/>
                  </a:lnTo>
                  <a:lnTo>
                    <a:pt x="377409" y="870900"/>
                  </a:lnTo>
                  <a:cubicBezTo>
                    <a:pt x="379806" y="878088"/>
                    <a:pt x="386994" y="884079"/>
                    <a:pt x="395381" y="886475"/>
                  </a:cubicBezTo>
                  <a:cubicBezTo>
                    <a:pt x="403768" y="888871"/>
                    <a:pt x="412155" y="886475"/>
                    <a:pt x="418146" y="880485"/>
                  </a:cubicBezTo>
                  <a:lnTo>
                    <a:pt x="419344" y="879287"/>
                  </a:lnTo>
                  <a:lnTo>
                    <a:pt x="426532" y="872098"/>
                  </a:lnTo>
                  <a:lnTo>
                    <a:pt x="577496" y="723530"/>
                  </a:lnTo>
                  <a:lnTo>
                    <a:pt x="807536" y="802607"/>
                  </a:lnTo>
                  <a:cubicBezTo>
                    <a:pt x="814725" y="805003"/>
                    <a:pt x="821914" y="803805"/>
                    <a:pt x="827904" y="800210"/>
                  </a:cubicBezTo>
                  <a:cubicBezTo>
                    <a:pt x="833895" y="796616"/>
                    <a:pt x="838688" y="790625"/>
                    <a:pt x="839886" y="783437"/>
                  </a:cubicBezTo>
                  <a:lnTo>
                    <a:pt x="959698" y="28618"/>
                  </a:lnTo>
                  <a:cubicBezTo>
                    <a:pt x="960896" y="17835"/>
                    <a:pt x="956104" y="9448"/>
                    <a:pt x="948915" y="4655"/>
                  </a:cubicBezTo>
                  <a:close/>
                </a:path>
              </a:pathLst>
            </a:custGeom>
            <a:solidFill>
              <a:srgbClr val="000000"/>
            </a:solidFill>
            <a:ln w="11906" cap="flat">
              <a:noFill/>
              <a:prstDash val="solid"/>
              <a:miter/>
            </a:ln>
          </p:spPr>
          <p:txBody>
            <a:bodyPr rtlCol="0" anchor="ctr"/>
            <a:lstStyle/>
            <a:p>
              <a:endParaRPr lang="en-IN" dirty="0"/>
            </a:p>
          </p:txBody>
        </p:sp>
      </p:grpSp>
      <p:grpSp>
        <p:nvGrpSpPr>
          <p:cNvPr id="8" name="Group 7">
            <a:extLst>
              <a:ext uri="{FF2B5EF4-FFF2-40B4-BE49-F238E27FC236}">
                <a16:creationId xmlns:a16="http://schemas.microsoft.com/office/drawing/2014/main" id="{84E189F9-D99B-61C7-929C-D316C349589A}"/>
              </a:ext>
            </a:extLst>
          </p:cNvPr>
          <p:cNvGrpSpPr/>
          <p:nvPr/>
        </p:nvGrpSpPr>
        <p:grpSpPr>
          <a:xfrm>
            <a:off x="-1387211" y="433479"/>
            <a:ext cx="1088021" cy="1071510"/>
            <a:chOff x="5551989" y="529175"/>
            <a:chExt cx="1088021" cy="1071510"/>
          </a:xfrm>
        </p:grpSpPr>
        <p:sp>
          <p:nvSpPr>
            <p:cNvPr id="9" name="Flowchart: Connector 8">
              <a:extLst>
                <a:ext uri="{FF2B5EF4-FFF2-40B4-BE49-F238E27FC236}">
                  <a16:creationId xmlns:a16="http://schemas.microsoft.com/office/drawing/2014/main" id="{9EE3BB1F-CA4F-11CD-6CF8-E371426B8200}"/>
                </a:ext>
              </a:extLst>
            </p:cNvPr>
            <p:cNvSpPr/>
            <p:nvPr/>
          </p:nvSpPr>
          <p:spPr>
            <a:xfrm>
              <a:off x="5551989" y="529175"/>
              <a:ext cx="1088021" cy="107151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0" name="Graphic 9" descr="Lightbulb with solid fill">
              <a:extLst>
                <a:ext uri="{FF2B5EF4-FFF2-40B4-BE49-F238E27FC236}">
                  <a16:creationId xmlns:a16="http://schemas.microsoft.com/office/drawing/2014/main" id="{8696712C-CAAA-BC92-88EC-40628118C33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643661" y="599544"/>
              <a:ext cx="904675" cy="904675"/>
            </a:xfrm>
            <a:prstGeom prst="rect">
              <a:avLst/>
            </a:prstGeom>
          </p:spPr>
        </p:pic>
      </p:grpSp>
      <p:sp>
        <p:nvSpPr>
          <p:cNvPr id="11" name="Freeform: Shape 10">
            <a:extLst>
              <a:ext uri="{FF2B5EF4-FFF2-40B4-BE49-F238E27FC236}">
                <a16:creationId xmlns:a16="http://schemas.microsoft.com/office/drawing/2014/main" id="{EC8F4284-ECF2-126C-63AD-A6708D15DE99}"/>
              </a:ext>
            </a:extLst>
          </p:cNvPr>
          <p:cNvSpPr/>
          <p:nvPr/>
        </p:nvSpPr>
        <p:spPr>
          <a:xfrm rot="10800000">
            <a:off x="-62051" y="-9142600"/>
            <a:ext cx="1896894" cy="25143199"/>
          </a:xfrm>
          <a:custGeom>
            <a:avLst/>
            <a:gdLst>
              <a:gd name="connsiteX0" fmla="*/ 15884 w 1896894"/>
              <a:gd name="connsiteY0" fmla="*/ 13967240 h 25143199"/>
              <a:gd name="connsiteX1" fmla="*/ 725218 w 1896894"/>
              <a:gd name="connsiteY1" fmla="*/ 12836778 h 25143199"/>
              <a:gd name="connsiteX2" fmla="*/ 15884 w 1896894"/>
              <a:gd name="connsiteY2" fmla="*/ 11706316 h 25143199"/>
              <a:gd name="connsiteX3" fmla="*/ 0 w 1896894"/>
              <a:gd name="connsiteY3" fmla="*/ 25143199 h 25143199"/>
              <a:gd name="connsiteX4" fmla="*/ 0 w 1896894"/>
              <a:gd name="connsiteY4" fmla="*/ 0 h 25143199"/>
              <a:gd name="connsiteX5" fmla="*/ 1896894 w 1896894"/>
              <a:gd name="connsiteY5" fmla="*/ 0 h 25143199"/>
              <a:gd name="connsiteX6" fmla="*/ 1896894 w 1896894"/>
              <a:gd name="connsiteY6" fmla="*/ 25143199 h 25143199"/>
              <a:gd name="connsiteX0" fmla="*/ 15884 w 1896894"/>
              <a:gd name="connsiteY0" fmla="*/ 13967240 h 25143199"/>
              <a:gd name="connsiteX1" fmla="*/ 725218 w 1896894"/>
              <a:gd name="connsiteY1" fmla="*/ 12836778 h 25143199"/>
              <a:gd name="connsiteX2" fmla="*/ 15884 w 1896894"/>
              <a:gd name="connsiteY2" fmla="*/ 11706316 h 25143199"/>
              <a:gd name="connsiteX3" fmla="*/ 15884 w 1896894"/>
              <a:gd name="connsiteY3" fmla="*/ 13967240 h 25143199"/>
              <a:gd name="connsiteX4" fmla="*/ 0 w 1896894"/>
              <a:gd name="connsiteY4" fmla="*/ 25143199 h 25143199"/>
              <a:gd name="connsiteX5" fmla="*/ 0 w 1896894"/>
              <a:gd name="connsiteY5" fmla="*/ 0 h 25143199"/>
              <a:gd name="connsiteX6" fmla="*/ 1896894 w 1896894"/>
              <a:gd name="connsiteY6" fmla="*/ 0 h 25143199"/>
              <a:gd name="connsiteX7" fmla="*/ 1896894 w 1896894"/>
              <a:gd name="connsiteY7" fmla="*/ 25143199 h 25143199"/>
              <a:gd name="connsiteX8" fmla="*/ 0 w 1896894"/>
              <a:gd name="connsiteY8" fmla="*/ 25143199 h 25143199"/>
              <a:gd name="connsiteX0" fmla="*/ 15884 w 1896894"/>
              <a:gd name="connsiteY0" fmla="*/ 13967240 h 25143199"/>
              <a:gd name="connsiteX1" fmla="*/ 725218 w 1896894"/>
              <a:gd name="connsiteY1" fmla="*/ 12836778 h 25143199"/>
              <a:gd name="connsiteX2" fmla="*/ 15884 w 1896894"/>
              <a:gd name="connsiteY2" fmla="*/ 11706316 h 25143199"/>
              <a:gd name="connsiteX3" fmla="*/ 15884 w 1896894"/>
              <a:gd name="connsiteY3" fmla="*/ 13967240 h 25143199"/>
              <a:gd name="connsiteX4" fmla="*/ 0 w 1896894"/>
              <a:gd name="connsiteY4" fmla="*/ 25143199 h 25143199"/>
              <a:gd name="connsiteX5" fmla="*/ 0 w 1896894"/>
              <a:gd name="connsiteY5" fmla="*/ 0 h 25143199"/>
              <a:gd name="connsiteX6" fmla="*/ 1896894 w 1896894"/>
              <a:gd name="connsiteY6" fmla="*/ 0 h 25143199"/>
              <a:gd name="connsiteX7" fmla="*/ 1896894 w 1896894"/>
              <a:gd name="connsiteY7" fmla="*/ 25143199 h 25143199"/>
              <a:gd name="connsiteX8" fmla="*/ 0 w 1896894"/>
              <a:gd name="connsiteY8" fmla="*/ 25143199 h 25143199"/>
              <a:gd name="connsiteX0" fmla="*/ 15884 w 1896894"/>
              <a:gd name="connsiteY0" fmla="*/ 13967240 h 25143199"/>
              <a:gd name="connsiteX1" fmla="*/ 898841 w 1896894"/>
              <a:gd name="connsiteY1" fmla="*/ 12848352 h 25143199"/>
              <a:gd name="connsiteX2" fmla="*/ 15884 w 1896894"/>
              <a:gd name="connsiteY2" fmla="*/ 11706316 h 25143199"/>
              <a:gd name="connsiteX3" fmla="*/ 15884 w 1896894"/>
              <a:gd name="connsiteY3" fmla="*/ 13967240 h 25143199"/>
              <a:gd name="connsiteX4" fmla="*/ 0 w 1896894"/>
              <a:gd name="connsiteY4" fmla="*/ 25143199 h 25143199"/>
              <a:gd name="connsiteX5" fmla="*/ 0 w 1896894"/>
              <a:gd name="connsiteY5" fmla="*/ 0 h 25143199"/>
              <a:gd name="connsiteX6" fmla="*/ 1896894 w 1896894"/>
              <a:gd name="connsiteY6" fmla="*/ 0 h 25143199"/>
              <a:gd name="connsiteX7" fmla="*/ 1896894 w 1896894"/>
              <a:gd name="connsiteY7" fmla="*/ 25143199 h 25143199"/>
              <a:gd name="connsiteX8" fmla="*/ 0 w 1896894"/>
              <a:gd name="connsiteY8" fmla="*/ 25143199 h 25143199"/>
              <a:gd name="connsiteX0" fmla="*/ 15884 w 1896894"/>
              <a:gd name="connsiteY0" fmla="*/ 13967240 h 25143199"/>
              <a:gd name="connsiteX1" fmla="*/ 783097 w 1896894"/>
              <a:gd name="connsiteY1" fmla="*/ 12848352 h 25143199"/>
              <a:gd name="connsiteX2" fmla="*/ 15884 w 1896894"/>
              <a:gd name="connsiteY2" fmla="*/ 11706316 h 25143199"/>
              <a:gd name="connsiteX3" fmla="*/ 15884 w 1896894"/>
              <a:gd name="connsiteY3" fmla="*/ 13967240 h 25143199"/>
              <a:gd name="connsiteX4" fmla="*/ 0 w 1896894"/>
              <a:gd name="connsiteY4" fmla="*/ 25143199 h 25143199"/>
              <a:gd name="connsiteX5" fmla="*/ 0 w 1896894"/>
              <a:gd name="connsiteY5" fmla="*/ 0 h 25143199"/>
              <a:gd name="connsiteX6" fmla="*/ 1896894 w 1896894"/>
              <a:gd name="connsiteY6" fmla="*/ 0 h 25143199"/>
              <a:gd name="connsiteX7" fmla="*/ 1896894 w 1896894"/>
              <a:gd name="connsiteY7" fmla="*/ 25143199 h 25143199"/>
              <a:gd name="connsiteX8" fmla="*/ 0 w 1896894"/>
              <a:gd name="connsiteY8" fmla="*/ 25143199 h 25143199"/>
              <a:gd name="connsiteX0" fmla="*/ 15884 w 1896894"/>
              <a:gd name="connsiteY0" fmla="*/ 13967240 h 25143199"/>
              <a:gd name="connsiteX1" fmla="*/ 690503 w 1896894"/>
              <a:gd name="connsiteY1" fmla="*/ 12836777 h 25143199"/>
              <a:gd name="connsiteX2" fmla="*/ 15884 w 1896894"/>
              <a:gd name="connsiteY2" fmla="*/ 11706316 h 25143199"/>
              <a:gd name="connsiteX3" fmla="*/ 15884 w 1896894"/>
              <a:gd name="connsiteY3" fmla="*/ 13967240 h 25143199"/>
              <a:gd name="connsiteX4" fmla="*/ 0 w 1896894"/>
              <a:gd name="connsiteY4" fmla="*/ 25143199 h 25143199"/>
              <a:gd name="connsiteX5" fmla="*/ 0 w 1896894"/>
              <a:gd name="connsiteY5" fmla="*/ 0 h 25143199"/>
              <a:gd name="connsiteX6" fmla="*/ 1896894 w 1896894"/>
              <a:gd name="connsiteY6" fmla="*/ 0 h 25143199"/>
              <a:gd name="connsiteX7" fmla="*/ 1896894 w 1896894"/>
              <a:gd name="connsiteY7" fmla="*/ 25143199 h 25143199"/>
              <a:gd name="connsiteX8" fmla="*/ 0 w 1896894"/>
              <a:gd name="connsiteY8" fmla="*/ 25143199 h 25143199"/>
              <a:gd name="connsiteX0" fmla="*/ 15887 w 1896894"/>
              <a:gd name="connsiteY0" fmla="*/ 13863068 h 25143199"/>
              <a:gd name="connsiteX1" fmla="*/ 690503 w 1896894"/>
              <a:gd name="connsiteY1" fmla="*/ 12836777 h 25143199"/>
              <a:gd name="connsiteX2" fmla="*/ 15884 w 1896894"/>
              <a:gd name="connsiteY2" fmla="*/ 11706316 h 25143199"/>
              <a:gd name="connsiteX3" fmla="*/ 15887 w 1896894"/>
              <a:gd name="connsiteY3" fmla="*/ 13863068 h 25143199"/>
              <a:gd name="connsiteX4" fmla="*/ 0 w 1896894"/>
              <a:gd name="connsiteY4" fmla="*/ 25143199 h 25143199"/>
              <a:gd name="connsiteX5" fmla="*/ 0 w 1896894"/>
              <a:gd name="connsiteY5" fmla="*/ 0 h 25143199"/>
              <a:gd name="connsiteX6" fmla="*/ 1896894 w 1896894"/>
              <a:gd name="connsiteY6" fmla="*/ 0 h 25143199"/>
              <a:gd name="connsiteX7" fmla="*/ 1896894 w 1896894"/>
              <a:gd name="connsiteY7" fmla="*/ 25143199 h 25143199"/>
              <a:gd name="connsiteX8" fmla="*/ 0 w 1896894"/>
              <a:gd name="connsiteY8" fmla="*/ 25143199 h 25143199"/>
              <a:gd name="connsiteX0" fmla="*/ 15887 w 1896894"/>
              <a:gd name="connsiteY0" fmla="*/ 13863068 h 25143199"/>
              <a:gd name="connsiteX1" fmla="*/ 690503 w 1896894"/>
              <a:gd name="connsiteY1" fmla="*/ 12836777 h 25143199"/>
              <a:gd name="connsiteX2" fmla="*/ 27459 w 1896894"/>
              <a:gd name="connsiteY2" fmla="*/ 11891511 h 25143199"/>
              <a:gd name="connsiteX3" fmla="*/ 15887 w 1896894"/>
              <a:gd name="connsiteY3" fmla="*/ 13863068 h 25143199"/>
              <a:gd name="connsiteX4" fmla="*/ 0 w 1896894"/>
              <a:gd name="connsiteY4" fmla="*/ 25143199 h 25143199"/>
              <a:gd name="connsiteX5" fmla="*/ 0 w 1896894"/>
              <a:gd name="connsiteY5" fmla="*/ 0 h 25143199"/>
              <a:gd name="connsiteX6" fmla="*/ 1896894 w 1896894"/>
              <a:gd name="connsiteY6" fmla="*/ 0 h 25143199"/>
              <a:gd name="connsiteX7" fmla="*/ 1896894 w 1896894"/>
              <a:gd name="connsiteY7" fmla="*/ 25143199 h 25143199"/>
              <a:gd name="connsiteX8" fmla="*/ 0 w 1896894"/>
              <a:gd name="connsiteY8" fmla="*/ 25143199 h 25143199"/>
              <a:gd name="connsiteX0" fmla="*/ 15887 w 1896894"/>
              <a:gd name="connsiteY0" fmla="*/ 13863068 h 25143199"/>
              <a:gd name="connsiteX1" fmla="*/ 702081 w 1896894"/>
              <a:gd name="connsiteY1" fmla="*/ 12836777 h 25143199"/>
              <a:gd name="connsiteX2" fmla="*/ 27459 w 1896894"/>
              <a:gd name="connsiteY2" fmla="*/ 11891511 h 25143199"/>
              <a:gd name="connsiteX3" fmla="*/ 15887 w 1896894"/>
              <a:gd name="connsiteY3" fmla="*/ 13863068 h 25143199"/>
              <a:gd name="connsiteX4" fmla="*/ 0 w 1896894"/>
              <a:gd name="connsiteY4" fmla="*/ 25143199 h 25143199"/>
              <a:gd name="connsiteX5" fmla="*/ 0 w 1896894"/>
              <a:gd name="connsiteY5" fmla="*/ 0 h 25143199"/>
              <a:gd name="connsiteX6" fmla="*/ 1896894 w 1896894"/>
              <a:gd name="connsiteY6" fmla="*/ 0 h 25143199"/>
              <a:gd name="connsiteX7" fmla="*/ 1896894 w 1896894"/>
              <a:gd name="connsiteY7" fmla="*/ 25143199 h 25143199"/>
              <a:gd name="connsiteX8" fmla="*/ 0 w 1896894"/>
              <a:gd name="connsiteY8" fmla="*/ 25143199 h 25143199"/>
              <a:gd name="connsiteX0" fmla="*/ 15887 w 1896894"/>
              <a:gd name="connsiteY0" fmla="*/ 13863068 h 25143199"/>
              <a:gd name="connsiteX1" fmla="*/ 702081 w 1896894"/>
              <a:gd name="connsiteY1" fmla="*/ 12836777 h 25143199"/>
              <a:gd name="connsiteX2" fmla="*/ 27459 w 1896894"/>
              <a:gd name="connsiteY2" fmla="*/ 11891511 h 25143199"/>
              <a:gd name="connsiteX3" fmla="*/ 15887 w 1896894"/>
              <a:gd name="connsiteY3" fmla="*/ 13863068 h 25143199"/>
              <a:gd name="connsiteX4" fmla="*/ 0 w 1896894"/>
              <a:gd name="connsiteY4" fmla="*/ 25143199 h 25143199"/>
              <a:gd name="connsiteX5" fmla="*/ 0 w 1896894"/>
              <a:gd name="connsiteY5" fmla="*/ 0 h 25143199"/>
              <a:gd name="connsiteX6" fmla="*/ 1896894 w 1896894"/>
              <a:gd name="connsiteY6" fmla="*/ 0 h 25143199"/>
              <a:gd name="connsiteX7" fmla="*/ 1896894 w 1896894"/>
              <a:gd name="connsiteY7" fmla="*/ 25143199 h 25143199"/>
              <a:gd name="connsiteX8" fmla="*/ 0 w 1896894"/>
              <a:gd name="connsiteY8" fmla="*/ 25143199 h 25143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96894" h="25143199">
                <a:moveTo>
                  <a:pt x="15887" y="13863068"/>
                </a:moveTo>
                <a:cubicBezTo>
                  <a:pt x="252332" y="13486247"/>
                  <a:pt x="700155" y="13223244"/>
                  <a:pt x="702081" y="12836777"/>
                </a:cubicBezTo>
                <a:cubicBezTo>
                  <a:pt x="704007" y="12450310"/>
                  <a:pt x="263904" y="12268332"/>
                  <a:pt x="27459" y="11891511"/>
                </a:cubicBezTo>
                <a:cubicBezTo>
                  <a:pt x="27460" y="12610428"/>
                  <a:pt x="15886" y="13144151"/>
                  <a:pt x="15887" y="13863068"/>
                </a:cubicBezTo>
                <a:close/>
                <a:moveTo>
                  <a:pt x="0" y="25143199"/>
                </a:moveTo>
                <a:lnTo>
                  <a:pt x="0" y="0"/>
                </a:lnTo>
                <a:lnTo>
                  <a:pt x="1896894" y="0"/>
                </a:lnTo>
                <a:lnTo>
                  <a:pt x="1896894" y="25143199"/>
                </a:lnTo>
                <a:lnTo>
                  <a:pt x="0" y="25143199"/>
                </a:lnTo>
                <a:close/>
              </a:path>
            </a:pathLst>
          </a:custGeom>
          <a:ln w="0">
            <a:noFill/>
          </a:ln>
          <a:effectLst>
            <a:softEdge rad="31750"/>
          </a:effectLst>
        </p:spPr>
        <p:style>
          <a:lnRef idx="2">
            <a:schemeClr val="accent1"/>
          </a:lnRef>
          <a:fillRef idx="1">
            <a:schemeClr val="lt1"/>
          </a:fillRef>
          <a:effectRef idx="0">
            <a:schemeClr val="accent1"/>
          </a:effectRef>
          <a:fontRef idx="minor">
            <a:schemeClr val="dk1"/>
          </a:fontRef>
        </p:style>
        <p:txBody>
          <a:bodyPr wrap="square" rtlCol="0" anchor="ctr">
            <a:noAutofit/>
          </a:bodyPr>
          <a:lstStyle/>
          <a:p>
            <a:pPr algn="ctr"/>
            <a:endParaRPr lang="en-IN" dirty="0"/>
          </a:p>
        </p:txBody>
      </p:sp>
      <p:pic>
        <p:nvPicPr>
          <p:cNvPr id="12" name="Graphic 11" descr="Lightbulb with solid fill">
            <a:hlinkClick r:id="rId4" action="ppaction://hlinksldjump"/>
            <a:extLst>
              <a:ext uri="{FF2B5EF4-FFF2-40B4-BE49-F238E27FC236}">
                <a16:creationId xmlns:a16="http://schemas.microsoft.com/office/drawing/2014/main" id="{348DE242-B5E6-B32B-9750-BA8600D7443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96108" y="591933"/>
            <a:ext cx="904675" cy="888233"/>
          </a:xfrm>
          <a:prstGeom prst="rect">
            <a:avLst/>
          </a:prstGeom>
        </p:spPr>
      </p:pic>
      <p:sp>
        <p:nvSpPr>
          <p:cNvPr id="13" name="Graphic 6" descr="Airplane with solid fill">
            <a:hlinkClick r:id="rId7" action="ppaction://hlinksldjump"/>
            <a:extLst>
              <a:ext uri="{FF2B5EF4-FFF2-40B4-BE49-F238E27FC236}">
                <a16:creationId xmlns:a16="http://schemas.microsoft.com/office/drawing/2014/main" id="{A788C5FD-1252-23BB-24D4-FE69778BEBEA}"/>
              </a:ext>
            </a:extLst>
          </p:cNvPr>
          <p:cNvSpPr/>
          <p:nvPr/>
        </p:nvSpPr>
        <p:spPr>
          <a:xfrm>
            <a:off x="624148" y="2635879"/>
            <a:ext cx="648596" cy="649608"/>
          </a:xfrm>
          <a:custGeom>
            <a:avLst/>
            <a:gdLst>
              <a:gd name="connsiteX0" fmla="*/ 814725 w 814725"/>
              <a:gd name="connsiteY0" fmla="*/ 694913 h 958500"/>
              <a:gd name="connsiteX1" fmla="*/ 814725 w 814725"/>
              <a:gd name="connsiteY1" fmla="*/ 587081 h 958500"/>
              <a:gd name="connsiteX2" fmla="*/ 467269 w 814725"/>
              <a:gd name="connsiteY2" fmla="*/ 341466 h 958500"/>
              <a:gd name="connsiteX3" fmla="*/ 467269 w 814725"/>
              <a:gd name="connsiteY3" fmla="*/ 107831 h 958500"/>
              <a:gd name="connsiteX4" fmla="*/ 407363 w 814725"/>
              <a:gd name="connsiteY4" fmla="*/ 0 h 958500"/>
              <a:gd name="connsiteX5" fmla="*/ 347456 w 814725"/>
              <a:gd name="connsiteY5" fmla="*/ 107831 h 958500"/>
              <a:gd name="connsiteX6" fmla="*/ 347456 w 814725"/>
              <a:gd name="connsiteY6" fmla="*/ 341466 h 958500"/>
              <a:gd name="connsiteX7" fmla="*/ 0 w 814725"/>
              <a:gd name="connsiteY7" fmla="*/ 587081 h 958500"/>
              <a:gd name="connsiteX8" fmla="*/ 0 w 814725"/>
              <a:gd name="connsiteY8" fmla="*/ 694913 h 958500"/>
              <a:gd name="connsiteX9" fmla="*/ 347456 w 814725"/>
              <a:gd name="connsiteY9" fmla="*/ 521184 h 958500"/>
              <a:gd name="connsiteX10" fmla="*/ 347456 w 814725"/>
              <a:gd name="connsiteY10" fmla="*/ 782376 h 958500"/>
              <a:gd name="connsiteX11" fmla="*/ 227644 w 814725"/>
              <a:gd name="connsiteY11" fmla="*/ 886613 h 958500"/>
              <a:gd name="connsiteX12" fmla="*/ 227644 w 814725"/>
              <a:gd name="connsiteY12" fmla="*/ 958500 h 958500"/>
              <a:gd name="connsiteX13" fmla="*/ 407363 w 814725"/>
              <a:gd name="connsiteY13" fmla="*/ 886613 h 958500"/>
              <a:gd name="connsiteX14" fmla="*/ 587081 w 814725"/>
              <a:gd name="connsiteY14" fmla="*/ 958500 h 958500"/>
              <a:gd name="connsiteX15" fmla="*/ 587081 w 814725"/>
              <a:gd name="connsiteY15" fmla="*/ 886613 h 958500"/>
              <a:gd name="connsiteX16" fmla="*/ 467269 w 814725"/>
              <a:gd name="connsiteY16" fmla="*/ 782376 h 958500"/>
              <a:gd name="connsiteX17" fmla="*/ 467269 w 814725"/>
              <a:gd name="connsiteY17" fmla="*/ 521184 h 958500"/>
              <a:gd name="connsiteX18" fmla="*/ 814725 w 814725"/>
              <a:gd name="connsiteY18" fmla="*/ 694913 h 958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14725" h="958500">
                <a:moveTo>
                  <a:pt x="814725" y="694913"/>
                </a:moveTo>
                <a:lnTo>
                  <a:pt x="814725" y="587081"/>
                </a:lnTo>
                <a:lnTo>
                  <a:pt x="467269" y="341466"/>
                </a:lnTo>
                <a:lnTo>
                  <a:pt x="467269" y="107831"/>
                </a:lnTo>
                <a:cubicBezTo>
                  <a:pt x="467269" y="61104"/>
                  <a:pt x="443306" y="0"/>
                  <a:pt x="407363" y="0"/>
                </a:cubicBezTo>
                <a:cubicBezTo>
                  <a:pt x="372617" y="0"/>
                  <a:pt x="347456" y="61104"/>
                  <a:pt x="347456" y="107831"/>
                </a:cubicBezTo>
                <a:lnTo>
                  <a:pt x="347456" y="341466"/>
                </a:lnTo>
                <a:lnTo>
                  <a:pt x="0" y="587081"/>
                </a:lnTo>
                <a:lnTo>
                  <a:pt x="0" y="694913"/>
                </a:lnTo>
                <a:lnTo>
                  <a:pt x="347456" y="521184"/>
                </a:lnTo>
                <a:lnTo>
                  <a:pt x="347456" y="782376"/>
                </a:lnTo>
                <a:lnTo>
                  <a:pt x="227644" y="886613"/>
                </a:lnTo>
                <a:lnTo>
                  <a:pt x="227644" y="958500"/>
                </a:lnTo>
                <a:lnTo>
                  <a:pt x="407363" y="886613"/>
                </a:lnTo>
                <a:lnTo>
                  <a:pt x="587081" y="958500"/>
                </a:lnTo>
                <a:lnTo>
                  <a:pt x="587081" y="886613"/>
                </a:lnTo>
                <a:lnTo>
                  <a:pt x="467269" y="782376"/>
                </a:lnTo>
                <a:lnTo>
                  <a:pt x="467269" y="521184"/>
                </a:lnTo>
                <a:lnTo>
                  <a:pt x="814725" y="694913"/>
                </a:lnTo>
                <a:close/>
              </a:path>
            </a:pathLst>
          </a:custGeom>
          <a:noFill/>
          <a:ln w="11906" cap="flat">
            <a:noFill/>
            <a:prstDash val="solid"/>
            <a:miter/>
          </a:ln>
        </p:spPr>
        <p:txBody>
          <a:bodyPr rtlCol="0" anchor="ctr"/>
          <a:lstStyle/>
          <a:p>
            <a:endParaRPr lang="en-IN"/>
          </a:p>
        </p:txBody>
      </p:sp>
      <p:sp>
        <p:nvSpPr>
          <p:cNvPr id="14" name="Graphic 4" descr="Send with solid fill">
            <a:hlinkClick r:id="rId8" action="ppaction://hlinksldjump"/>
            <a:extLst>
              <a:ext uri="{FF2B5EF4-FFF2-40B4-BE49-F238E27FC236}">
                <a16:creationId xmlns:a16="http://schemas.microsoft.com/office/drawing/2014/main" id="{0241FE3C-529D-D8D9-F79E-6153BBF8B6FD}"/>
              </a:ext>
            </a:extLst>
          </p:cNvPr>
          <p:cNvSpPr/>
          <p:nvPr/>
        </p:nvSpPr>
        <p:spPr>
          <a:xfrm>
            <a:off x="562099" y="4708680"/>
            <a:ext cx="648595" cy="649608"/>
          </a:xfrm>
          <a:custGeom>
            <a:avLst/>
            <a:gdLst>
              <a:gd name="connsiteX0" fmla="*/ 795555 w 959881"/>
              <a:gd name="connsiteY0" fmla="*/ 746295 h 887393"/>
              <a:gd name="connsiteX1" fmla="*/ 579893 w 959881"/>
              <a:gd name="connsiteY1" fmla="*/ 672011 h 887393"/>
              <a:gd name="connsiteX2" fmla="*/ 578694 w 959881"/>
              <a:gd name="connsiteY2" fmla="*/ 672011 h 887393"/>
              <a:gd name="connsiteX3" fmla="*/ 492429 w 959881"/>
              <a:gd name="connsiteY3" fmla="*/ 642058 h 887393"/>
              <a:gd name="connsiteX4" fmla="*/ 896198 w 959881"/>
              <a:gd name="connsiteY4" fmla="*/ 108892 h 887393"/>
              <a:gd name="connsiteX5" fmla="*/ 795555 w 959881"/>
              <a:gd name="connsiteY5" fmla="*/ 746295 h 887393"/>
              <a:gd name="connsiteX6" fmla="*/ 525977 w 959881"/>
              <a:gd name="connsiteY6" fmla="*/ 705558 h 887393"/>
              <a:gd name="connsiteX7" fmla="*/ 446901 w 959881"/>
              <a:gd name="connsiteY7" fmla="*/ 784635 h 887393"/>
              <a:gd name="connsiteX8" fmla="*/ 468467 w 959881"/>
              <a:gd name="connsiteY8" fmla="*/ 686388 h 887393"/>
              <a:gd name="connsiteX9" fmla="*/ 525977 w 959881"/>
              <a:gd name="connsiteY9" fmla="*/ 705558 h 887393"/>
              <a:gd name="connsiteX10" fmla="*/ 525977 w 959881"/>
              <a:gd name="connsiteY10" fmla="*/ 705558 h 887393"/>
              <a:gd name="connsiteX11" fmla="*/ 430127 w 959881"/>
              <a:gd name="connsiteY11" fmla="*/ 644454 h 887393"/>
              <a:gd name="connsiteX12" fmla="*/ 425334 w 959881"/>
              <a:gd name="connsiteY12" fmla="*/ 654039 h 887393"/>
              <a:gd name="connsiteX13" fmla="*/ 421740 w 959881"/>
              <a:gd name="connsiteY13" fmla="*/ 669615 h 887393"/>
              <a:gd name="connsiteX14" fmla="*/ 397778 w 959881"/>
              <a:gd name="connsiteY14" fmla="*/ 778644 h 887393"/>
              <a:gd name="connsiteX15" fmla="*/ 340268 w 959881"/>
              <a:gd name="connsiteY15" fmla="*/ 610907 h 887393"/>
              <a:gd name="connsiteX16" fmla="*/ 788366 w 959881"/>
              <a:gd name="connsiteY16" fmla="*/ 179582 h 887393"/>
              <a:gd name="connsiteX17" fmla="*/ 444504 w 959881"/>
              <a:gd name="connsiteY17" fmla="*/ 626482 h 887393"/>
              <a:gd name="connsiteX18" fmla="*/ 430127 w 959881"/>
              <a:gd name="connsiteY18" fmla="*/ 644454 h 887393"/>
              <a:gd name="connsiteX19" fmla="*/ 83869 w 959881"/>
              <a:gd name="connsiteY19" fmla="*/ 503075 h 887393"/>
              <a:gd name="connsiteX20" fmla="*/ 785970 w 959881"/>
              <a:gd name="connsiteY20" fmla="*/ 129260 h 887393"/>
              <a:gd name="connsiteX21" fmla="*/ 305522 w 959881"/>
              <a:gd name="connsiteY21" fmla="*/ 578557 h 887393"/>
              <a:gd name="connsiteX22" fmla="*/ 83869 w 959881"/>
              <a:gd name="connsiteY22" fmla="*/ 503075 h 887393"/>
              <a:gd name="connsiteX23" fmla="*/ 948915 w 959881"/>
              <a:gd name="connsiteY23" fmla="*/ 4655 h 887393"/>
              <a:gd name="connsiteX24" fmla="*/ 922556 w 959881"/>
              <a:gd name="connsiteY24" fmla="*/ 3457 h 887393"/>
              <a:gd name="connsiteX25" fmla="*/ 13179 w 959881"/>
              <a:gd name="connsiteY25" fmla="*/ 486301 h 887393"/>
              <a:gd name="connsiteX26" fmla="*/ 0 w 959881"/>
              <a:gd name="connsiteY26" fmla="*/ 509066 h 887393"/>
              <a:gd name="connsiteX27" fmla="*/ 15576 w 959881"/>
              <a:gd name="connsiteY27" fmla="*/ 529434 h 887393"/>
              <a:gd name="connsiteX28" fmla="*/ 264786 w 959881"/>
              <a:gd name="connsiteY28" fmla="*/ 614501 h 887393"/>
              <a:gd name="connsiteX29" fmla="*/ 295937 w 959881"/>
              <a:gd name="connsiteY29" fmla="*/ 625284 h 887393"/>
              <a:gd name="connsiteX30" fmla="*/ 303126 w 959881"/>
              <a:gd name="connsiteY30" fmla="*/ 645652 h 887393"/>
              <a:gd name="connsiteX31" fmla="*/ 377409 w 959881"/>
              <a:gd name="connsiteY31" fmla="*/ 868503 h 887393"/>
              <a:gd name="connsiteX32" fmla="*/ 377409 w 959881"/>
              <a:gd name="connsiteY32" fmla="*/ 869702 h 887393"/>
              <a:gd name="connsiteX33" fmla="*/ 377409 w 959881"/>
              <a:gd name="connsiteY33" fmla="*/ 870900 h 887393"/>
              <a:gd name="connsiteX34" fmla="*/ 395381 w 959881"/>
              <a:gd name="connsiteY34" fmla="*/ 886475 h 887393"/>
              <a:gd name="connsiteX35" fmla="*/ 418146 w 959881"/>
              <a:gd name="connsiteY35" fmla="*/ 880485 h 887393"/>
              <a:gd name="connsiteX36" fmla="*/ 419344 w 959881"/>
              <a:gd name="connsiteY36" fmla="*/ 879287 h 887393"/>
              <a:gd name="connsiteX37" fmla="*/ 426532 w 959881"/>
              <a:gd name="connsiteY37" fmla="*/ 872098 h 887393"/>
              <a:gd name="connsiteX38" fmla="*/ 577496 w 959881"/>
              <a:gd name="connsiteY38" fmla="*/ 723530 h 887393"/>
              <a:gd name="connsiteX39" fmla="*/ 807536 w 959881"/>
              <a:gd name="connsiteY39" fmla="*/ 802607 h 887393"/>
              <a:gd name="connsiteX40" fmla="*/ 827904 w 959881"/>
              <a:gd name="connsiteY40" fmla="*/ 800210 h 887393"/>
              <a:gd name="connsiteX41" fmla="*/ 839886 w 959881"/>
              <a:gd name="connsiteY41" fmla="*/ 783437 h 887393"/>
              <a:gd name="connsiteX42" fmla="*/ 959698 w 959881"/>
              <a:gd name="connsiteY42" fmla="*/ 28618 h 887393"/>
              <a:gd name="connsiteX43" fmla="*/ 948915 w 959881"/>
              <a:gd name="connsiteY43" fmla="*/ 4655 h 887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959881" h="887393">
                <a:moveTo>
                  <a:pt x="795555" y="746295"/>
                </a:moveTo>
                <a:lnTo>
                  <a:pt x="579893" y="672011"/>
                </a:lnTo>
                <a:lnTo>
                  <a:pt x="578694" y="672011"/>
                </a:lnTo>
                <a:lnTo>
                  <a:pt x="492429" y="642058"/>
                </a:lnTo>
                <a:lnTo>
                  <a:pt x="896198" y="108892"/>
                </a:lnTo>
                <a:lnTo>
                  <a:pt x="795555" y="746295"/>
                </a:lnTo>
                <a:close/>
                <a:moveTo>
                  <a:pt x="525977" y="705558"/>
                </a:moveTo>
                <a:lnTo>
                  <a:pt x="446901" y="784635"/>
                </a:lnTo>
                <a:lnTo>
                  <a:pt x="468467" y="686388"/>
                </a:lnTo>
                <a:lnTo>
                  <a:pt x="525977" y="705558"/>
                </a:lnTo>
                <a:lnTo>
                  <a:pt x="525977" y="705558"/>
                </a:lnTo>
                <a:close/>
                <a:moveTo>
                  <a:pt x="430127" y="644454"/>
                </a:moveTo>
                <a:cubicBezTo>
                  <a:pt x="427731" y="646850"/>
                  <a:pt x="426532" y="650445"/>
                  <a:pt x="425334" y="654039"/>
                </a:cubicBezTo>
                <a:lnTo>
                  <a:pt x="421740" y="669615"/>
                </a:lnTo>
                <a:lnTo>
                  <a:pt x="397778" y="778644"/>
                </a:lnTo>
                <a:lnTo>
                  <a:pt x="340268" y="610907"/>
                </a:lnTo>
                <a:lnTo>
                  <a:pt x="788366" y="179582"/>
                </a:lnTo>
                <a:lnTo>
                  <a:pt x="444504" y="626482"/>
                </a:lnTo>
                <a:lnTo>
                  <a:pt x="430127" y="644454"/>
                </a:lnTo>
                <a:close/>
                <a:moveTo>
                  <a:pt x="83869" y="503075"/>
                </a:moveTo>
                <a:lnTo>
                  <a:pt x="785970" y="129260"/>
                </a:lnTo>
                <a:lnTo>
                  <a:pt x="305522" y="578557"/>
                </a:lnTo>
                <a:lnTo>
                  <a:pt x="83869" y="503075"/>
                </a:lnTo>
                <a:close/>
                <a:moveTo>
                  <a:pt x="948915" y="4655"/>
                </a:moveTo>
                <a:cubicBezTo>
                  <a:pt x="941726" y="-1335"/>
                  <a:pt x="930943" y="-1335"/>
                  <a:pt x="922556" y="3457"/>
                </a:cubicBezTo>
                <a:lnTo>
                  <a:pt x="13179" y="486301"/>
                </a:lnTo>
                <a:cubicBezTo>
                  <a:pt x="4792" y="491094"/>
                  <a:pt x="0" y="499481"/>
                  <a:pt x="0" y="509066"/>
                </a:cubicBezTo>
                <a:cubicBezTo>
                  <a:pt x="0" y="518651"/>
                  <a:pt x="7189" y="527038"/>
                  <a:pt x="15576" y="529434"/>
                </a:cubicBezTo>
                <a:lnTo>
                  <a:pt x="264786" y="614501"/>
                </a:lnTo>
                <a:lnTo>
                  <a:pt x="295937" y="625284"/>
                </a:lnTo>
                <a:lnTo>
                  <a:pt x="303126" y="645652"/>
                </a:lnTo>
                <a:lnTo>
                  <a:pt x="377409" y="868503"/>
                </a:lnTo>
                <a:lnTo>
                  <a:pt x="377409" y="869702"/>
                </a:lnTo>
                <a:lnTo>
                  <a:pt x="377409" y="870900"/>
                </a:lnTo>
                <a:cubicBezTo>
                  <a:pt x="379806" y="878088"/>
                  <a:pt x="386994" y="884079"/>
                  <a:pt x="395381" y="886475"/>
                </a:cubicBezTo>
                <a:cubicBezTo>
                  <a:pt x="403768" y="888871"/>
                  <a:pt x="412155" y="886475"/>
                  <a:pt x="418146" y="880485"/>
                </a:cubicBezTo>
                <a:lnTo>
                  <a:pt x="419344" y="879287"/>
                </a:lnTo>
                <a:lnTo>
                  <a:pt x="426532" y="872098"/>
                </a:lnTo>
                <a:lnTo>
                  <a:pt x="577496" y="723530"/>
                </a:lnTo>
                <a:lnTo>
                  <a:pt x="807536" y="802607"/>
                </a:lnTo>
                <a:cubicBezTo>
                  <a:pt x="814725" y="805003"/>
                  <a:pt x="821914" y="803805"/>
                  <a:pt x="827904" y="800210"/>
                </a:cubicBezTo>
                <a:cubicBezTo>
                  <a:pt x="833895" y="796616"/>
                  <a:pt x="838688" y="790625"/>
                  <a:pt x="839886" y="783437"/>
                </a:cubicBezTo>
                <a:lnTo>
                  <a:pt x="959698" y="28618"/>
                </a:lnTo>
                <a:cubicBezTo>
                  <a:pt x="960896" y="17835"/>
                  <a:pt x="956104" y="9448"/>
                  <a:pt x="948915" y="4655"/>
                </a:cubicBezTo>
                <a:close/>
              </a:path>
            </a:pathLst>
          </a:custGeom>
          <a:solidFill>
            <a:schemeClr val="tx1">
              <a:lumMod val="50000"/>
              <a:lumOff val="50000"/>
            </a:schemeClr>
          </a:solidFill>
          <a:ln w="11906" cap="flat">
            <a:noFill/>
            <a:prstDash val="solid"/>
            <a:miter/>
          </a:ln>
        </p:spPr>
        <p:txBody>
          <a:bodyPr rtlCol="0" anchor="ctr"/>
          <a:lstStyle/>
          <a:p>
            <a:endParaRPr lang="en-IN" dirty="0"/>
          </a:p>
        </p:txBody>
      </p:sp>
      <p:sp>
        <p:nvSpPr>
          <p:cNvPr id="15" name="TextBox 14">
            <a:extLst>
              <a:ext uri="{FF2B5EF4-FFF2-40B4-BE49-F238E27FC236}">
                <a16:creationId xmlns:a16="http://schemas.microsoft.com/office/drawing/2014/main" id="{DB5CDB9D-587A-E14F-17D8-1CF2D30693AB}"/>
              </a:ext>
            </a:extLst>
          </p:cNvPr>
          <p:cNvSpPr txBox="1"/>
          <p:nvPr/>
        </p:nvSpPr>
        <p:spPr>
          <a:xfrm>
            <a:off x="2735577" y="1107996"/>
            <a:ext cx="9123274" cy="1200329"/>
          </a:xfrm>
          <a:prstGeom prst="rect">
            <a:avLst/>
          </a:prstGeom>
          <a:noFill/>
        </p:spPr>
        <p:txBody>
          <a:bodyPr wrap="square" rtlCol="0">
            <a:spAutoFit/>
          </a:bodyPr>
          <a:lstStyle/>
          <a:p>
            <a:pPr marL="285750" indent="-285750">
              <a:buFont typeface="Arial" panose="020B0604020202020204" pitchFamily="34" charset="0"/>
              <a:buChar char="•"/>
            </a:pPr>
            <a:r>
              <a:rPr lang="en-IN" sz="3600" dirty="0">
                <a:solidFill>
                  <a:srgbClr val="C6D7FF"/>
                </a:solidFill>
                <a:latin typeface="Sunrise International Demo" panose="02000500000000000000" pitchFamily="50" charset="0"/>
              </a:rPr>
              <a:t>We will host the platform on online servers to make it accessible worldwide</a:t>
            </a:r>
            <a:r>
              <a:rPr lang="en-IN" dirty="0">
                <a:solidFill>
                  <a:srgbClr val="C6D7FF"/>
                </a:solidFill>
                <a:latin typeface="Sunrise International Demo" panose="02000500000000000000" pitchFamily="50" charset="0"/>
              </a:rPr>
              <a:t>.</a:t>
            </a:r>
          </a:p>
        </p:txBody>
      </p:sp>
      <p:sp>
        <p:nvSpPr>
          <p:cNvPr id="16" name="TextBox 15">
            <a:extLst>
              <a:ext uri="{FF2B5EF4-FFF2-40B4-BE49-F238E27FC236}">
                <a16:creationId xmlns:a16="http://schemas.microsoft.com/office/drawing/2014/main" id="{278972B1-1612-8303-A9BD-AF7D5C5830B0}"/>
              </a:ext>
            </a:extLst>
          </p:cNvPr>
          <p:cNvSpPr txBox="1"/>
          <p:nvPr/>
        </p:nvSpPr>
        <p:spPr>
          <a:xfrm>
            <a:off x="2735578" y="2687469"/>
            <a:ext cx="9123273" cy="1200329"/>
          </a:xfrm>
          <a:prstGeom prst="rect">
            <a:avLst/>
          </a:prstGeom>
          <a:noFill/>
        </p:spPr>
        <p:txBody>
          <a:bodyPr wrap="square" rtlCol="0" anchor="t">
            <a:spAutoFit/>
          </a:bodyPr>
          <a:lstStyle/>
          <a:p>
            <a:pPr marL="571500" indent="-571500">
              <a:buFont typeface="Arial" panose="020B0604020202020204" pitchFamily="34" charset="0"/>
              <a:buChar char="•"/>
            </a:pPr>
            <a:r>
              <a:rPr lang="en-IN" sz="3600" dirty="0">
                <a:solidFill>
                  <a:srgbClr val="C6D7FF"/>
                </a:solidFill>
                <a:latin typeface="Sunrise International Demo" panose="02000500000000000000" pitchFamily="50" charset="0"/>
              </a:rPr>
              <a:t>Integrate multiple load balancers to distribute the loads of the system .</a:t>
            </a:r>
          </a:p>
        </p:txBody>
      </p:sp>
      <p:sp>
        <p:nvSpPr>
          <p:cNvPr id="17" name="TextBox 16">
            <a:extLst>
              <a:ext uri="{FF2B5EF4-FFF2-40B4-BE49-F238E27FC236}">
                <a16:creationId xmlns:a16="http://schemas.microsoft.com/office/drawing/2014/main" id="{5F7FBABB-8A6B-D2B4-0ED7-BD749EC06B3C}"/>
              </a:ext>
            </a:extLst>
          </p:cNvPr>
          <p:cNvSpPr txBox="1"/>
          <p:nvPr/>
        </p:nvSpPr>
        <p:spPr>
          <a:xfrm>
            <a:off x="2710070" y="4156321"/>
            <a:ext cx="9041295" cy="1754326"/>
          </a:xfrm>
          <a:prstGeom prst="rect">
            <a:avLst/>
          </a:prstGeom>
          <a:noFill/>
        </p:spPr>
        <p:txBody>
          <a:bodyPr wrap="square" rtlCol="0">
            <a:spAutoFit/>
          </a:bodyPr>
          <a:lstStyle/>
          <a:p>
            <a:pPr marL="571500" indent="-571500">
              <a:buFont typeface="Arial" panose="020B0604020202020204" pitchFamily="34" charset="0"/>
              <a:buChar char="•"/>
            </a:pPr>
            <a:r>
              <a:rPr lang="en-IN" sz="3600" dirty="0">
                <a:solidFill>
                  <a:srgbClr val="C6D7FF"/>
                </a:solidFill>
                <a:latin typeface="Sunrise International Demo" panose="02000500000000000000" pitchFamily="50" charset="0"/>
              </a:rPr>
              <a:t>Implement the backup mechanism for taking backup of code base and data base on regular basis on different servers.</a:t>
            </a:r>
          </a:p>
        </p:txBody>
      </p:sp>
      <p:sp>
        <p:nvSpPr>
          <p:cNvPr id="18" name="TextBox 17">
            <a:extLst>
              <a:ext uri="{FF2B5EF4-FFF2-40B4-BE49-F238E27FC236}">
                <a16:creationId xmlns:a16="http://schemas.microsoft.com/office/drawing/2014/main" id="{57E2CCCF-7B09-600D-F87E-A01A57AC2A5C}"/>
              </a:ext>
            </a:extLst>
          </p:cNvPr>
          <p:cNvSpPr txBox="1"/>
          <p:nvPr/>
        </p:nvSpPr>
        <p:spPr>
          <a:xfrm>
            <a:off x="2710070" y="-69787"/>
            <a:ext cx="7201520" cy="1323439"/>
          </a:xfrm>
          <a:prstGeom prst="rect">
            <a:avLst/>
          </a:prstGeom>
          <a:noFill/>
        </p:spPr>
        <p:txBody>
          <a:bodyPr wrap="square" rtlCol="0">
            <a:spAutoFit/>
          </a:bodyPr>
          <a:lstStyle/>
          <a:p>
            <a:r>
              <a:rPr lang="en-IN" sz="8000" dirty="0">
                <a:latin typeface="ADVENTURE AWAIT" pitchFamily="50" charset="0"/>
              </a:rPr>
              <a:t>Future Scope </a:t>
            </a:r>
          </a:p>
        </p:txBody>
      </p:sp>
    </p:spTree>
    <p:extLst>
      <p:ext uri="{BB962C8B-B14F-4D97-AF65-F5344CB8AC3E}">
        <p14:creationId xmlns:p14="http://schemas.microsoft.com/office/powerpoint/2010/main" val="38765687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5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725E">
            <a:alpha val="87000"/>
          </a:srgbClr>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3F52144F-FABC-7648-6782-95505B9842A5}"/>
              </a:ext>
            </a:extLst>
          </p:cNvPr>
          <p:cNvGrpSpPr/>
          <p:nvPr/>
        </p:nvGrpSpPr>
        <p:grpSpPr>
          <a:xfrm>
            <a:off x="1374997" y="4557652"/>
            <a:ext cx="1043795" cy="951663"/>
            <a:chOff x="-1387209" y="4256154"/>
            <a:chExt cx="1043795" cy="951663"/>
          </a:xfrm>
        </p:grpSpPr>
        <p:sp>
          <p:nvSpPr>
            <p:cNvPr id="3" name="Flowchart: Connector 2">
              <a:extLst>
                <a:ext uri="{FF2B5EF4-FFF2-40B4-BE49-F238E27FC236}">
                  <a16:creationId xmlns:a16="http://schemas.microsoft.com/office/drawing/2014/main" id="{6B6E45C3-A237-D369-B595-B61844BFE67A}"/>
                </a:ext>
              </a:extLst>
            </p:cNvPr>
            <p:cNvSpPr/>
            <p:nvPr/>
          </p:nvSpPr>
          <p:spPr>
            <a:xfrm>
              <a:off x="-1387209" y="4256154"/>
              <a:ext cx="1043795" cy="951663"/>
            </a:xfrm>
            <a:prstGeom prst="flowChartConnector">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dirty="0"/>
            </a:p>
          </p:txBody>
        </p:sp>
        <p:sp>
          <p:nvSpPr>
            <p:cNvPr id="4" name="Graphic 4" descr="Send with solid fill">
              <a:extLst>
                <a:ext uri="{FF2B5EF4-FFF2-40B4-BE49-F238E27FC236}">
                  <a16:creationId xmlns:a16="http://schemas.microsoft.com/office/drawing/2014/main" id="{37EE9637-BE23-99D4-4620-E0B4C55B2FBB}"/>
                </a:ext>
              </a:extLst>
            </p:cNvPr>
            <p:cNvSpPr/>
            <p:nvPr/>
          </p:nvSpPr>
          <p:spPr>
            <a:xfrm>
              <a:off x="-1206467" y="4410301"/>
              <a:ext cx="682308" cy="643368"/>
            </a:xfrm>
            <a:custGeom>
              <a:avLst/>
              <a:gdLst>
                <a:gd name="connsiteX0" fmla="*/ 795555 w 959881"/>
                <a:gd name="connsiteY0" fmla="*/ 746295 h 887393"/>
                <a:gd name="connsiteX1" fmla="*/ 579893 w 959881"/>
                <a:gd name="connsiteY1" fmla="*/ 672011 h 887393"/>
                <a:gd name="connsiteX2" fmla="*/ 578694 w 959881"/>
                <a:gd name="connsiteY2" fmla="*/ 672011 h 887393"/>
                <a:gd name="connsiteX3" fmla="*/ 492429 w 959881"/>
                <a:gd name="connsiteY3" fmla="*/ 642058 h 887393"/>
                <a:gd name="connsiteX4" fmla="*/ 896198 w 959881"/>
                <a:gd name="connsiteY4" fmla="*/ 108892 h 887393"/>
                <a:gd name="connsiteX5" fmla="*/ 795555 w 959881"/>
                <a:gd name="connsiteY5" fmla="*/ 746295 h 887393"/>
                <a:gd name="connsiteX6" fmla="*/ 525977 w 959881"/>
                <a:gd name="connsiteY6" fmla="*/ 705558 h 887393"/>
                <a:gd name="connsiteX7" fmla="*/ 446901 w 959881"/>
                <a:gd name="connsiteY7" fmla="*/ 784635 h 887393"/>
                <a:gd name="connsiteX8" fmla="*/ 468467 w 959881"/>
                <a:gd name="connsiteY8" fmla="*/ 686388 h 887393"/>
                <a:gd name="connsiteX9" fmla="*/ 525977 w 959881"/>
                <a:gd name="connsiteY9" fmla="*/ 705558 h 887393"/>
                <a:gd name="connsiteX10" fmla="*/ 525977 w 959881"/>
                <a:gd name="connsiteY10" fmla="*/ 705558 h 887393"/>
                <a:gd name="connsiteX11" fmla="*/ 430127 w 959881"/>
                <a:gd name="connsiteY11" fmla="*/ 644454 h 887393"/>
                <a:gd name="connsiteX12" fmla="*/ 425334 w 959881"/>
                <a:gd name="connsiteY12" fmla="*/ 654039 h 887393"/>
                <a:gd name="connsiteX13" fmla="*/ 421740 w 959881"/>
                <a:gd name="connsiteY13" fmla="*/ 669615 h 887393"/>
                <a:gd name="connsiteX14" fmla="*/ 397778 w 959881"/>
                <a:gd name="connsiteY14" fmla="*/ 778644 h 887393"/>
                <a:gd name="connsiteX15" fmla="*/ 340268 w 959881"/>
                <a:gd name="connsiteY15" fmla="*/ 610907 h 887393"/>
                <a:gd name="connsiteX16" fmla="*/ 788366 w 959881"/>
                <a:gd name="connsiteY16" fmla="*/ 179582 h 887393"/>
                <a:gd name="connsiteX17" fmla="*/ 444504 w 959881"/>
                <a:gd name="connsiteY17" fmla="*/ 626482 h 887393"/>
                <a:gd name="connsiteX18" fmla="*/ 430127 w 959881"/>
                <a:gd name="connsiteY18" fmla="*/ 644454 h 887393"/>
                <a:gd name="connsiteX19" fmla="*/ 83869 w 959881"/>
                <a:gd name="connsiteY19" fmla="*/ 503075 h 887393"/>
                <a:gd name="connsiteX20" fmla="*/ 785970 w 959881"/>
                <a:gd name="connsiteY20" fmla="*/ 129260 h 887393"/>
                <a:gd name="connsiteX21" fmla="*/ 305522 w 959881"/>
                <a:gd name="connsiteY21" fmla="*/ 578557 h 887393"/>
                <a:gd name="connsiteX22" fmla="*/ 83869 w 959881"/>
                <a:gd name="connsiteY22" fmla="*/ 503075 h 887393"/>
                <a:gd name="connsiteX23" fmla="*/ 948915 w 959881"/>
                <a:gd name="connsiteY23" fmla="*/ 4655 h 887393"/>
                <a:gd name="connsiteX24" fmla="*/ 922556 w 959881"/>
                <a:gd name="connsiteY24" fmla="*/ 3457 h 887393"/>
                <a:gd name="connsiteX25" fmla="*/ 13179 w 959881"/>
                <a:gd name="connsiteY25" fmla="*/ 486301 h 887393"/>
                <a:gd name="connsiteX26" fmla="*/ 0 w 959881"/>
                <a:gd name="connsiteY26" fmla="*/ 509066 h 887393"/>
                <a:gd name="connsiteX27" fmla="*/ 15576 w 959881"/>
                <a:gd name="connsiteY27" fmla="*/ 529434 h 887393"/>
                <a:gd name="connsiteX28" fmla="*/ 264786 w 959881"/>
                <a:gd name="connsiteY28" fmla="*/ 614501 h 887393"/>
                <a:gd name="connsiteX29" fmla="*/ 295937 w 959881"/>
                <a:gd name="connsiteY29" fmla="*/ 625284 h 887393"/>
                <a:gd name="connsiteX30" fmla="*/ 303126 w 959881"/>
                <a:gd name="connsiteY30" fmla="*/ 645652 h 887393"/>
                <a:gd name="connsiteX31" fmla="*/ 377409 w 959881"/>
                <a:gd name="connsiteY31" fmla="*/ 868503 h 887393"/>
                <a:gd name="connsiteX32" fmla="*/ 377409 w 959881"/>
                <a:gd name="connsiteY32" fmla="*/ 869702 h 887393"/>
                <a:gd name="connsiteX33" fmla="*/ 377409 w 959881"/>
                <a:gd name="connsiteY33" fmla="*/ 870900 h 887393"/>
                <a:gd name="connsiteX34" fmla="*/ 395381 w 959881"/>
                <a:gd name="connsiteY34" fmla="*/ 886475 h 887393"/>
                <a:gd name="connsiteX35" fmla="*/ 418146 w 959881"/>
                <a:gd name="connsiteY35" fmla="*/ 880485 h 887393"/>
                <a:gd name="connsiteX36" fmla="*/ 419344 w 959881"/>
                <a:gd name="connsiteY36" fmla="*/ 879287 h 887393"/>
                <a:gd name="connsiteX37" fmla="*/ 426532 w 959881"/>
                <a:gd name="connsiteY37" fmla="*/ 872098 h 887393"/>
                <a:gd name="connsiteX38" fmla="*/ 577496 w 959881"/>
                <a:gd name="connsiteY38" fmla="*/ 723530 h 887393"/>
                <a:gd name="connsiteX39" fmla="*/ 807536 w 959881"/>
                <a:gd name="connsiteY39" fmla="*/ 802607 h 887393"/>
                <a:gd name="connsiteX40" fmla="*/ 827904 w 959881"/>
                <a:gd name="connsiteY40" fmla="*/ 800210 h 887393"/>
                <a:gd name="connsiteX41" fmla="*/ 839886 w 959881"/>
                <a:gd name="connsiteY41" fmla="*/ 783437 h 887393"/>
                <a:gd name="connsiteX42" fmla="*/ 959698 w 959881"/>
                <a:gd name="connsiteY42" fmla="*/ 28618 h 887393"/>
                <a:gd name="connsiteX43" fmla="*/ 948915 w 959881"/>
                <a:gd name="connsiteY43" fmla="*/ 4655 h 887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959881" h="887393">
                  <a:moveTo>
                    <a:pt x="795555" y="746295"/>
                  </a:moveTo>
                  <a:lnTo>
                    <a:pt x="579893" y="672011"/>
                  </a:lnTo>
                  <a:lnTo>
                    <a:pt x="578694" y="672011"/>
                  </a:lnTo>
                  <a:lnTo>
                    <a:pt x="492429" y="642058"/>
                  </a:lnTo>
                  <a:lnTo>
                    <a:pt x="896198" y="108892"/>
                  </a:lnTo>
                  <a:lnTo>
                    <a:pt x="795555" y="746295"/>
                  </a:lnTo>
                  <a:close/>
                  <a:moveTo>
                    <a:pt x="525977" y="705558"/>
                  </a:moveTo>
                  <a:lnTo>
                    <a:pt x="446901" y="784635"/>
                  </a:lnTo>
                  <a:lnTo>
                    <a:pt x="468467" y="686388"/>
                  </a:lnTo>
                  <a:lnTo>
                    <a:pt x="525977" y="705558"/>
                  </a:lnTo>
                  <a:lnTo>
                    <a:pt x="525977" y="705558"/>
                  </a:lnTo>
                  <a:close/>
                  <a:moveTo>
                    <a:pt x="430127" y="644454"/>
                  </a:moveTo>
                  <a:cubicBezTo>
                    <a:pt x="427731" y="646850"/>
                    <a:pt x="426532" y="650445"/>
                    <a:pt x="425334" y="654039"/>
                  </a:cubicBezTo>
                  <a:lnTo>
                    <a:pt x="421740" y="669615"/>
                  </a:lnTo>
                  <a:lnTo>
                    <a:pt x="397778" y="778644"/>
                  </a:lnTo>
                  <a:lnTo>
                    <a:pt x="340268" y="610907"/>
                  </a:lnTo>
                  <a:lnTo>
                    <a:pt x="788366" y="179582"/>
                  </a:lnTo>
                  <a:lnTo>
                    <a:pt x="444504" y="626482"/>
                  </a:lnTo>
                  <a:lnTo>
                    <a:pt x="430127" y="644454"/>
                  </a:lnTo>
                  <a:close/>
                  <a:moveTo>
                    <a:pt x="83869" y="503075"/>
                  </a:moveTo>
                  <a:lnTo>
                    <a:pt x="785970" y="129260"/>
                  </a:lnTo>
                  <a:lnTo>
                    <a:pt x="305522" y="578557"/>
                  </a:lnTo>
                  <a:lnTo>
                    <a:pt x="83869" y="503075"/>
                  </a:lnTo>
                  <a:close/>
                  <a:moveTo>
                    <a:pt x="948915" y="4655"/>
                  </a:moveTo>
                  <a:cubicBezTo>
                    <a:pt x="941726" y="-1335"/>
                    <a:pt x="930943" y="-1335"/>
                    <a:pt x="922556" y="3457"/>
                  </a:cubicBezTo>
                  <a:lnTo>
                    <a:pt x="13179" y="486301"/>
                  </a:lnTo>
                  <a:cubicBezTo>
                    <a:pt x="4792" y="491094"/>
                    <a:pt x="0" y="499481"/>
                    <a:pt x="0" y="509066"/>
                  </a:cubicBezTo>
                  <a:cubicBezTo>
                    <a:pt x="0" y="518651"/>
                    <a:pt x="7189" y="527038"/>
                    <a:pt x="15576" y="529434"/>
                  </a:cubicBezTo>
                  <a:lnTo>
                    <a:pt x="264786" y="614501"/>
                  </a:lnTo>
                  <a:lnTo>
                    <a:pt x="295937" y="625284"/>
                  </a:lnTo>
                  <a:lnTo>
                    <a:pt x="303126" y="645652"/>
                  </a:lnTo>
                  <a:lnTo>
                    <a:pt x="377409" y="868503"/>
                  </a:lnTo>
                  <a:lnTo>
                    <a:pt x="377409" y="869702"/>
                  </a:lnTo>
                  <a:lnTo>
                    <a:pt x="377409" y="870900"/>
                  </a:lnTo>
                  <a:cubicBezTo>
                    <a:pt x="379806" y="878088"/>
                    <a:pt x="386994" y="884079"/>
                    <a:pt x="395381" y="886475"/>
                  </a:cubicBezTo>
                  <a:cubicBezTo>
                    <a:pt x="403768" y="888871"/>
                    <a:pt x="412155" y="886475"/>
                    <a:pt x="418146" y="880485"/>
                  </a:cubicBezTo>
                  <a:lnTo>
                    <a:pt x="419344" y="879287"/>
                  </a:lnTo>
                  <a:lnTo>
                    <a:pt x="426532" y="872098"/>
                  </a:lnTo>
                  <a:lnTo>
                    <a:pt x="577496" y="723530"/>
                  </a:lnTo>
                  <a:lnTo>
                    <a:pt x="807536" y="802607"/>
                  </a:lnTo>
                  <a:cubicBezTo>
                    <a:pt x="814725" y="805003"/>
                    <a:pt x="821914" y="803805"/>
                    <a:pt x="827904" y="800210"/>
                  </a:cubicBezTo>
                  <a:cubicBezTo>
                    <a:pt x="833895" y="796616"/>
                    <a:pt x="838688" y="790625"/>
                    <a:pt x="839886" y="783437"/>
                  </a:cubicBezTo>
                  <a:lnTo>
                    <a:pt x="959698" y="28618"/>
                  </a:lnTo>
                  <a:cubicBezTo>
                    <a:pt x="960896" y="17835"/>
                    <a:pt x="956104" y="9448"/>
                    <a:pt x="948915" y="4655"/>
                  </a:cubicBezTo>
                  <a:close/>
                </a:path>
              </a:pathLst>
            </a:custGeom>
            <a:solidFill>
              <a:srgbClr val="000000"/>
            </a:solidFill>
            <a:ln w="11906" cap="flat">
              <a:noFill/>
              <a:prstDash val="solid"/>
              <a:miter/>
            </a:ln>
          </p:spPr>
          <p:txBody>
            <a:bodyPr rtlCol="0" anchor="ctr"/>
            <a:lstStyle/>
            <a:p>
              <a:endParaRPr lang="en-IN" dirty="0"/>
            </a:p>
          </p:txBody>
        </p:sp>
      </p:grpSp>
      <p:grpSp>
        <p:nvGrpSpPr>
          <p:cNvPr id="5" name="Group 4">
            <a:extLst>
              <a:ext uri="{FF2B5EF4-FFF2-40B4-BE49-F238E27FC236}">
                <a16:creationId xmlns:a16="http://schemas.microsoft.com/office/drawing/2014/main" id="{0521E7A1-A29E-1975-9D5A-17DA705F72A3}"/>
              </a:ext>
            </a:extLst>
          </p:cNvPr>
          <p:cNvGrpSpPr/>
          <p:nvPr/>
        </p:nvGrpSpPr>
        <p:grpSpPr>
          <a:xfrm>
            <a:off x="-1387211" y="2404740"/>
            <a:ext cx="1043795" cy="951663"/>
            <a:chOff x="-1398311" y="2357410"/>
            <a:chExt cx="1043795" cy="951663"/>
          </a:xfrm>
        </p:grpSpPr>
        <p:sp>
          <p:nvSpPr>
            <p:cNvPr id="6" name="Flowchart: Connector 5">
              <a:extLst>
                <a:ext uri="{FF2B5EF4-FFF2-40B4-BE49-F238E27FC236}">
                  <a16:creationId xmlns:a16="http://schemas.microsoft.com/office/drawing/2014/main" id="{17663613-9857-71CE-1216-8E2C42D9E613}"/>
                </a:ext>
              </a:extLst>
            </p:cNvPr>
            <p:cNvSpPr/>
            <p:nvPr/>
          </p:nvSpPr>
          <p:spPr>
            <a:xfrm>
              <a:off x="-1398311" y="2357410"/>
              <a:ext cx="1043795" cy="951663"/>
            </a:xfrm>
            <a:prstGeom prst="flowChartConnector">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7" name="Graphic 6" descr="Airplane with solid fill">
              <a:extLst>
                <a:ext uri="{FF2B5EF4-FFF2-40B4-BE49-F238E27FC236}">
                  <a16:creationId xmlns:a16="http://schemas.microsoft.com/office/drawing/2014/main" id="{C788C939-6077-1A4B-B27B-55D7FE51495E}"/>
                </a:ext>
              </a:extLst>
            </p:cNvPr>
            <p:cNvSpPr/>
            <p:nvPr/>
          </p:nvSpPr>
          <p:spPr>
            <a:xfrm>
              <a:off x="-1214245" y="2511557"/>
              <a:ext cx="682309" cy="643368"/>
            </a:xfrm>
            <a:custGeom>
              <a:avLst/>
              <a:gdLst>
                <a:gd name="connsiteX0" fmla="*/ 814725 w 814725"/>
                <a:gd name="connsiteY0" fmla="*/ 694913 h 958500"/>
                <a:gd name="connsiteX1" fmla="*/ 814725 w 814725"/>
                <a:gd name="connsiteY1" fmla="*/ 587081 h 958500"/>
                <a:gd name="connsiteX2" fmla="*/ 467269 w 814725"/>
                <a:gd name="connsiteY2" fmla="*/ 341466 h 958500"/>
                <a:gd name="connsiteX3" fmla="*/ 467269 w 814725"/>
                <a:gd name="connsiteY3" fmla="*/ 107831 h 958500"/>
                <a:gd name="connsiteX4" fmla="*/ 407363 w 814725"/>
                <a:gd name="connsiteY4" fmla="*/ 0 h 958500"/>
                <a:gd name="connsiteX5" fmla="*/ 347456 w 814725"/>
                <a:gd name="connsiteY5" fmla="*/ 107831 h 958500"/>
                <a:gd name="connsiteX6" fmla="*/ 347456 w 814725"/>
                <a:gd name="connsiteY6" fmla="*/ 341466 h 958500"/>
                <a:gd name="connsiteX7" fmla="*/ 0 w 814725"/>
                <a:gd name="connsiteY7" fmla="*/ 587081 h 958500"/>
                <a:gd name="connsiteX8" fmla="*/ 0 w 814725"/>
                <a:gd name="connsiteY8" fmla="*/ 694913 h 958500"/>
                <a:gd name="connsiteX9" fmla="*/ 347456 w 814725"/>
                <a:gd name="connsiteY9" fmla="*/ 521184 h 958500"/>
                <a:gd name="connsiteX10" fmla="*/ 347456 w 814725"/>
                <a:gd name="connsiteY10" fmla="*/ 782376 h 958500"/>
                <a:gd name="connsiteX11" fmla="*/ 227644 w 814725"/>
                <a:gd name="connsiteY11" fmla="*/ 886613 h 958500"/>
                <a:gd name="connsiteX12" fmla="*/ 227644 w 814725"/>
                <a:gd name="connsiteY12" fmla="*/ 958500 h 958500"/>
                <a:gd name="connsiteX13" fmla="*/ 407363 w 814725"/>
                <a:gd name="connsiteY13" fmla="*/ 886613 h 958500"/>
                <a:gd name="connsiteX14" fmla="*/ 587081 w 814725"/>
                <a:gd name="connsiteY14" fmla="*/ 958500 h 958500"/>
                <a:gd name="connsiteX15" fmla="*/ 587081 w 814725"/>
                <a:gd name="connsiteY15" fmla="*/ 886613 h 958500"/>
                <a:gd name="connsiteX16" fmla="*/ 467269 w 814725"/>
                <a:gd name="connsiteY16" fmla="*/ 782376 h 958500"/>
                <a:gd name="connsiteX17" fmla="*/ 467269 w 814725"/>
                <a:gd name="connsiteY17" fmla="*/ 521184 h 958500"/>
                <a:gd name="connsiteX18" fmla="*/ 814725 w 814725"/>
                <a:gd name="connsiteY18" fmla="*/ 694913 h 958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14725" h="958500">
                  <a:moveTo>
                    <a:pt x="814725" y="694913"/>
                  </a:moveTo>
                  <a:lnTo>
                    <a:pt x="814725" y="587081"/>
                  </a:lnTo>
                  <a:lnTo>
                    <a:pt x="467269" y="341466"/>
                  </a:lnTo>
                  <a:lnTo>
                    <a:pt x="467269" y="107831"/>
                  </a:lnTo>
                  <a:cubicBezTo>
                    <a:pt x="467269" y="61104"/>
                    <a:pt x="443306" y="0"/>
                    <a:pt x="407363" y="0"/>
                  </a:cubicBezTo>
                  <a:cubicBezTo>
                    <a:pt x="372617" y="0"/>
                    <a:pt x="347456" y="61104"/>
                    <a:pt x="347456" y="107831"/>
                  </a:cubicBezTo>
                  <a:lnTo>
                    <a:pt x="347456" y="341466"/>
                  </a:lnTo>
                  <a:lnTo>
                    <a:pt x="0" y="587081"/>
                  </a:lnTo>
                  <a:lnTo>
                    <a:pt x="0" y="694913"/>
                  </a:lnTo>
                  <a:lnTo>
                    <a:pt x="347456" y="521184"/>
                  </a:lnTo>
                  <a:lnTo>
                    <a:pt x="347456" y="782376"/>
                  </a:lnTo>
                  <a:lnTo>
                    <a:pt x="227644" y="886613"/>
                  </a:lnTo>
                  <a:lnTo>
                    <a:pt x="227644" y="958500"/>
                  </a:lnTo>
                  <a:lnTo>
                    <a:pt x="407363" y="886613"/>
                  </a:lnTo>
                  <a:lnTo>
                    <a:pt x="587081" y="958500"/>
                  </a:lnTo>
                  <a:lnTo>
                    <a:pt x="587081" y="886613"/>
                  </a:lnTo>
                  <a:lnTo>
                    <a:pt x="467269" y="782376"/>
                  </a:lnTo>
                  <a:lnTo>
                    <a:pt x="467269" y="521184"/>
                  </a:lnTo>
                  <a:lnTo>
                    <a:pt x="814725" y="694913"/>
                  </a:lnTo>
                  <a:close/>
                </a:path>
              </a:pathLst>
            </a:custGeom>
            <a:solidFill>
              <a:srgbClr val="000000"/>
            </a:solidFill>
            <a:ln w="11906" cap="flat">
              <a:noFill/>
              <a:prstDash val="solid"/>
              <a:miter/>
            </a:ln>
          </p:spPr>
          <p:txBody>
            <a:bodyPr rtlCol="0" anchor="ctr"/>
            <a:lstStyle/>
            <a:p>
              <a:endParaRPr lang="en-IN"/>
            </a:p>
          </p:txBody>
        </p:sp>
      </p:grpSp>
      <p:grpSp>
        <p:nvGrpSpPr>
          <p:cNvPr id="8" name="Group 7">
            <a:extLst>
              <a:ext uri="{FF2B5EF4-FFF2-40B4-BE49-F238E27FC236}">
                <a16:creationId xmlns:a16="http://schemas.microsoft.com/office/drawing/2014/main" id="{A7B1E1A0-69D3-E133-692F-2186564EABE5}"/>
              </a:ext>
            </a:extLst>
          </p:cNvPr>
          <p:cNvGrpSpPr/>
          <p:nvPr/>
        </p:nvGrpSpPr>
        <p:grpSpPr>
          <a:xfrm>
            <a:off x="-1420457" y="433479"/>
            <a:ext cx="1088021" cy="1071510"/>
            <a:chOff x="5551989" y="529175"/>
            <a:chExt cx="1088021" cy="1071510"/>
          </a:xfrm>
        </p:grpSpPr>
        <p:sp>
          <p:nvSpPr>
            <p:cNvPr id="9" name="Flowchart: Connector 8">
              <a:extLst>
                <a:ext uri="{FF2B5EF4-FFF2-40B4-BE49-F238E27FC236}">
                  <a16:creationId xmlns:a16="http://schemas.microsoft.com/office/drawing/2014/main" id="{AF3C9986-89D0-4164-5B3E-9ABFAEAF6A95}"/>
                </a:ext>
              </a:extLst>
            </p:cNvPr>
            <p:cNvSpPr/>
            <p:nvPr/>
          </p:nvSpPr>
          <p:spPr>
            <a:xfrm>
              <a:off x="5551989" y="529175"/>
              <a:ext cx="1088021" cy="1071510"/>
            </a:xfrm>
            <a:prstGeom prst="flowChartConnecto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0" name="Graphic 9" descr="Lightbulb with solid fill">
              <a:extLst>
                <a:ext uri="{FF2B5EF4-FFF2-40B4-BE49-F238E27FC236}">
                  <a16:creationId xmlns:a16="http://schemas.microsoft.com/office/drawing/2014/main" id="{1522F7C1-AC2B-FCE4-26EA-D0F80829EE2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643661" y="599544"/>
              <a:ext cx="904675" cy="904675"/>
            </a:xfrm>
            <a:prstGeom prst="rect">
              <a:avLst/>
            </a:prstGeom>
          </p:spPr>
        </p:pic>
      </p:grpSp>
      <p:sp>
        <p:nvSpPr>
          <p:cNvPr id="11" name="Freeform: Shape 10">
            <a:extLst>
              <a:ext uri="{FF2B5EF4-FFF2-40B4-BE49-F238E27FC236}">
                <a16:creationId xmlns:a16="http://schemas.microsoft.com/office/drawing/2014/main" id="{38259AE4-0AF3-0632-9A2E-4A9641DC467A}"/>
              </a:ext>
            </a:extLst>
          </p:cNvPr>
          <p:cNvSpPr/>
          <p:nvPr/>
        </p:nvSpPr>
        <p:spPr>
          <a:xfrm rot="10800000">
            <a:off x="-62051" y="-7216433"/>
            <a:ext cx="1896894" cy="25143199"/>
          </a:xfrm>
          <a:custGeom>
            <a:avLst/>
            <a:gdLst>
              <a:gd name="connsiteX0" fmla="*/ 15884 w 1896894"/>
              <a:gd name="connsiteY0" fmla="*/ 13967240 h 25143199"/>
              <a:gd name="connsiteX1" fmla="*/ 725218 w 1896894"/>
              <a:gd name="connsiteY1" fmla="*/ 12836778 h 25143199"/>
              <a:gd name="connsiteX2" fmla="*/ 15884 w 1896894"/>
              <a:gd name="connsiteY2" fmla="*/ 11706316 h 25143199"/>
              <a:gd name="connsiteX3" fmla="*/ 0 w 1896894"/>
              <a:gd name="connsiteY3" fmla="*/ 25143199 h 25143199"/>
              <a:gd name="connsiteX4" fmla="*/ 0 w 1896894"/>
              <a:gd name="connsiteY4" fmla="*/ 0 h 25143199"/>
              <a:gd name="connsiteX5" fmla="*/ 1896894 w 1896894"/>
              <a:gd name="connsiteY5" fmla="*/ 0 h 25143199"/>
              <a:gd name="connsiteX6" fmla="*/ 1896894 w 1896894"/>
              <a:gd name="connsiteY6" fmla="*/ 25143199 h 25143199"/>
              <a:gd name="connsiteX0" fmla="*/ 15884 w 1896894"/>
              <a:gd name="connsiteY0" fmla="*/ 13967240 h 25143199"/>
              <a:gd name="connsiteX1" fmla="*/ 725218 w 1896894"/>
              <a:gd name="connsiteY1" fmla="*/ 12836778 h 25143199"/>
              <a:gd name="connsiteX2" fmla="*/ 15884 w 1896894"/>
              <a:gd name="connsiteY2" fmla="*/ 11706316 h 25143199"/>
              <a:gd name="connsiteX3" fmla="*/ 15884 w 1896894"/>
              <a:gd name="connsiteY3" fmla="*/ 13967240 h 25143199"/>
              <a:gd name="connsiteX4" fmla="*/ 0 w 1896894"/>
              <a:gd name="connsiteY4" fmla="*/ 25143199 h 25143199"/>
              <a:gd name="connsiteX5" fmla="*/ 0 w 1896894"/>
              <a:gd name="connsiteY5" fmla="*/ 0 h 25143199"/>
              <a:gd name="connsiteX6" fmla="*/ 1896894 w 1896894"/>
              <a:gd name="connsiteY6" fmla="*/ 0 h 25143199"/>
              <a:gd name="connsiteX7" fmla="*/ 1896894 w 1896894"/>
              <a:gd name="connsiteY7" fmla="*/ 25143199 h 25143199"/>
              <a:gd name="connsiteX8" fmla="*/ 0 w 1896894"/>
              <a:gd name="connsiteY8" fmla="*/ 25143199 h 25143199"/>
              <a:gd name="connsiteX0" fmla="*/ 15884 w 1896894"/>
              <a:gd name="connsiteY0" fmla="*/ 13967240 h 25143199"/>
              <a:gd name="connsiteX1" fmla="*/ 725218 w 1896894"/>
              <a:gd name="connsiteY1" fmla="*/ 12836778 h 25143199"/>
              <a:gd name="connsiteX2" fmla="*/ 15884 w 1896894"/>
              <a:gd name="connsiteY2" fmla="*/ 11706316 h 25143199"/>
              <a:gd name="connsiteX3" fmla="*/ 15884 w 1896894"/>
              <a:gd name="connsiteY3" fmla="*/ 13967240 h 25143199"/>
              <a:gd name="connsiteX4" fmla="*/ 0 w 1896894"/>
              <a:gd name="connsiteY4" fmla="*/ 25143199 h 25143199"/>
              <a:gd name="connsiteX5" fmla="*/ 0 w 1896894"/>
              <a:gd name="connsiteY5" fmla="*/ 0 h 25143199"/>
              <a:gd name="connsiteX6" fmla="*/ 1896894 w 1896894"/>
              <a:gd name="connsiteY6" fmla="*/ 0 h 25143199"/>
              <a:gd name="connsiteX7" fmla="*/ 1896894 w 1896894"/>
              <a:gd name="connsiteY7" fmla="*/ 25143199 h 25143199"/>
              <a:gd name="connsiteX8" fmla="*/ 0 w 1896894"/>
              <a:gd name="connsiteY8" fmla="*/ 25143199 h 25143199"/>
              <a:gd name="connsiteX0" fmla="*/ 15884 w 1896894"/>
              <a:gd name="connsiteY0" fmla="*/ 13967240 h 25143199"/>
              <a:gd name="connsiteX1" fmla="*/ 898841 w 1896894"/>
              <a:gd name="connsiteY1" fmla="*/ 12848352 h 25143199"/>
              <a:gd name="connsiteX2" fmla="*/ 15884 w 1896894"/>
              <a:gd name="connsiteY2" fmla="*/ 11706316 h 25143199"/>
              <a:gd name="connsiteX3" fmla="*/ 15884 w 1896894"/>
              <a:gd name="connsiteY3" fmla="*/ 13967240 h 25143199"/>
              <a:gd name="connsiteX4" fmla="*/ 0 w 1896894"/>
              <a:gd name="connsiteY4" fmla="*/ 25143199 h 25143199"/>
              <a:gd name="connsiteX5" fmla="*/ 0 w 1896894"/>
              <a:gd name="connsiteY5" fmla="*/ 0 h 25143199"/>
              <a:gd name="connsiteX6" fmla="*/ 1896894 w 1896894"/>
              <a:gd name="connsiteY6" fmla="*/ 0 h 25143199"/>
              <a:gd name="connsiteX7" fmla="*/ 1896894 w 1896894"/>
              <a:gd name="connsiteY7" fmla="*/ 25143199 h 25143199"/>
              <a:gd name="connsiteX8" fmla="*/ 0 w 1896894"/>
              <a:gd name="connsiteY8" fmla="*/ 25143199 h 25143199"/>
              <a:gd name="connsiteX0" fmla="*/ 15884 w 1896894"/>
              <a:gd name="connsiteY0" fmla="*/ 13967240 h 25143199"/>
              <a:gd name="connsiteX1" fmla="*/ 783097 w 1896894"/>
              <a:gd name="connsiteY1" fmla="*/ 12848352 h 25143199"/>
              <a:gd name="connsiteX2" fmla="*/ 15884 w 1896894"/>
              <a:gd name="connsiteY2" fmla="*/ 11706316 h 25143199"/>
              <a:gd name="connsiteX3" fmla="*/ 15884 w 1896894"/>
              <a:gd name="connsiteY3" fmla="*/ 13967240 h 25143199"/>
              <a:gd name="connsiteX4" fmla="*/ 0 w 1896894"/>
              <a:gd name="connsiteY4" fmla="*/ 25143199 h 25143199"/>
              <a:gd name="connsiteX5" fmla="*/ 0 w 1896894"/>
              <a:gd name="connsiteY5" fmla="*/ 0 h 25143199"/>
              <a:gd name="connsiteX6" fmla="*/ 1896894 w 1896894"/>
              <a:gd name="connsiteY6" fmla="*/ 0 h 25143199"/>
              <a:gd name="connsiteX7" fmla="*/ 1896894 w 1896894"/>
              <a:gd name="connsiteY7" fmla="*/ 25143199 h 25143199"/>
              <a:gd name="connsiteX8" fmla="*/ 0 w 1896894"/>
              <a:gd name="connsiteY8" fmla="*/ 25143199 h 25143199"/>
              <a:gd name="connsiteX0" fmla="*/ 15884 w 1896894"/>
              <a:gd name="connsiteY0" fmla="*/ 13967240 h 25143199"/>
              <a:gd name="connsiteX1" fmla="*/ 690503 w 1896894"/>
              <a:gd name="connsiteY1" fmla="*/ 12836777 h 25143199"/>
              <a:gd name="connsiteX2" fmla="*/ 15884 w 1896894"/>
              <a:gd name="connsiteY2" fmla="*/ 11706316 h 25143199"/>
              <a:gd name="connsiteX3" fmla="*/ 15884 w 1896894"/>
              <a:gd name="connsiteY3" fmla="*/ 13967240 h 25143199"/>
              <a:gd name="connsiteX4" fmla="*/ 0 w 1896894"/>
              <a:gd name="connsiteY4" fmla="*/ 25143199 h 25143199"/>
              <a:gd name="connsiteX5" fmla="*/ 0 w 1896894"/>
              <a:gd name="connsiteY5" fmla="*/ 0 h 25143199"/>
              <a:gd name="connsiteX6" fmla="*/ 1896894 w 1896894"/>
              <a:gd name="connsiteY6" fmla="*/ 0 h 25143199"/>
              <a:gd name="connsiteX7" fmla="*/ 1896894 w 1896894"/>
              <a:gd name="connsiteY7" fmla="*/ 25143199 h 25143199"/>
              <a:gd name="connsiteX8" fmla="*/ 0 w 1896894"/>
              <a:gd name="connsiteY8" fmla="*/ 25143199 h 25143199"/>
              <a:gd name="connsiteX0" fmla="*/ 15887 w 1896894"/>
              <a:gd name="connsiteY0" fmla="*/ 13863068 h 25143199"/>
              <a:gd name="connsiteX1" fmla="*/ 690503 w 1896894"/>
              <a:gd name="connsiteY1" fmla="*/ 12836777 h 25143199"/>
              <a:gd name="connsiteX2" fmla="*/ 15884 w 1896894"/>
              <a:gd name="connsiteY2" fmla="*/ 11706316 h 25143199"/>
              <a:gd name="connsiteX3" fmla="*/ 15887 w 1896894"/>
              <a:gd name="connsiteY3" fmla="*/ 13863068 h 25143199"/>
              <a:gd name="connsiteX4" fmla="*/ 0 w 1896894"/>
              <a:gd name="connsiteY4" fmla="*/ 25143199 h 25143199"/>
              <a:gd name="connsiteX5" fmla="*/ 0 w 1896894"/>
              <a:gd name="connsiteY5" fmla="*/ 0 h 25143199"/>
              <a:gd name="connsiteX6" fmla="*/ 1896894 w 1896894"/>
              <a:gd name="connsiteY6" fmla="*/ 0 h 25143199"/>
              <a:gd name="connsiteX7" fmla="*/ 1896894 w 1896894"/>
              <a:gd name="connsiteY7" fmla="*/ 25143199 h 25143199"/>
              <a:gd name="connsiteX8" fmla="*/ 0 w 1896894"/>
              <a:gd name="connsiteY8" fmla="*/ 25143199 h 25143199"/>
              <a:gd name="connsiteX0" fmla="*/ 15887 w 1896894"/>
              <a:gd name="connsiteY0" fmla="*/ 13863068 h 25143199"/>
              <a:gd name="connsiteX1" fmla="*/ 690503 w 1896894"/>
              <a:gd name="connsiteY1" fmla="*/ 12836777 h 25143199"/>
              <a:gd name="connsiteX2" fmla="*/ 27459 w 1896894"/>
              <a:gd name="connsiteY2" fmla="*/ 11891511 h 25143199"/>
              <a:gd name="connsiteX3" fmla="*/ 15887 w 1896894"/>
              <a:gd name="connsiteY3" fmla="*/ 13863068 h 25143199"/>
              <a:gd name="connsiteX4" fmla="*/ 0 w 1896894"/>
              <a:gd name="connsiteY4" fmla="*/ 25143199 h 25143199"/>
              <a:gd name="connsiteX5" fmla="*/ 0 w 1896894"/>
              <a:gd name="connsiteY5" fmla="*/ 0 h 25143199"/>
              <a:gd name="connsiteX6" fmla="*/ 1896894 w 1896894"/>
              <a:gd name="connsiteY6" fmla="*/ 0 h 25143199"/>
              <a:gd name="connsiteX7" fmla="*/ 1896894 w 1896894"/>
              <a:gd name="connsiteY7" fmla="*/ 25143199 h 25143199"/>
              <a:gd name="connsiteX8" fmla="*/ 0 w 1896894"/>
              <a:gd name="connsiteY8" fmla="*/ 25143199 h 25143199"/>
              <a:gd name="connsiteX0" fmla="*/ 15887 w 1896894"/>
              <a:gd name="connsiteY0" fmla="*/ 13863068 h 25143199"/>
              <a:gd name="connsiteX1" fmla="*/ 702081 w 1896894"/>
              <a:gd name="connsiteY1" fmla="*/ 12836777 h 25143199"/>
              <a:gd name="connsiteX2" fmla="*/ 27459 w 1896894"/>
              <a:gd name="connsiteY2" fmla="*/ 11891511 h 25143199"/>
              <a:gd name="connsiteX3" fmla="*/ 15887 w 1896894"/>
              <a:gd name="connsiteY3" fmla="*/ 13863068 h 25143199"/>
              <a:gd name="connsiteX4" fmla="*/ 0 w 1896894"/>
              <a:gd name="connsiteY4" fmla="*/ 25143199 h 25143199"/>
              <a:gd name="connsiteX5" fmla="*/ 0 w 1896894"/>
              <a:gd name="connsiteY5" fmla="*/ 0 h 25143199"/>
              <a:gd name="connsiteX6" fmla="*/ 1896894 w 1896894"/>
              <a:gd name="connsiteY6" fmla="*/ 0 h 25143199"/>
              <a:gd name="connsiteX7" fmla="*/ 1896894 w 1896894"/>
              <a:gd name="connsiteY7" fmla="*/ 25143199 h 25143199"/>
              <a:gd name="connsiteX8" fmla="*/ 0 w 1896894"/>
              <a:gd name="connsiteY8" fmla="*/ 25143199 h 25143199"/>
              <a:gd name="connsiteX0" fmla="*/ 15887 w 1896894"/>
              <a:gd name="connsiteY0" fmla="*/ 13863068 h 25143199"/>
              <a:gd name="connsiteX1" fmla="*/ 702081 w 1896894"/>
              <a:gd name="connsiteY1" fmla="*/ 12836777 h 25143199"/>
              <a:gd name="connsiteX2" fmla="*/ 27459 w 1896894"/>
              <a:gd name="connsiteY2" fmla="*/ 11891511 h 25143199"/>
              <a:gd name="connsiteX3" fmla="*/ 15887 w 1896894"/>
              <a:gd name="connsiteY3" fmla="*/ 13863068 h 25143199"/>
              <a:gd name="connsiteX4" fmla="*/ 0 w 1896894"/>
              <a:gd name="connsiteY4" fmla="*/ 25143199 h 25143199"/>
              <a:gd name="connsiteX5" fmla="*/ 0 w 1896894"/>
              <a:gd name="connsiteY5" fmla="*/ 0 h 25143199"/>
              <a:gd name="connsiteX6" fmla="*/ 1896894 w 1896894"/>
              <a:gd name="connsiteY6" fmla="*/ 0 h 25143199"/>
              <a:gd name="connsiteX7" fmla="*/ 1896894 w 1896894"/>
              <a:gd name="connsiteY7" fmla="*/ 25143199 h 25143199"/>
              <a:gd name="connsiteX8" fmla="*/ 0 w 1896894"/>
              <a:gd name="connsiteY8" fmla="*/ 25143199 h 25143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96894" h="25143199">
                <a:moveTo>
                  <a:pt x="15887" y="13863068"/>
                </a:moveTo>
                <a:cubicBezTo>
                  <a:pt x="252332" y="13486247"/>
                  <a:pt x="700155" y="13223244"/>
                  <a:pt x="702081" y="12836777"/>
                </a:cubicBezTo>
                <a:cubicBezTo>
                  <a:pt x="704007" y="12450310"/>
                  <a:pt x="263904" y="12268332"/>
                  <a:pt x="27459" y="11891511"/>
                </a:cubicBezTo>
                <a:cubicBezTo>
                  <a:pt x="27460" y="12610428"/>
                  <a:pt x="15886" y="13144151"/>
                  <a:pt x="15887" y="13863068"/>
                </a:cubicBezTo>
                <a:close/>
                <a:moveTo>
                  <a:pt x="0" y="25143199"/>
                </a:moveTo>
                <a:lnTo>
                  <a:pt x="0" y="0"/>
                </a:lnTo>
                <a:lnTo>
                  <a:pt x="1896894" y="0"/>
                </a:lnTo>
                <a:lnTo>
                  <a:pt x="1896894" y="25143199"/>
                </a:lnTo>
                <a:lnTo>
                  <a:pt x="0" y="25143199"/>
                </a:lnTo>
                <a:close/>
              </a:path>
            </a:pathLst>
          </a:custGeom>
          <a:solidFill>
            <a:schemeClr val="bg1"/>
          </a:soli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pic>
        <p:nvPicPr>
          <p:cNvPr id="12" name="Graphic 11" descr="Lightbulb with solid fill">
            <a:hlinkClick r:id="rId4" action="ppaction://hlinksldjump"/>
            <a:extLst>
              <a:ext uri="{FF2B5EF4-FFF2-40B4-BE49-F238E27FC236}">
                <a16:creationId xmlns:a16="http://schemas.microsoft.com/office/drawing/2014/main" id="{5E0267F4-FD41-EEAF-EEAD-3187E8FB223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96108" y="591933"/>
            <a:ext cx="904675" cy="888233"/>
          </a:xfrm>
          <a:prstGeom prst="rect">
            <a:avLst/>
          </a:prstGeom>
        </p:spPr>
      </p:pic>
      <p:sp>
        <p:nvSpPr>
          <p:cNvPr id="13" name="Graphic 6" descr="Airplane with solid fill">
            <a:hlinkClick r:id="rId7" action="ppaction://hlinksldjump"/>
            <a:extLst>
              <a:ext uri="{FF2B5EF4-FFF2-40B4-BE49-F238E27FC236}">
                <a16:creationId xmlns:a16="http://schemas.microsoft.com/office/drawing/2014/main" id="{808E68E0-8E48-9B34-5A83-9D2FB7111F1A}"/>
              </a:ext>
            </a:extLst>
          </p:cNvPr>
          <p:cNvSpPr/>
          <p:nvPr/>
        </p:nvSpPr>
        <p:spPr>
          <a:xfrm>
            <a:off x="624148" y="2635879"/>
            <a:ext cx="648596" cy="649608"/>
          </a:xfrm>
          <a:custGeom>
            <a:avLst/>
            <a:gdLst>
              <a:gd name="connsiteX0" fmla="*/ 814725 w 814725"/>
              <a:gd name="connsiteY0" fmla="*/ 694913 h 958500"/>
              <a:gd name="connsiteX1" fmla="*/ 814725 w 814725"/>
              <a:gd name="connsiteY1" fmla="*/ 587081 h 958500"/>
              <a:gd name="connsiteX2" fmla="*/ 467269 w 814725"/>
              <a:gd name="connsiteY2" fmla="*/ 341466 h 958500"/>
              <a:gd name="connsiteX3" fmla="*/ 467269 w 814725"/>
              <a:gd name="connsiteY3" fmla="*/ 107831 h 958500"/>
              <a:gd name="connsiteX4" fmla="*/ 407363 w 814725"/>
              <a:gd name="connsiteY4" fmla="*/ 0 h 958500"/>
              <a:gd name="connsiteX5" fmla="*/ 347456 w 814725"/>
              <a:gd name="connsiteY5" fmla="*/ 107831 h 958500"/>
              <a:gd name="connsiteX6" fmla="*/ 347456 w 814725"/>
              <a:gd name="connsiteY6" fmla="*/ 341466 h 958500"/>
              <a:gd name="connsiteX7" fmla="*/ 0 w 814725"/>
              <a:gd name="connsiteY7" fmla="*/ 587081 h 958500"/>
              <a:gd name="connsiteX8" fmla="*/ 0 w 814725"/>
              <a:gd name="connsiteY8" fmla="*/ 694913 h 958500"/>
              <a:gd name="connsiteX9" fmla="*/ 347456 w 814725"/>
              <a:gd name="connsiteY9" fmla="*/ 521184 h 958500"/>
              <a:gd name="connsiteX10" fmla="*/ 347456 w 814725"/>
              <a:gd name="connsiteY10" fmla="*/ 782376 h 958500"/>
              <a:gd name="connsiteX11" fmla="*/ 227644 w 814725"/>
              <a:gd name="connsiteY11" fmla="*/ 886613 h 958500"/>
              <a:gd name="connsiteX12" fmla="*/ 227644 w 814725"/>
              <a:gd name="connsiteY12" fmla="*/ 958500 h 958500"/>
              <a:gd name="connsiteX13" fmla="*/ 407363 w 814725"/>
              <a:gd name="connsiteY13" fmla="*/ 886613 h 958500"/>
              <a:gd name="connsiteX14" fmla="*/ 587081 w 814725"/>
              <a:gd name="connsiteY14" fmla="*/ 958500 h 958500"/>
              <a:gd name="connsiteX15" fmla="*/ 587081 w 814725"/>
              <a:gd name="connsiteY15" fmla="*/ 886613 h 958500"/>
              <a:gd name="connsiteX16" fmla="*/ 467269 w 814725"/>
              <a:gd name="connsiteY16" fmla="*/ 782376 h 958500"/>
              <a:gd name="connsiteX17" fmla="*/ 467269 w 814725"/>
              <a:gd name="connsiteY17" fmla="*/ 521184 h 958500"/>
              <a:gd name="connsiteX18" fmla="*/ 814725 w 814725"/>
              <a:gd name="connsiteY18" fmla="*/ 694913 h 958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14725" h="958500">
                <a:moveTo>
                  <a:pt x="814725" y="694913"/>
                </a:moveTo>
                <a:lnTo>
                  <a:pt x="814725" y="587081"/>
                </a:lnTo>
                <a:lnTo>
                  <a:pt x="467269" y="341466"/>
                </a:lnTo>
                <a:lnTo>
                  <a:pt x="467269" y="107831"/>
                </a:lnTo>
                <a:cubicBezTo>
                  <a:pt x="467269" y="61104"/>
                  <a:pt x="443306" y="0"/>
                  <a:pt x="407363" y="0"/>
                </a:cubicBezTo>
                <a:cubicBezTo>
                  <a:pt x="372617" y="0"/>
                  <a:pt x="347456" y="61104"/>
                  <a:pt x="347456" y="107831"/>
                </a:cubicBezTo>
                <a:lnTo>
                  <a:pt x="347456" y="341466"/>
                </a:lnTo>
                <a:lnTo>
                  <a:pt x="0" y="587081"/>
                </a:lnTo>
                <a:lnTo>
                  <a:pt x="0" y="694913"/>
                </a:lnTo>
                <a:lnTo>
                  <a:pt x="347456" y="521184"/>
                </a:lnTo>
                <a:lnTo>
                  <a:pt x="347456" y="782376"/>
                </a:lnTo>
                <a:lnTo>
                  <a:pt x="227644" y="886613"/>
                </a:lnTo>
                <a:lnTo>
                  <a:pt x="227644" y="958500"/>
                </a:lnTo>
                <a:lnTo>
                  <a:pt x="407363" y="886613"/>
                </a:lnTo>
                <a:lnTo>
                  <a:pt x="587081" y="958500"/>
                </a:lnTo>
                <a:lnTo>
                  <a:pt x="587081" y="886613"/>
                </a:lnTo>
                <a:lnTo>
                  <a:pt x="467269" y="782376"/>
                </a:lnTo>
                <a:lnTo>
                  <a:pt x="467269" y="521184"/>
                </a:lnTo>
                <a:lnTo>
                  <a:pt x="814725" y="694913"/>
                </a:lnTo>
                <a:close/>
              </a:path>
            </a:pathLst>
          </a:custGeom>
          <a:solidFill>
            <a:schemeClr val="tx1">
              <a:lumMod val="50000"/>
              <a:lumOff val="50000"/>
            </a:schemeClr>
          </a:solidFill>
          <a:ln w="11906" cap="flat">
            <a:noFill/>
            <a:prstDash val="solid"/>
            <a:miter/>
          </a:ln>
        </p:spPr>
        <p:txBody>
          <a:bodyPr rtlCol="0" anchor="ctr"/>
          <a:lstStyle/>
          <a:p>
            <a:endParaRPr lang="en-IN"/>
          </a:p>
        </p:txBody>
      </p:sp>
      <p:sp>
        <p:nvSpPr>
          <p:cNvPr id="14" name="Graphic 4" descr="Send with solid fill">
            <a:hlinkClick r:id="rId8" action="ppaction://hlinksldjump"/>
            <a:extLst>
              <a:ext uri="{FF2B5EF4-FFF2-40B4-BE49-F238E27FC236}">
                <a16:creationId xmlns:a16="http://schemas.microsoft.com/office/drawing/2014/main" id="{BB0DF4FD-B65B-9DAF-F276-06F103BA1702}"/>
              </a:ext>
            </a:extLst>
          </p:cNvPr>
          <p:cNvSpPr/>
          <p:nvPr/>
        </p:nvSpPr>
        <p:spPr>
          <a:xfrm>
            <a:off x="408266" y="4708679"/>
            <a:ext cx="648595" cy="649608"/>
          </a:xfrm>
          <a:custGeom>
            <a:avLst/>
            <a:gdLst>
              <a:gd name="connsiteX0" fmla="*/ 795555 w 959881"/>
              <a:gd name="connsiteY0" fmla="*/ 746295 h 887393"/>
              <a:gd name="connsiteX1" fmla="*/ 579893 w 959881"/>
              <a:gd name="connsiteY1" fmla="*/ 672011 h 887393"/>
              <a:gd name="connsiteX2" fmla="*/ 578694 w 959881"/>
              <a:gd name="connsiteY2" fmla="*/ 672011 h 887393"/>
              <a:gd name="connsiteX3" fmla="*/ 492429 w 959881"/>
              <a:gd name="connsiteY3" fmla="*/ 642058 h 887393"/>
              <a:gd name="connsiteX4" fmla="*/ 896198 w 959881"/>
              <a:gd name="connsiteY4" fmla="*/ 108892 h 887393"/>
              <a:gd name="connsiteX5" fmla="*/ 795555 w 959881"/>
              <a:gd name="connsiteY5" fmla="*/ 746295 h 887393"/>
              <a:gd name="connsiteX6" fmla="*/ 525977 w 959881"/>
              <a:gd name="connsiteY6" fmla="*/ 705558 h 887393"/>
              <a:gd name="connsiteX7" fmla="*/ 446901 w 959881"/>
              <a:gd name="connsiteY7" fmla="*/ 784635 h 887393"/>
              <a:gd name="connsiteX8" fmla="*/ 468467 w 959881"/>
              <a:gd name="connsiteY8" fmla="*/ 686388 h 887393"/>
              <a:gd name="connsiteX9" fmla="*/ 525977 w 959881"/>
              <a:gd name="connsiteY9" fmla="*/ 705558 h 887393"/>
              <a:gd name="connsiteX10" fmla="*/ 525977 w 959881"/>
              <a:gd name="connsiteY10" fmla="*/ 705558 h 887393"/>
              <a:gd name="connsiteX11" fmla="*/ 430127 w 959881"/>
              <a:gd name="connsiteY11" fmla="*/ 644454 h 887393"/>
              <a:gd name="connsiteX12" fmla="*/ 425334 w 959881"/>
              <a:gd name="connsiteY12" fmla="*/ 654039 h 887393"/>
              <a:gd name="connsiteX13" fmla="*/ 421740 w 959881"/>
              <a:gd name="connsiteY13" fmla="*/ 669615 h 887393"/>
              <a:gd name="connsiteX14" fmla="*/ 397778 w 959881"/>
              <a:gd name="connsiteY14" fmla="*/ 778644 h 887393"/>
              <a:gd name="connsiteX15" fmla="*/ 340268 w 959881"/>
              <a:gd name="connsiteY15" fmla="*/ 610907 h 887393"/>
              <a:gd name="connsiteX16" fmla="*/ 788366 w 959881"/>
              <a:gd name="connsiteY16" fmla="*/ 179582 h 887393"/>
              <a:gd name="connsiteX17" fmla="*/ 444504 w 959881"/>
              <a:gd name="connsiteY17" fmla="*/ 626482 h 887393"/>
              <a:gd name="connsiteX18" fmla="*/ 430127 w 959881"/>
              <a:gd name="connsiteY18" fmla="*/ 644454 h 887393"/>
              <a:gd name="connsiteX19" fmla="*/ 83869 w 959881"/>
              <a:gd name="connsiteY19" fmla="*/ 503075 h 887393"/>
              <a:gd name="connsiteX20" fmla="*/ 785970 w 959881"/>
              <a:gd name="connsiteY20" fmla="*/ 129260 h 887393"/>
              <a:gd name="connsiteX21" fmla="*/ 305522 w 959881"/>
              <a:gd name="connsiteY21" fmla="*/ 578557 h 887393"/>
              <a:gd name="connsiteX22" fmla="*/ 83869 w 959881"/>
              <a:gd name="connsiteY22" fmla="*/ 503075 h 887393"/>
              <a:gd name="connsiteX23" fmla="*/ 948915 w 959881"/>
              <a:gd name="connsiteY23" fmla="*/ 4655 h 887393"/>
              <a:gd name="connsiteX24" fmla="*/ 922556 w 959881"/>
              <a:gd name="connsiteY24" fmla="*/ 3457 h 887393"/>
              <a:gd name="connsiteX25" fmla="*/ 13179 w 959881"/>
              <a:gd name="connsiteY25" fmla="*/ 486301 h 887393"/>
              <a:gd name="connsiteX26" fmla="*/ 0 w 959881"/>
              <a:gd name="connsiteY26" fmla="*/ 509066 h 887393"/>
              <a:gd name="connsiteX27" fmla="*/ 15576 w 959881"/>
              <a:gd name="connsiteY27" fmla="*/ 529434 h 887393"/>
              <a:gd name="connsiteX28" fmla="*/ 264786 w 959881"/>
              <a:gd name="connsiteY28" fmla="*/ 614501 h 887393"/>
              <a:gd name="connsiteX29" fmla="*/ 295937 w 959881"/>
              <a:gd name="connsiteY29" fmla="*/ 625284 h 887393"/>
              <a:gd name="connsiteX30" fmla="*/ 303126 w 959881"/>
              <a:gd name="connsiteY30" fmla="*/ 645652 h 887393"/>
              <a:gd name="connsiteX31" fmla="*/ 377409 w 959881"/>
              <a:gd name="connsiteY31" fmla="*/ 868503 h 887393"/>
              <a:gd name="connsiteX32" fmla="*/ 377409 w 959881"/>
              <a:gd name="connsiteY32" fmla="*/ 869702 h 887393"/>
              <a:gd name="connsiteX33" fmla="*/ 377409 w 959881"/>
              <a:gd name="connsiteY33" fmla="*/ 870900 h 887393"/>
              <a:gd name="connsiteX34" fmla="*/ 395381 w 959881"/>
              <a:gd name="connsiteY34" fmla="*/ 886475 h 887393"/>
              <a:gd name="connsiteX35" fmla="*/ 418146 w 959881"/>
              <a:gd name="connsiteY35" fmla="*/ 880485 h 887393"/>
              <a:gd name="connsiteX36" fmla="*/ 419344 w 959881"/>
              <a:gd name="connsiteY36" fmla="*/ 879287 h 887393"/>
              <a:gd name="connsiteX37" fmla="*/ 426532 w 959881"/>
              <a:gd name="connsiteY37" fmla="*/ 872098 h 887393"/>
              <a:gd name="connsiteX38" fmla="*/ 577496 w 959881"/>
              <a:gd name="connsiteY38" fmla="*/ 723530 h 887393"/>
              <a:gd name="connsiteX39" fmla="*/ 807536 w 959881"/>
              <a:gd name="connsiteY39" fmla="*/ 802607 h 887393"/>
              <a:gd name="connsiteX40" fmla="*/ 827904 w 959881"/>
              <a:gd name="connsiteY40" fmla="*/ 800210 h 887393"/>
              <a:gd name="connsiteX41" fmla="*/ 839886 w 959881"/>
              <a:gd name="connsiteY41" fmla="*/ 783437 h 887393"/>
              <a:gd name="connsiteX42" fmla="*/ 959698 w 959881"/>
              <a:gd name="connsiteY42" fmla="*/ 28618 h 887393"/>
              <a:gd name="connsiteX43" fmla="*/ 948915 w 959881"/>
              <a:gd name="connsiteY43" fmla="*/ 4655 h 887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959881" h="887393">
                <a:moveTo>
                  <a:pt x="795555" y="746295"/>
                </a:moveTo>
                <a:lnTo>
                  <a:pt x="579893" y="672011"/>
                </a:lnTo>
                <a:lnTo>
                  <a:pt x="578694" y="672011"/>
                </a:lnTo>
                <a:lnTo>
                  <a:pt x="492429" y="642058"/>
                </a:lnTo>
                <a:lnTo>
                  <a:pt x="896198" y="108892"/>
                </a:lnTo>
                <a:lnTo>
                  <a:pt x="795555" y="746295"/>
                </a:lnTo>
                <a:close/>
                <a:moveTo>
                  <a:pt x="525977" y="705558"/>
                </a:moveTo>
                <a:lnTo>
                  <a:pt x="446901" y="784635"/>
                </a:lnTo>
                <a:lnTo>
                  <a:pt x="468467" y="686388"/>
                </a:lnTo>
                <a:lnTo>
                  <a:pt x="525977" y="705558"/>
                </a:lnTo>
                <a:lnTo>
                  <a:pt x="525977" y="705558"/>
                </a:lnTo>
                <a:close/>
                <a:moveTo>
                  <a:pt x="430127" y="644454"/>
                </a:moveTo>
                <a:cubicBezTo>
                  <a:pt x="427731" y="646850"/>
                  <a:pt x="426532" y="650445"/>
                  <a:pt x="425334" y="654039"/>
                </a:cubicBezTo>
                <a:lnTo>
                  <a:pt x="421740" y="669615"/>
                </a:lnTo>
                <a:lnTo>
                  <a:pt x="397778" y="778644"/>
                </a:lnTo>
                <a:lnTo>
                  <a:pt x="340268" y="610907"/>
                </a:lnTo>
                <a:lnTo>
                  <a:pt x="788366" y="179582"/>
                </a:lnTo>
                <a:lnTo>
                  <a:pt x="444504" y="626482"/>
                </a:lnTo>
                <a:lnTo>
                  <a:pt x="430127" y="644454"/>
                </a:lnTo>
                <a:close/>
                <a:moveTo>
                  <a:pt x="83869" y="503075"/>
                </a:moveTo>
                <a:lnTo>
                  <a:pt x="785970" y="129260"/>
                </a:lnTo>
                <a:lnTo>
                  <a:pt x="305522" y="578557"/>
                </a:lnTo>
                <a:lnTo>
                  <a:pt x="83869" y="503075"/>
                </a:lnTo>
                <a:close/>
                <a:moveTo>
                  <a:pt x="948915" y="4655"/>
                </a:moveTo>
                <a:cubicBezTo>
                  <a:pt x="941726" y="-1335"/>
                  <a:pt x="930943" y="-1335"/>
                  <a:pt x="922556" y="3457"/>
                </a:cubicBezTo>
                <a:lnTo>
                  <a:pt x="13179" y="486301"/>
                </a:lnTo>
                <a:cubicBezTo>
                  <a:pt x="4792" y="491094"/>
                  <a:pt x="0" y="499481"/>
                  <a:pt x="0" y="509066"/>
                </a:cubicBezTo>
                <a:cubicBezTo>
                  <a:pt x="0" y="518651"/>
                  <a:pt x="7189" y="527038"/>
                  <a:pt x="15576" y="529434"/>
                </a:cubicBezTo>
                <a:lnTo>
                  <a:pt x="264786" y="614501"/>
                </a:lnTo>
                <a:lnTo>
                  <a:pt x="295937" y="625284"/>
                </a:lnTo>
                <a:lnTo>
                  <a:pt x="303126" y="645652"/>
                </a:lnTo>
                <a:lnTo>
                  <a:pt x="377409" y="868503"/>
                </a:lnTo>
                <a:lnTo>
                  <a:pt x="377409" y="869702"/>
                </a:lnTo>
                <a:lnTo>
                  <a:pt x="377409" y="870900"/>
                </a:lnTo>
                <a:cubicBezTo>
                  <a:pt x="379806" y="878088"/>
                  <a:pt x="386994" y="884079"/>
                  <a:pt x="395381" y="886475"/>
                </a:cubicBezTo>
                <a:cubicBezTo>
                  <a:pt x="403768" y="888871"/>
                  <a:pt x="412155" y="886475"/>
                  <a:pt x="418146" y="880485"/>
                </a:cubicBezTo>
                <a:lnTo>
                  <a:pt x="419344" y="879287"/>
                </a:lnTo>
                <a:lnTo>
                  <a:pt x="426532" y="872098"/>
                </a:lnTo>
                <a:lnTo>
                  <a:pt x="577496" y="723530"/>
                </a:lnTo>
                <a:lnTo>
                  <a:pt x="807536" y="802607"/>
                </a:lnTo>
                <a:cubicBezTo>
                  <a:pt x="814725" y="805003"/>
                  <a:pt x="821914" y="803805"/>
                  <a:pt x="827904" y="800210"/>
                </a:cubicBezTo>
                <a:cubicBezTo>
                  <a:pt x="833895" y="796616"/>
                  <a:pt x="838688" y="790625"/>
                  <a:pt x="839886" y="783437"/>
                </a:cubicBezTo>
                <a:lnTo>
                  <a:pt x="959698" y="28618"/>
                </a:lnTo>
                <a:cubicBezTo>
                  <a:pt x="960896" y="17835"/>
                  <a:pt x="956104" y="9448"/>
                  <a:pt x="948915" y="4655"/>
                </a:cubicBezTo>
                <a:close/>
              </a:path>
            </a:pathLst>
          </a:custGeom>
          <a:solidFill>
            <a:schemeClr val="tx1">
              <a:lumMod val="50000"/>
              <a:lumOff val="50000"/>
            </a:schemeClr>
          </a:solidFill>
          <a:ln w="11906" cap="flat">
            <a:noFill/>
            <a:prstDash val="solid"/>
            <a:miter/>
          </a:ln>
        </p:spPr>
        <p:txBody>
          <a:bodyPr rtlCol="0" anchor="ctr"/>
          <a:lstStyle/>
          <a:p>
            <a:endParaRPr lang="en-IN" dirty="0"/>
          </a:p>
        </p:txBody>
      </p:sp>
      <p:sp>
        <p:nvSpPr>
          <p:cNvPr id="16" name="TextBox 15">
            <a:extLst>
              <a:ext uri="{FF2B5EF4-FFF2-40B4-BE49-F238E27FC236}">
                <a16:creationId xmlns:a16="http://schemas.microsoft.com/office/drawing/2014/main" id="{10F77FD5-BFC2-B29D-F0D7-C216A464DF99}"/>
              </a:ext>
            </a:extLst>
          </p:cNvPr>
          <p:cNvSpPr txBox="1"/>
          <p:nvPr/>
        </p:nvSpPr>
        <p:spPr>
          <a:xfrm>
            <a:off x="2152980" y="1187897"/>
            <a:ext cx="8293046" cy="5909310"/>
          </a:xfrm>
          <a:prstGeom prst="rect">
            <a:avLst/>
          </a:prstGeom>
          <a:noFill/>
        </p:spPr>
        <p:txBody>
          <a:bodyPr wrap="square">
            <a:spAutoFit/>
          </a:bodyPr>
          <a:lstStyle/>
          <a:p>
            <a:pPr marL="571500" indent="-571500">
              <a:buFont typeface="Arial" panose="020B0604020202020204" pitchFamily="34" charset="0"/>
              <a:buChar char="•"/>
            </a:pPr>
            <a:r>
              <a:rPr lang="en-IN" sz="3600" dirty="0"/>
              <a:t> </a:t>
            </a:r>
            <a:r>
              <a:rPr lang="en-IN" sz="3600" dirty="0">
                <a:solidFill>
                  <a:srgbClr val="FFD5CF"/>
                </a:solidFill>
                <a:latin typeface="Sunrise International Demo" panose="02000500000000000000" pitchFamily="50" charset="0"/>
              </a:rPr>
              <a:t>The project will help users to easily book tickets with just a few clicks</a:t>
            </a:r>
            <a:r>
              <a:rPr lang="en-IN" dirty="0">
                <a:solidFill>
                  <a:srgbClr val="FFD5CF"/>
                </a:solidFill>
                <a:latin typeface="Sunrise International Demo" panose="02000500000000000000" pitchFamily="50" charset="0"/>
              </a:rPr>
              <a:t>.</a:t>
            </a:r>
          </a:p>
          <a:p>
            <a:pPr marL="571500" indent="-571500">
              <a:buFont typeface="Arial" panose="020B0604020202020204" pitchFamily="34" charset="0"/>
              <a:buChar char="•"/>
            </a:pPr>
            <a:endParaRPr lang="en-IN" dirty="0">
              <a:solidFill>
                <a:srgbClr val="FFD5CF"/>
              </a:solidFill>
            </a:endParaRPr>
          </a:p>
          <a:p>
            <a:pPr marL="571500" indent="-571500">
              <a:buFont typeface="Arial" panose="020B0604020202020204" pitchFamily="34" charset="0"/>
              <a:buChar char="•"/>
            </a:pPr>
            <a:r>
              <a:rPr lang="en-IN" sz="3600" dirty="0">
                <a:solidFill>
                  <a:srgbClr val="FFD5CF"/>
                </a:solidFill>
              </a:rPr>
              <a:t> </a:t>
            </a:r>
            <a:r>
              <a:rPr lang="en-IN" sz="3600" dirty="0">
                <a:solidFill>
                  <a:srgbClr val="FFD5CF"/>
                </a:solidFill>
                <a:latin typeface="Sunrise International Demo" panose="02000500000000000000" pitchFamily="50" charset="0"/>
              </a:rPr>
              <a:t>Easy cancellation policy.</a:t>
            </a:r>
          </a:p>
          <a:p>
            <a:pPr marL="571500" indent="-571500">
              <a:buFont typeface="Arial" panose="020B0604020202020204" pitchFamily="34" charset="0"/>
              <a:buChar char="•"/>
            </a:pPr>
            <a:endParaRPr lang="en-IN" sz="3600" dirty="0"/>
          </a:p>
          <a:p>
            <a:pPr marL="571500" indent="-571500">
              <a:buFont typeface="Arial" panose="020B0604020202020204" pitchFamily="34" charset="0"/>
              <a:buChar char="•"/>
            </a:pPr>
            <a:r>
              <a:rPr lang="en-IN" sz="3600" dirty="0">
                <a:solidFill>
                  <a:srgbClr val="FFD5CF"/>
                </a:solidFill>
              </a:rPr>
              <a:t> </a:t>
            </a:r>
            <a:r>
              <a:rPr lang="en-IN" sz="3600" dirty="0">
                <a:solidFill>
                  <a:srgbClr val="FFD5CF"/>
                </a:solidFill>
                <a:latin typeface="Sunrise International Demo" panose="02000500000000000000" pitchFamily="50" charset="0"/>
              </a:rPr>
              <a:t>Travelers can book flights for both domestic and international flights easily from anywhere at any time.</a:t>
            </a:r>
          </a:p>
          <a:p>
            <a:pPr marL="571500" indent="-571500">
              <a:buFont typeface="Arial" panose="020B0604020202020204" pitchFamily="34" charset="0"/>
              <a:buChar char="•"/>
            </a:pPr>
            <a:endParaRPr lang="en-IN" sz="3600" dirty="0"/>
          </a:p>
          <a:p>
            <a:pPr marL="571500" indent="-571500">
              <a:buFont typeface="Arial" panose="020B0604020202020204" pitchFamily="34" charset="0"/>
              <a:buChar char="•"/>
            </a:pPr>
            <a:endParaRPr lang="en-IN" sz="3600" dirty="0"/>
          </a:p>
          <a:p>
            <a:pPr marL="571500" indent="-571500">
              <a:buFont typeface="Arial" panose="020B0604020202020204" pitchFamily="34" charset="0"/>
              <a:buChar char="•"/>
            </a:pPr>
            <a:endParaRPr lang="en-IN" sz="3600" dirty="0"/>
          </a:p>
        </p:txBody>
      </p:sp>
      <p:sp>
        <p:nvSpPr>
          <p:cNvPr id="17" name="TextBox 16">
            <a:extLst>
              <a:ext uri="{FF2B5EF4-FFF2-40B4-BE49-F238E27FC236}">
                <a16:creationId xmlns:a16="http://schemas.microsoft.com/office/drawing/2014/main" id="{368498C2-89BB-A1B7-13BC-71A91153BCD3}"/>
              </a:ext>
            </a:extLst>
          </p:cNvPr>
          <p:cNvSpPr txBox="1"/>
          <p:nvPr/>
        </p:nvSpPr>
        <p:spPr>
          <a:xfrm>
            <a:off x="2152980" y="5496883"/>
            <a:ext cx="9594710" cy="1200329"/>
          </a:xfrm>
          <a:prstGeom prst="rect">
            <a:avLst/>
          </a:prstGeom>
          <a:noFill/>
        </p:spPr>
        <p:txBody>
          <a:bodyPr wrap="square" rtlCol="0">
            <a:spAutoFit/>
          </a:bodyPr>
          <a:lstStyle/>
          <a:p>
            <a:pPr marL="571500" indent="-571500">
              <a:buFont typeface="Arial" panose="020B0604020202020204" pitchFamily="34" charset="0"/>
              <a:buChar char="•"/>
            </a:pPr>
            <a:r>
              <a:rPr lang="en-IN" sz="3600" dirty="0">
                <a:solidFill>
                  <a:srgbClr val="FFD5CF"/>
                </a:solidFill>
                <a:latin typeface="Sunrise International Demo" panose="02000500000000000000" pitchFamily="50" charset="0"/>
              </a:rPr>
              <a:t> Travelers can also upgrade their from economic to first class</a:t>
            </a:r>
          </a:p>
        </p:txBody>
      </p:sp>
      <p:sp>
        <p:nvSpPr>
          <p:cNvPr id="18" name="TextBox 17">
            <a:extLst>
              <a:ext uri="{FF2B5EF4-FFF2-40B4-BE49-F238E27FC236}">
                <a16:creationId xmlns:a16="http://schemas.microsoft.com/office/drawing/2014/main" id="{D8AAB836-1B0E-8283-8EEE-26736FC05A15}"/>
              </a:ext>
            </a:extLst>
          </p:cNvPr>
          <p:cNvSpPr txBox="1"/>
          <p:nvPr/>
        </p:nvSpPr>
        <p:spPr>
          <a:xfrm>
            <a:off x="2238047" y="0"/>
            <a:ext cx="5526156" cy="1323439"/>
          </a:xfrm>
          <a:prstGeom prst="rect">
            <a:avLst/>
          </a:prstGeom>
          <a:noFill/>
        </p:spPr>
        <p:txBody>
          <a:bodyPr wrap="square" rtlCol="0">
            <a:spAutoFit/>
          </a:bodyPr>
          <a:lstStyle/>
          <a:p>
            <a:r>
              <a:rPr lang="en-IN" sz="8000" dirty="0">
                <a:solidFill>
                  <a:schemeClr val="tx1">
                    <a:lumMod val="95000"/>
                    <a:lumOff val="5000"/>
                  </a:schemeClr>
                </a:solidFill>
                <a:latin typeface="ADVENTURE AWAIT" pitchFamily="50" charset="0"/>
              </a:rPr>
              <a:t>Pros and cons </a:t>
            </a:r>
          </a:p>
        </p:txBody>
      </p:sp>
    </p:spTree>
    <p:extLst>
      <p:ext uri="{BB962C8B-B14F-4D97-AF65-F5344CB8AC3E}">
        <p14:creationId xmlns:p14="http://schemas.microsoft.com/office/powerpoint/2010/main" val="9363320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5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2080</TotalTime>
  <Words>469</Words>
  <Application>Microsoft Office PowerPoint</Application>
  <PresentationFormat>Widescreen</PresentationFormat>
  <Paragraphs>59</Paragraphs>
  <Slides>17</Slides>
  <Notes>1</Notes>
  <HiddenSlides>0</HiddenSlides>
  <MMClips>1</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17</vt:i4>
      </vt:variant>
    </vt:vector>
  </HeadingPairs>
  <TitlesOfParts>
    <vt:vector size="26" baseType="lpstr">
      <vt:lpstr>ADVENTURE AWAIT</vt:lpstr>
      <vt:lpstr>Arial</vt:lpstr>
      <vt:lpstr>Calibri</vt:lpstr>
      <vt:lpstr>Calibri Light</vt:lpstr>
      <vt:lpstr>Candara Light</vt:lpstr>
      <vt:lpstr>Sunrise International Demo</vt:lpstr>
      <vt:lpstr>Times New Roman</vt:lpstr>
      <vt:lpstr>Office Theme</vt:lpstr>
      <vt:lpstr>1_Office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khushibansal995@outlook.com</dc:creator>
  <cp:lastModifiedBy>khushibansal995@outlook.com</cp:lastModifiedBy>
  <cp:revision>8</cp:revision>
  <dcterms:created xsi:type="dcterms:W3CDTF">2022-12-14T07:39:39Z</dcterms:created>
  <dcterms:modified xsi:type="dcterms:W3CDTF">2022-12-22T03:05:07Z</dcterms:modified>
</cp:coreProperties>
</file>